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70" r:id="rId3"/>
  </p:sldMasterIdLst>
  <p:notesMasterIdLst>
    <p:notesMasterId r:id="rId5"/>
  </p:notesMasterIdLst>
  <p:sldIdLst>
    <p:sldId id="307" r:id="rId4"/>
    <p:sldId id="342" r:id="rId6"/>
    <p:sldId id="262" r:id="rId7"/>
    <p:sldId id="343" r:id="rId8"/>
    <p:sldId id="344" r:id="rId9"/>
    <p:sldId id="345" r:id="rId10"/>
    <p:sldId id="346" r:id="rId11"/>
    <p:sldId id="347" r:id="rId12"/>
    <p:sldId id="348" r:id="rId13"/>
    <p:sldId id="353" r:id="rId14"/>
    <p:sldId id="350" r:id="rId15"/>
    <p:sldId id="257" r:id="rId16"/>
    <p:sldId id="351" r:id="rId17"/>
    <p:sldId id="355" r:id="rId18"/>
    <p:sldId id="308" r:id="rId19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29" autoAdjust="0"/>
    <p:restoredTop sz="94660"/>
  </p:normalViewPr>
  <p:slideViewPr>
    <p:cSldViewPr snapToGrid="0" showGuides="1">
      <p:cViewPr varScale="1">
        <p:scale>
          <a:sx n="90" d="100"/>
          <a:sy n="90" d="100"/>
        </p:scale>
        <p:origin x="-738" y="-96"/>
      </p:cViewPr>
      <p:guideLst>
        <p:guide orient="horz" pos="1688"/>
        <p:guide pos="3196"/>
        <p:guide pos="612"/>
        <p:guide pos="510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576299-F284-4EAA-AA23-4862DC5082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0B313C-6B84-469A-A8BF-E1E0C9F599A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1F41D1-EB0D-4857-8E93-8C1C831E615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1F41D1-EB0D-4857-8E93-8C1C831E615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1F41D1-EB0D-4857-8E93-8C1C831E615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1F41D1-EB0D-4857-8E93-8C1C831E615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1F41D1-EB0D-4857-8E93-8C1C831E615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9" Type="http://schemas.openxmlformats.org/officeDocument/2006/relationships/tags" Target="../tags/tag7.xml"/><Relationship Id="rId8" Type="http://schemas.openxmlformats.org/officeDocument/2006/relationships/tags" Target="../tags/tag6.xml"/><Relationship Id="rId7" Type="http://schemas.openxmlformats.org/officeDocument/2006/relationships/tags" Target="../tags/tag5.xml"/><Relationship Id="rId6" Type="http://schemas.openxmlformats.org/officeDocument/2006/relationships/tags" Target="../tags/tag4.xml"/><Relationship Id="rId5" Type="http://schemas.openxmlformats.org/officeDocument/2006/relationships/tags" Target="../tags/tag3.xml"/><Relationship Id="rId4" Type="http://schemas.openxmlformats.org/officeDocument/2006/relationships/tags" Target="../tags/tag2.xml"/><Relationship Id="rId3" Type="http://schemas.openxmlformats.org/officeDocument/2006/relationships/tags" Target="../tags/tag1.xml"/><Relationship Id="rId2" Type="http://schemas.openxmlformats.org/officeDocument/2006/relationships/image" Target="../media/image3.jpeg"/><Relationship Id="rId11" Type="http://schemas.openxmlformats.org/officeDocument/2006/relationships/image" Target="../media/image4.png"/><Relationship Id="rId10" Type="http://schemas.openxmlformats.org/officeDocument/2006/relationships/tags" Target="../tags/tag8.xml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6" Type="http://schemas.openxmlformats.org/officeDocument/2006/relationships/tags" Target="../tags/tag13.xml"/><Relationship Id="rId5" Type="http://schemas.openxmlformats.org/officeDocument/2006/relationships/tags" Target="../tags/tag12.xml"/><Relationship Id="rId4" Type="http://schemas.openxmlformats.org/officeDocument/2006/relationships/tags" Target="../tags/tag11.xml"/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9" Type="http://schemas.openxmlformats.org/officeDocument/2006/relationships/tags" Target="../tags/tag19.xml"/><Relationship Id="rId8" Type="http://schemas.openxmlformats.org/officeDocument/2006/relationships/tags" Target="../tags/tag18.xml"/><Relationship Id="rId7" Type="http://schemas.openxmlformats.org/officeDocument/2006/relationships/tags" Target="../tags/tag17.xml"/><Relationship Id="rId6" Type="http://schemas.openxmlformats.org/officeDocument/2006/relationships/image" Target="../media/image6.png"/><Relationship Id="rId5" Type="http://schemas.openxmlformats.org/officeDocument/2006/relationships/tags" Target="../tags/tag16.xml"/><Relationship Id="rId4" Type="http://schemas.openxmlformats.org/officeDocument/2006/relationships/image" Target="../media/image5.png"/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0" Type="http://schemas.openxmlformats.org/officeDocument/2006/relationships/tags" Target="../tags/tag20.xml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7" Type="http://schemas.openxmlformats.org/officeDocument/2006/relationships/tags" Target="../tags/tag26.xml"/><Relationship Id="rId6" Type="http://schemas.openxmlformats.org/officeDocument/2006/relationships/tags" Target="../tags/tag25.xml"/><Relationship Id="rId5" Type="http://schemas.openxmlformats.org/officeDocument/2006/relationships/tags" Target="../tags/tag24.xml"/><Relationship Id="rId4" Type="http://schemas.openxmlformats.org/officeDocument/2006/relationships/tags" Target="../tags/tag23.xml"/><Relationship Id="rId3" Type="http://schemas.openxmlformats.org/officeDocument/2006/relationships/tags" Target="../tags/tag22.xml"/><Relationship Id="rId2" Type="http://schemas.openxmlformats.org/officeDocument/2006/relationships/tags" Target="../tags/tag21.xml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9" Type="http://schemas.openxmlformats.org/officeDocument/2006/relationships/tags" Target="../tags/tag34.xml"/><Relationship Id="rId8" Type="http://schemas.openxmlformats.org/officeDocument/2006/relationships/tags" Target="../tags/tag33.xml"/><Relationship Id="rId7" Type="http://schemas.openxmlformats.org/officeDocument/2006/relationships/tags" Target="../tags/tag32.xml"/><Relationship Id="rId6" Type="http://schemas.openxmlformats.org/officeDocument/2006/relationships/tags" Target="../tags/tag31.xml"/><Relationship Id="rId5" Type="http://schemas.openxmlformats.org/officeDocument/2006/relationships/tags" Target="../tags/tag30.xml"/><Relationship Id="rId4" Type="http://schemas.openxmlformats.org/officeDocument/2006/relationships/tags" Target="../tags/tag29.xml"/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9" Type="http://schemas.openxmlformats.org/officeDocument/2006/relationships/tags" Target="../tags/tag42.xml"/><Relationship Id="rId8" Type="http://schemas.openxmlformats.org/officeDocument/2006/relationships/tags" Target="../tags/tag41.xml"/><Relationship Id="rId7" Type="http://schemas.openxmlformats.org/officeDocument/2006/relationships/tags" Target="../tags/tag40.xml"/><Relationship Id="rId6" Type="http://schemas.openxmlformats.org/officeDocument/2006/relationships/tags" Target="../tags/tag39.xml"/><Relationship Id="rId5" Type="http://schemas.openxmlformats.org/officeDocument/2006/relationships/tags" Target="../tags/tag38.xml"/><Relationship Id="rId4" Type="http://schemas.openxmlformats.org/officeDocument/2006/relationships/tags" Target="../tags/tag37.xml"/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7" Type="http://schemas.openxmlformats.org/officeDocument/2006/relationships/tags" Target="../tags/tag51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3" Type="http://schemas.openxmlformats.org/officeDocument/2006/relationships/tags" Target="../tags/tag47.xml"/><Relationship Id="rId2" Type="http://schemas.openxmlformats.org/officeDocument/2006/relationships/tags" Target="../tags/tag46.xml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5" Type="http://schemas.openxmlformats.org/officeDocument/2006/relationships/tags" Target="../tags/tag60.xml"/><Relationship Id="rId4" Type="http://schemas.openxmlformats.org/officeDocument/2006/relationships/tags" Target="../tags/tag59.xml"/><Relationship Id="rId3" Type="http://schemas.openxmlformats.org/officeDocument/2006/relationships/tags" Target="../tags/tag58.xml"/><Relationship Id="rId2" Type="http://schemas.openxmlformats.org/officeDocument/2006/relationships/tags" Target="../tags/tag57.xml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9" Type="http://schemas.openxmlformats.org/officeDocument/2006/relationships/tags" Target="../tags/tag66.xml"/><Relationship Id="rId8" Type="http://schemas.openxmlformats.org/officeDocument/2006/relationships/tags" Target="../tags/tag65.xml"/><Relationship Id="rId7" Type="http://schemas.openxmlformats.org/officeDocument/2006/relationships/tags" Target="../tags/tag64.xml"/><Relationship Id="rId6" Type="http://schemas.openxmlformats.org/officeDocument/2006/relationships/tags" Target="../tags/tag63.xml"/><Relationship Id="rId5" Type="http://schemas.openxmlformats.org/officeDocument/2006/relationships/image" Target="../media/image8.png"/><Relationship Id="rId4" Type="http://schemas.openxmlformats.org/officeDocument/2006/relationships/tags" Target="../tags/tag62.xml"/><Relationship Id="rId3" Type="http://schemas.openxmlformats.org/officeDocument/2006/relationships/image" Target="../media/image7.png"/><Relationship Id="rId2" Type="http://schemas.openxmlformats.org/officeDocument/2006/relationships/tags" Target="../tags/tag61.xml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5" Type="http://schemas.openxmlformats.org/officeDocument/2006/relationships/tags" Target="../tags/tag70.xml"/><Relationship Id="rId4" Type="http://schemas.openxmlformats.org/officeDocument/2006/relationships/tags" Target="../tags/tag69.xml"/><Relationship Id="rId3" Type="http://schemas.openxmlformats.org/officeDocument/2006/relationships/tags" Target="../tags/tag68.xml"/><Relationship Id="rId2" Type="http://schemas.openxmlformats.org/officeDocument/2006/relationships/tags" Target="../tags/tag67.xml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8" Type="http://schemas.openxmlformats.org/officeDocument/2006/relationships/tags" Target="../tags/tag76.xml"/><Relationship Id="rId7" Type="http://schemas.openxmlformats.org/officeDocument/2006/relationships/tags" Target="../tags/tag75.xml"/><Relationship Id="rId6" Type="http://schemas.openxmlformats.org/officeDocument/2006/relationships/tags" Target="../tags/tag74.xml"/><Relationship Id="rId5" Type="http://schemas.openxmlformats.org/officeDocument/2006/relationships/tags" Target="../tags/tag73.xml"/><Relationship Id="rId4" Type="http://schemas.openxmlformats.org/officeDocument/2006/relationships/tags" Target="../tags/tag72.xml"/><Relationship Id="rId3" Type="http://schemas.openxmlformats.org/officeDocument/2006/relationships/tags" Target="../tags/tag71.xml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9" Type="http://schemas.openxmlformats.org/officeDocument/2006/relationships/tags" Target="../tags/tag83.xml"/><Relationship Id="rId8" Type="http://schemas.openxmlformats.org/officeDocument/2006/relationships/tags" Target="../tags/tag82.xml"/><Relationship Id="rId7" Type="http://schemas.openxmlformats.org/officeDocument/2006/relationships/tags" Target="../tags/tag81.xml"/><Relationship Id="rId6" Type="http://schemas.openxmlformats.org/officeDocument/2006/relationships/tags" Target="../tags/tag80.xml"/><Relationship Id="rId5" Type="http://schemas.openxmlformats.org/officeDocument/2006/relationships/tags" Target="../tags/tag79.xml"/><Relationship Id="rId4" Type="http://schemas.openxmlformats.org/officeDocument/2006/relationships/tags" Target="../tags/tag78.xml"/><Relationship Id="rId3" Type="http://schemas.openxmlformats.org/officeDocument/2006/relationships/image" Target="../media/image10.png"/><Relationship Id="rId2" Type="http://schemas.openxmlformats.org/officeDocument/2006/relationships/tags" Target="../tags/tag77.xml"/><Relationship Id="rId12" Type="http://schemas.openxmlformats.org/officeDocument/2006/relationships/tags" Target="../tags/tag86.xml"/><Relationship Id="rId11" Type="http://schemas.openxmlformats.org/officeDocument/2006/relationships/tags" Target="../tags/tag85.xml"/><Relationship Id="rId10" Type="http://schemas.openxmlformats.org/officeDocument/2006/relationships/tags" Target="../tags/tag84.xml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9" Type="http://schemas.openxmlformats.org/officeDocument/2006/relationships/tags" Target="../tags/tag93.xml"/><Relationship Id="rId8" Type="http://schemas.openxmlformats.org/officeDocument/2006/relationships/tags" Target="../tags/tag92.xml"/><Relationship Id="rId7" Type="http://schemas.openxmlformats.org/officeDocument/2006/relationships/tags" Target="../tags/tag91.xml"/><Relationship Id="rId6" Type="http://schemas.openxmlformats.org/officeDocument/2006/relationships/tags" Target="../tags/tag90.xml"/><Relationship Id="rId5" Type="http://schemas.openxmlformats.org/officeDocument/2006/relationships/tags" Target="../tags/tag89.xml"/><Relationship Id="rId4" Type="http://schemas.openxmlformats.org/officeDocument/2006/relationships/tags" Target="../tags/tag88.xml"/><Relationship Id="rId3" Type="http://schemas.openxmlformats.org/officeDocument/2006/relationships/image" Target="../media/image9.png"/><Relationship Id="rId2" Type="http://schemas.openxmlformats.org/officeDocument/2006/relationships/tags" Target="../tags/tag87.xml"/><Relationship Id="rId12" Type="http://schemas.openxmlformats.org/officeDocument/2006/relationships/tags" Target="../tags/tag95.xml"/><Relationship Id="rId11" Type="http://schemas.openxmlformats.org/officeDocument/2006/relationships/image" Target="../media/image11.png"/><Relationship Id="rId10" Type="http://schemas.openxmlformats.org/officeDocument/2006/relationships/tags" Target="../tags/tag94.xml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9" Type="http://schemas.openxmlformats.org/officeDocument/2006/relationships/tags" Target="../tags/tag102.xml"/><Relationship Id="rId8" Type="http://schemas.openxmlformats.org/officeDocument/2006/relationships/tags" Target="../tags/tag101.xml"/><Relationship Id="rId7" Type="http://schemas.openxmlformats.org/officeDocument/2006/relationships/tags" Target="../tags/tag100.xml"/><Relationship Id="rId6" Type="http://schemas.openxmlformats.org/officeDocument/2006/relationships/tags" Target="../tags/tag99.xml"/><Relationship Id="rId5" Type="http://schemas.openxmlformats.org/officeDocument/2006/relationships/tags" Target="../tags/tag98.xml"/><Relationship Id="rId4" Type="http://schemas.openxmlformats.org/officeDocument/2006/relationships/tags" Target="../tags/tag97.xml"/><Relationship Id="rId3" Type="http://schemas.openxmlformats.org/officeDocument/2006/relationships/image" Target="../media/image9.png"/><Relationship Id="rId2" Type="http://schemas.openxmlformats.org/officeDocument/2006/relationships/tags" Target="../tags/tag96.xml"/><Relationship Id="rId11" Type="http://schemas.openxmlformats.org/officeDocument/2006/relationships/image" Target="../media/image11.png"/><Relationship Id="rId10" Type="http://schemas.openxmlformats.org/officeDocument/2006/relationships/tags" Target="../tags/tag103.xml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9" Type="http://schemas.openxmlformats.org/officeDocument/2006/relationships/tags" Target="../tags/tag110.xml"/><Relationship Id="rId8" Type="http://schemas.openxmlformats.org/officeDocument/2006/relationships/tags" Target="../tags/tag109.xml"/><Relationship Id="rId7" Type="http://schemas.openxmlformats.org/officeDocument/2006/relationships/tags" Target="../tags/tag108.xml"/><Relationship Id="rId6" Type="http://schemas.openxmlformats.org/officeDocument/2006/relationships/tags" Target="../tags/tag107.xml"/><Relationship Id="rId5" Type="http://schemas.openxmlformats.org/officeDocument/2006/relationships/tags" Target="../tags/tag106.xml"/><Relationship Id="rId4" Type="http://schemas.openxmlformats.org/officeDocument/2006/relationships/tags" Target="../tags/tag105.xml"/><Relationship Id="rId3" Type="http://schemas.openxmlformats.org/officeDocument/2006/relationships/image" Target="../media/image9.png"/><Relationship Id="rId2" Type="http://schemas.openxmlformats.org/officeDocument/2006/relationships/tags" Target="../tags/tag104.xml"/><Relationship Id="rId11" Type="http://schemas.openxmlformats.org/officeDocument/2006/relationships/tags" Target="../tags/tag112.xml"/><Relationship Id="rId10" Type="http://schemas.openxmlformats.org/officeDocument/2006/relationships/tags" Target="../tags/tag111.xml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9" Type="http://schemas.openxmlformats.org/officeDocument/2006/relationships/tags" Target="../tags/tag119.xml"/><Relationship Id="rId8" Type="http://schemas.openxmlformats.org/officeDocument/2006/relationships/tags" Target="../tags/tag118.xml"/><Relationship Id="rId7" Type="http://schemas.openxmlformats.org/officeDocument/2006/relationships/tags" Target="../tags/tag117.xml"/><Relationship Id="rId6" Type="http://schemas.openxmlformats.org/officeDocument/2006/relationships/tags" Target="../tags/tag116.xml"/><Relationship Id="rId5" Type="http://schemas.openxmlformats.org/officeDocument/2006/relationships/tags" Target="../tags/tag115.xml"/><Relationship Id="rId4" Type="http://schemas.openxmlformats.org/officeDocument/2006/relationships/tags" Target="../tags/tag114.xml"/><Relationship Id="rId3" Type="http://schemas.openxmlformats.org/officeDocument/2006/relationships/image" Target="../media/image9.png"/><Relationship Id="rId2" Type="http://schemas.openxmlformats.org/officeDocument/2006/relationships/tags" Target="../tags/tag113.xml"/><Relationship Id="rId14" Type="http://schemas.openxmlformats.org/officeDocument/2006/relationships/tags" Target="../tags/tag124.xml"/><Relationship Id="rId13" Type="http://schemas.openxmlformats.org/officeDocument/2006/relationships/tags" Target="../tags/tag123.xml"/><Relationship Id="rId12" Type="http://schemas.openxmlformats.org/officeDocument/2006/relationships/tags" Target="../tags/tag122.xml"/><Relationship Id="rId11" Type="http://schemas.openxmlformats.org/officeDocument/2006/relationships/tags" Target="../tags/tag121.xml"/><Relationship Id="rId10" Type="http://schemas.openxmlformats.org/officeDocument/2006/relationships/tags" Target="../tags/tag120.xml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 userDrawn="1"/>
        </p:nvGrpSpPr>
        <p:grpSpPr>
          <a:xfrm>
            <a:off x="611560" y="685255"/>
            <a:ext cx="7920880" cy="45719"/>
            <a:chOff x="3060700" y="4724400"/>
            <a:chExt cx="5955507" cy="31432"/>
          </a:xfrm>
        </p:grpSpPr>
        <p:cxnSp>
          <p:nvCxnSpPr>
            <p:cNvPr id="10" name="直接连接符 9"/>
            <p:cNvCxnSpPr/>
            <p:nvPr/>
          </p:nvCxnSpPr>
          <p:spPr>
            <a:xfrm>
              <a:off x="3060700" y="4724400"/>
              <a:ext cx="5955507" cy="0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连接符 10"/>
            <p:cNvCxnSpPr/>
            <p:nvPr/>
          </p:nvCxnSpPr>
          <p:spPr>
            <a:xfrm>
              <a:off x="3060700" y="4755832"/>
              <a:ext cx="5955507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/>
          <p:cNvCxnSpPr/>
          <p:nvPr userDrawn="1"/>
        </p:nvCxnSpPr>
        <p:spPr>
          <a:xfrm>
            <a:off x="515257" y="624114"/>
            <a:ext cx="3192647" cy="5237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 userDrawn="1"/>
        </p:nvCxnSpPr>
        <p:spPr>
          <a:xfrm>
            <a:off x="5436096" y="629351"/>
            <a:ext cx="3264655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0" y="1"/>
            <a:ext cx="9144000" cy="699542"/>
          </a:xfrm>
          <a:prstGeom prst="rect">
            <a:avLst/>
          </a:prstGeom>
          <a:solidFill>
            <a:srgbClr val="568D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-20538"/>
            <a:ext cx="1704311" cy="72008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352869" y="1958772"/>
            <a:ext cx="5002054" cy="275400"/>
          </a:xfrm>
        </p:spPr>
        <p:txBody>
          <a:bodyPr lIns="90000" tIns="46800" rIns="90000" bIns="0">
            <a:normAutofit/>
          </a:bodyPr>
          <a:lstStyle>
            <a:lvl1pPr marL="0" indent="0" algn="dist" eaLnBrk="1" fontAlgn="auto" latinLnBrk="0" hangingPunct="1">
              <a:lnSpc>
                <a:spcPct val="100000"/>
              </a:lnSpc>
              <a:buNone/>
              <a:defRPr sz="1500" u="none" strike="noStrike" kern="1200" cap="none" spc="200" normalizeH="0" baseline="0">
                <a:solidFill>
                  <a:schemeClr val="accent1"/>
                </a:solidFill>
                <a:uFillTx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4"/>
            </p:custDataLst>
          </p:nvPr>
        </p:nvSpPr>
        <p:spPr>
          <a:xfrm>
            <a:off x="352870" y="2287808"/>
            <a:ext cx="5245499" cy="896400"/>
          </a:xfrm>
        </p:spPr>
        <p:txBody>
          <a:bodyPr lIns="90000" tIns="46800" rIns="90000" bIns="0" anchor="t" anchorCtr="0">
            <a:normAutofit/>
          </a:bodyPr>
          <a:lstStyle>
            <a:lvl1pPr algn="l">
              <a:defRPr sz="4050" spc="600">
                <a:solidFill>
                  <a:schemeClr val="accent1"/>
                </a:solidFill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3" hasCustomPrompt="1"/>
            <p:custDataLst>
              <p:tags r:id="rId8"/>
            </p:custDataLst>
          </p:nvPr>
        </p:nvSpPr>
        <p:spPr>
          <a:xfrm>
            <a:off x="352869" y="4045092"/>
            <a:ext cx="1683537" cy="275400"/>
          </a:xfrm>
        </p:spPr>
        <p:txBody>
          <a:bodyPr lIns="90000" tIns="46800" rIns="90000" bIns="0">
            <a:norm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zh-CN" altLang="en-US" dirty="0"/>
              <a:t>编辑副标题</a:t>
            </a:r>
            <a:endParaRPr lang="zh-CN" altLang="en-US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4" hasCustomPrompt="1"/>
            <p:custDataLst>
              <p:tags r:id="rId9"/>
            </p:custDataLst>
          </p:nvPr>
        </p:nvSpPr>
        <p:spPr>
          <a:xfrm>
            <a:off x="352868" y="4358404"/>
            <a:ext cx="1683536" cy="275400"/>
          </a:xfrm>
        </p:spPr>
        <p:txBody>
          <a:bodyPr lIns="90000" tIns="46800" rIns="90000" bIns="0">
            <a:norm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zh-CN" altLang="en-US" dirty="0"/>
              <a:t>编辑副标题</a:t>
            </a:r>
            <a:endParaRPr lang="zh-CN" altLang="en-US" dirty="0"/>
          </a:p>
        </p:txBody>
      </p:sp>
      <p:pic>
        <p:nvPicPr>
          <p:cNvPr id="21" name="图片 20" descr="image51"/>
          <p:cNvPicPr>
            <a:picLocks noChangeAspect="1"/>
          </p:cNvPicPr>
          <p:nvPr userDrawn="1">
            <p:custDataLst>
              <p:tags r:id="rId10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460058" y="287179"/>
            <a:ext cx="901065" cy="22669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502412" y="332426"/>
            <a:ext cx="8139178" cy="33147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502412" y="714381"/>
            <a:ext cx="8139178" cy="4041680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3008012" y="2160746"/>
            <a:ext cx="3126600" cy="828900"/>
          </a:xfrm>
        </p:spPr>
        <p:txBody>
          <a:bodyPr lIns="90000" tIns="46800" rIns="90000" bIns="0" anchor="t" anchorCtr="0">
            <a:normAutofit/>
          </a:bodyPr>
          <a:lstStyle>
            <a:lvl1pPr algn="ctr">
              <a:defRPr sz="4950" u="none" strike="noStrike" kern="1200" cap="none" spc="300" normalizeH="0">
                <a:solidFill>
                  <a:schemeClr val="accent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编辑标题</a:t>
            </a:r>
            <a:endParaRPr lang="zh-CN" altLang="en-US" dirty="0"/>
          </a:p>
        </p:txBody>
      </p:sp>
      <p:pic>
        <p:nvPicPr>
          <p:cNvPr id="7" name="图片 6" descr="图片20"/>
          <p:cNvPicPr>
            <a:picLocks noChangeAspect="1"/>
          </p:cNvPicPr>
          <p:nvPr userDrawn="1"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-25717" y="-952"/>
            <a:ext cx="904875" cy="5153501"/>
          </a:xfrm>
          <a:prstGeom prst="rect">
            <a:avLst/>
          </a:prstGeom>
        </p:spPr>
      </p:pic>
      <p:pic>
        <p:nvPicPr>
          <p:cNvPr id="8" name="图片 7" descr="图片14"/>
          <p:cNvPicPr>
            <a:picLocks noChangeAspect="1"/>
          </p:cNvPicPr>
          <p:nvPr userDrawn="1"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8412480" y="-952"/>
            <a:ext cx="753428" cy="1711166"/>
          </a:xfrm>
          <a:prstGeom prst="rect">
            <a:avLst/>
          </a:prstGeom>
          <a:noFill/>
        </p:spPr>
      </p:pic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7"/>
            </p:custDataLst>
          </p:nvPr>
        </p:nvSpPr>
        <p:spPr>
          <a:xfrm>
            <a:off x="2075021" y="3090890"/>
            <a:ext cx="4995386" cy="383400"/>
          </a:xfrm>
        </p:spPr>
        <p:txBody>
          <a:bodyPr lIns="90000" tIns="46800" rIns="90000" bIns="46800">
            <a:normAutofit/>
          </a:bodyPr>
          <a:lstStyle>
            <a:lvl1pPr marL="0" indent="0" algn="ctr" eaLnBrk="1" fontAlgn="auto" latinLnBrk="0" hangingPunct="1">
              <a:buNone/>
              <a:defRPr kumimoji="0" lang="zh-CN" altLang="en-US" sz="1500" b="0" i="0" u="none" strike="noStrike" kern="1200" cap="none" spc="150" normalizeH="0" baseline="0" noProof="1">
                <a:solidFill>
                  <a:schemeClr val="bg2">
                    <a:lumMod val="50000"/>
                  </a:schemeClr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单击此处添加文本具体内容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502412" y="332426"/>
            <a:ext cx="8139178" cy="33147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502448" y="714381"/>
            <a:ext cx="3962432" cy="4041680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4679158" y="714381"/>
            <a:ext cx="3962432" cy="4041680"/>
          </a:xfrm>
        </p:spPr>
        <p:txBody>
          <a:bodyPr>
            <a:noAutofit/>
          </a:bodyPr>
          <a:lstStyle>
            <a:lvl1pPr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502412" y="332426"/>
            <a:ext cx="8139178" cy="33147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502448" y="714381"/>
            <a:ext cx="3962432" cy="285752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1500" b="0" u="none" strike="noStrike" kern="1200" cap="none" spc="200" normalizeH="0" baseline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502444" y="1054894"/>
            <a:ext cx="3962400" cy="3701064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4676813" y="714381"/>
            <a:ext cx="3962432" cy="285752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1500" b="0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4676813" y="1054894"/>
            <a:ext cx="3962432" cy="3701064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/>
          <p:nvPr userDrawn="1">
            <p:custDataLst>
              <p:tags r:id="rId2"/>
            </p:custDataLst>
          </p:nvPr>
        </p:nvSpPr>
        <p:spPr>
          <a:xfrm>
            <a:off x="0" y="-9525"/>
            <a:ext cx="2456021" cy="515302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350"/>
          </a:p>
        </p:txBody>
      </p:sp>
      <p:grpSp>
        <p:nvGrpSpPr>
          <p:cNvPr id="7" name="组合 6"/>
          <p:cNvGrpSpPr/>
          <p:nvPr userDrawn="1">
            <p:custDataLst>
              <p:tags r:id="rId3"/>
            </p:custDataLst>
          </p:nvPr>
        </p:nvGrpSpPr>
        <p:grpSpPr>
          <a:xfrm flipH="1" flipV="1">
            <a:off x="0" y="-9525"/>
            <a:ext cx="1723073" cy="1634014"/>
            <a:chOff x="31617" y="14641"/>
            <a:chExt cx="7350" cy="6966"/>
          </a:xfrm>
        </p:grpSpPr>
        <p:sp>
          <p:nvSpPr>
            <p:cNvPr id="8" name="Freeform 7"/>
            <p:cNvSpPr/>
            <p:nvPr userDrawn="1">
              <p:custDataLst>
                <p:tags r:id="rId4"/>
              </p:custDataLst>
            </p:nvPr>
          </p:nvSpPr>
          <p:spPr>
            <a:xfrm>
              <a:off x="31617" y="14641"/>
              <a:ext cx="7350" cy="6966"/>
            </a:xfrm>
            <a:custGeom>
              <a:avLst/>
              <a:gdLst>
                <a:gd name="connsiteX0" fmla="*/ 1410788 w 1410788"/>
                <a:gd name="connsiteY0" fmla="*/ 0 h 1423852"/>
                <a:gd name="connsiteX1" fmla="*/ 1410788 w 1410788"/>
                <a:gd name="connsiteY1" fmla="*/ 705395 h 1423852"/>
                <a:gd name="connsiteX2" fmla="*/ 1338668 w 1410788"/>
                <a:gd name="connsiteY2" fmla="*/ 709105 h 1423852"/>
                <a:gd name="connsiteX3" fmla="*/ 705394 w 1410788"/>
                <a:gd name="connsiteY3" fmla="*/ 1423852 h 1423852"/>
                <a:gd name="connsiteX4" fmla="*/ 0 w 1410788"/>
                <a:gd name="connsiteY4" fmla="*/ 1423852 h 1423852"/>
                <a:gd name="connsiteX5" fmla="*/ 1266544 w 1410788"/>
                <a:gd name="connsiteY5" fmla="*/ 7351 h 1423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10788" h="1423852">
                  <a:moveTo>
                    <a:pt x="1410788" y="0"/>
                  </a:moveTo>
                  <a:lnTo>
                    <a:pt x="1410788" y="705395"/>
                  </a:lnTo>
                  <a:lnTo>
                    <a:pt x="1338668" y="709105"/>
                  </a:lnTo>
                  <a:cubicBezTo>
                    <a:pt x="982966" y="745897"/>
                    <a:pt x="705394" y="1051859"/>
                    <a:pt x="705394" y="1423852"/>
                  </a:cubicBezTo>
                  <a:lnTo>
                    <a:pt x="0" y="1423852"/>
                  </a:lnTo>
                  <a:cubicBezTo>
                    <a:pt x="0" y="686629"/>
                    <a:pt x="555146" y="80267"/>
                    <a:pt x="1266544" y="7351"/>
                  </a:cubicBezTo>
                  <a:close/>
                </a:path>
              </a:pathLst>
            </a:custGeom>
            <a:solidFill>
              <a:srgbClr val="FF9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350" dirty="0"/>
            </a:p>
          </p:txBody>
        </p:sp>
        <p:sp>
          <p:nvSpPr>
            <p:cNvPr id="9" name="Oval 12"/>
            <p:cNvSpPr/>
            <p:nvPr userDrawn="1">
              <p:custDataLst>
                <p:tags r:id="rId5"/>
              </p:custDataLst>
            </p:nvPr>
          </p:nvSpPr>
          <p:spPr>
            <a:xfrm>
              <a:off x="32109" y="15076"/>
              <a:ext cx="3419" cy="3450"/>
            </a:xfrm>
            <a:prstGeom prst="ellipse">
              <a:avLst/>
            </a:prstGeom>
            <a:solidFill>
              <a:srgbClr val="FF5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350"/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 vert="horz" lIns="90000" tIns="46800" rIns="90000" bIns="0" rtlCol="0" anchor="t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502448" y="332426"/>
            <a:ext cx="8139178" cy="331473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8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3"/>
            </p:custDataLst>
          </p:nvPr>
        </p:nvSpPr>
        <p:spPr>
          <a:xfrm>
            <a:off x="502448" y="714381"/>
            <a:ext cx="3962432" cy="4041680"/>
          </a:xfrm>
        </p:spPr>
        <p:txBody>
          <a:bodyPr vert="horz" lIns="101600" tIns="0" rIns="82550" bIns="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4"/>
            </p:custDataLst>
          </p:nvPr>
        </p:nvSpPr>
        <p:spPr>
          <a:xfrm>
            <a:off x="4679194" y="714381"/>
            <a:ext cx="3962432" cy="4041680"/>
          </a:xfrm>
        </p:spPr>
        <p:txBody>
          <a:bodyPr vert="horz" lIns="101600" tIns="0" rIns="82550" bIns="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>
            <a:normAutofit/>
          </a:bodyPr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>
            <a:normAutofit/>
          </a:bodyPr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>
            <a:normAutofit/>
          </a:bodyPr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7928351" y="714381"/>
            <a:ext cx="713238" cy="4041680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1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502444" y="714375"/>
            <a:ext cx="7371076" cy="4041680"/>
          </a:xfrm>
        </p:spPr>
        <p:txBody>
          <a:bodyPr vert="eaVert"/>
          <a:lstStyle>
            <a:lvl1pPr indent="0" eaLnBrk="1" fontAlgn="auto" latinLnBrk="0" hangingPunct="1"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indent="0" eaLnBrk="1" fontAlgn="auto" latinLnBrk="0" hangingPunct="1"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indent="0" eaLnBrk="1" fontAlgn="auto" latinLnBrk="0" hangingPunct="1"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indent="0" eaLnBrk="1" fontAlgn="auto" latinLnBrk="0" hangingPunct="1"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indent="0" eaLnBrk="1" fontAlgn="auto" latinLnBrk="0" hangingPunct="1"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502448" y="714381"/>
            <a:ext cx="8139178" cy="404168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图片21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 rot="5400000">
            <a:off x="-1009888" y="1009888"/>
            <a:ext cx="4057650" cy="2037874"/>
          </a:xfrm>
          <a:prstGeom prst="rect">
            <a:avLst/>
          </a:prstGeom>
        </p:spPr>
      </p:pic>
      <p:pic>
        <p:nvPicPr>
          <p:cNvPr id="9" name="图片 8" descr="图片22"/>
          <p:cNvPicPr>
            <a:picLocks noChangeAspect="1"/>
          </p:cNvPicPr>
          <p:nvPr userDrawn="1"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7721441" y="3729038"/>
            <a:ext cx="1422559" cy="1414463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6"/>
            </p:custDataLst>
          </p:nvPr>
        </p:nvSpPr>
        <p:spPr>
          <a:xfrm>
            <a:off x="2572511" y="1921439"/>
            <a:ext cx="4866725" cy="1300624"/>
          </a:xfrm>
        </p:spPr>
        <p:txBody>
          <a:bodyPr vert="horz" lIns="90000" tIns="46800" rIns="90000" bIns="0" rtlCol="0" anchor="t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7200" b="1" i="0" u="none" strike="noStrike" kern="1200" cap="none" spc="60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编辑标题</a:t>
            </a:r>
            <a:endParaRPr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>
            <a:normAutofit/>
          </a:bodyPr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>
            <a:normAutofit/>
          </a:bodyPr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>
            <a:normAutofit/>
          </a:bodyPr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3"/>
            </p:custDataLst>
          </p:nvPr>
        </p:nvSpPr>
        <p:spPr>
          <a:xfrm>
            <a:off x="219600" y="228150"/>
            <a:ext cx="8704800" cy="4687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961200" y="936900"/>
            <a:ext cx="7219800" cy="542700"/>
          </a:xfrm>
        </p:spPr>
        <p:txBody>
          <a:bodyPr anchor="ctr"/>
          <a:lstStyle>
            <a:lvl1pPr>
              <a:defRPr sz="24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960835" y="1622700"/>
            <a:ext cx="7219950" cy="25839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2"/>
            </p:custDataLst>
          </p:nvPr>
        </p:nvSpPr>
        <p:spPr>
          <a:xfrm>
            <a:off x="0" y="-2857"/>
            <a:ext cx="3617595" cy="5149691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sz="1350"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grpSp>
        <p:nvGrpSpPr>
          <p:cNvPr id="6" name="组合 5"/>
          <p:cNvGrpSpPr/>
          <p:nvPr userDrawn="1">
            <p:custDataLst>
              <p:tags r:id="rId7"/>
            </p:custDataLst>
          </p:nvPr>
        </p:nvGrpSpPr>
        <p:grpSpPr>
          <a:xfrm flipH="1" flipV="1">
            <a:off x="0" y="-2857"/>
            <a:ext cx="926306" cy="878681"/>
            <a:chOff x="31617" y="14641"/>
            <a:chExt cx="7350" cy="6966"/>
          </a:xfrm>
        </p:grpSpPr>
        <p:sp>
          <p:nvSpPr>
            <p:cNvPr id="10" name="Freeform 7"/>
            <p:cNvSpPr/>
            <p:nvPr userDrawn="1">
              <p:custDataLst>
                <p:tags r:id="rId8"/>
              </p:custDataLst>
            </p:nvPr>
          </p:nvSpPr>
          <p:spPr>
            <a:xfrm>
              <a:off x="31617" y="14641"/>
              <a:ext cx="7350" cy="6966"/>
            </a:xfrm>
            <a:custGeom>
              <a:avLst/>
              <a:gdLst>
                <a:gd name="connsiteX0" fmla="*/ 1410788 w 1410788"/>
                <a:gd name="connsiteY0" fmla="*/ 0 h 1423852"/>
                <a:gd name="connsiteX1" fmla="*/ 1410788 w 1410788"/>
                <a:gd name="connsiteY1" fmla="*/ 705395 h 1423852"/>
                <a:gd name="connsiteX2" fmla="*/ 1338668 w 1410788"/>
                <a:gd name="connsiteY2" fmla="*/ 709105 h 1423852"/>
                <a:gd name="connsiteX3" fmla="*/ 705394 w 1410788"/>
                <a:gd name="connsiteY3" fmla="*/ 1423852 h 1423852"/>
                <a:gd name="connsiteX4" fmla="*/ 0 w 1410788"/>
                <a:gd name="connsiteY4" fmla="*/ 1423852 h 1423852"/>
                <a:gd name="connsiteX5" fmla="*/ 1266544 w 1410788"/>
                <a:gd name="connsiteY5" fmla="*/ 7351 h 1423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10788" h="1423852">
                  <a:moveTo>
                    <a:pt x="1410788" y="0"/>
                  </a:moveTo>
                  <a:lnTo>
                    <a:pt x="1410788" y="705395"/>
                  </a:lnTo>
                  <a:lnTo>
                    <a:pt x="1338668" y="709105"/>
                  </a:lnTo>
                  <a:cubicBezTo>
                    <a:pt x="982966" y="745897"/>
                    <a:pt x="705394" y="1051859"/>
                    <a:pt x="705394" y="1423852"/>
                  </a:cubicBezTo>
                  <a:lnTo>
                    <a:pt x="0" y="1423852"/>
                  </a:lnTo>
                  <a:cubicBezTo>
                    <a:pt x="0" y="686629"/>
                    <a:pt x="555146" y="80267"/>
                    <a:pt x="1266544" y="7351"/>
                  </a:cubicBezTo>
                  <a:close/>
                </a:path>
              </a:pathLst>
            </a:custGeom>
            <a:solidFill>
              <a:srgbClr val="FF9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350" dirty="0"/>
            </a:p>
          </p:txBody>
        </p:sp>
        <p:sp>
          <p:nvSpPr>
            <p:cNvPr id="11" name="Oval 12"/>
            <p:cNvSpPr/>
            <p:nvPr userDrawn="1">
              <p:custDataLst>
                <p:tags r:id="rId9"/>
              </p:custDataLst>
            </p:nvPr>
          </p:nvSpPr>
          <p:spPr>
            <a:xfrm>
              <a:off x="32109" y="15076"/>
              <a:ext cx="3419" cy="3450"/>
            </a:xfrm>
            <a:prstGeom prst="ellipse">
              <a:avLst/>
            </a:prstGeom>
            <a:solidFill>
              <a:srgbClr val="FF5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350"/>
            </a:p>
          </p:txBody>
        </p:sp>
      </p:grp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0"/>
            </p:custDataLst>
          </p:nvPr>
        </p:nvSpPr>
        <p:spPr>
          <a:xfrm>
            <a:off x="3825900" y="577454"/>
            <a:ext cx="4860000" cy="3815953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1"/>
            </p:custDataLst>
          </p:nvPr>
        </p:nvSpPr>
        <p:spPr>
          <a:xfrm>
            <a:off x="437400" y="577800"/>
            <a:ext cx="2970000" cy="661500"/>
          </a:xfrm>
        </p:spPr>
        <p:txBody>
          <a:bodyPr anchor="ctr"/>
          <a:lstStyle>
            <a:lvl1pPr>
              <a:defRPr sz="270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2"/>
            </p:custDataLst>
          </p:nvPr>
        </p:nvSpPr>
        <p:spPr>
          <a:xfrm>
            <a:off x="440100" y="1323000"/>
            <a:ext cx="2967300" cy="3069900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9144000" cy="1998000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sz="1350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459000" y="585900"/>
            <a:ext cx="8232300" cy="469800"/>
          </a:xfrm>
        </p:spPr>
        <p:txBody>
          <a:bodyPr anchor="ctr"/>
          <a:lstStyle>
            <a:lvl1pPr algn="ctr">
              <a:defRPr sz="270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8"/>
            </p:custDataLst>
          </p:nvPr>
        </p:nvSpPr>
        <p:spPr>
          <a:xfrm>
            <a:off x="459000" y="1244700"/>
            <a:ext cx="8231981" cy="621000"/>
          </a:xfrm>
        </p:spPr>
        <p:txBody>
          <a:bodyPr/>
          <a:lstStyle>
            <a:lvl1pPr algn="ctr"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9"/>
            </p:custDataLst>
          </p:nvPr>
        </p:nvSpPr>
        <p:spPr>
          <a:xfrm>
            <a:off x="459581" y="2106000"/>
            <a:ext cx="8224200" cy="25731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pic>
        <p:nvPicPr>
          <p:cNvPr id="12" name="图片 11" descr="图片22"/>
          <p:cNvPicPr>
            <a:picLocks noChangeAspect="1"/>
          </p:cNvPicPr>
          <p:nvPr userDrawn="1">
            <p:custDataLst>
              <p:tags r:id="rId10"/>
            </p:custDataLst>
          </p:nvPr>
        </p:nvPicPr>
        <p:blipFill>
          <a:blip r:embed="rId11"/>
          <a:stretch>
            <a:fillRect/>
          </a:stretch>
        </p:blipFill>
        <p:spPr>
          <a:xfrm rot="16200000">
            <a:off x="8303895" y="2381"/>
            <a:ext cx="842486" cy="837724"/>
          </a:xfrm>
          <a:prstGeom prst="rect">
            <a:avLst/>
          </a:prstGeom>
        </p:spPr>
      </p:pic>
      <p:pic>
        <p:nvPicPr>
          <p:cNvPr id="13" name="图片 12" descr="图片22"/>
          <p:cNvPicPr>
            <a:picLocks noChangeAspect="1"/>
          </p:cNvPicPr>
          <p:nvPr userDrawn="1">
            <p:custDataLst>
              <p:tags r:id="rId12"/>
            </p:custDataLst>
          </p:nvPr>
        </p:nvPicPr>
        <p:blipFill>
          <a:blip r:embed="rId11"/>
          <a:stretch>
            <a:fillRect/>
          </a:stretch>
        </p:blipFill>
        <p:spPr>
          <a:xfrm rot="5400000" flipH="1">
            <a:off x="-2381" y="2381"/>
            <a:ext cx="842486" cy="83772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2"/>
            </p:custDataLst>
          </p:nvPr>
        </p:nvSpPr>
        <p:spPr>
          <a:xfrm>
            <a:off x="0" y="3771901"/>
            <a:ext cx="9144000" cy="1371599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sz="1350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453600" y="502200"/>
            <a:ext cx="8232300" cy="423900"/>
          </a:xfrm>
        </p:spPr>
        <p:txBody>
          <a:bodyPr anchor="ctr"/>
          <a:lstStyle>
            <a:lvl1pPr algn="ctr">
              <a:defRPr sz="24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8"/>
            </p:custDataLst>
          </p:nvPr>
        </p:nvSpPr>
        <p:spPr>
          <a:xfrm>
            <a:off x="453628" y="1260900"/>
            <a:ext cx="8243100" cy="24084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  <p:custDataLst>
              <p:tags r:id="rId9"/>
            </p:custDataLst>
          </p:nvPr>
        </p:nvSpPr>
        <p:spPr>
          <a:xfrm>
            <a:off x="445500" y="3885300"/>
            <a:ext cx="8251200" cy="758700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pic>
        <p:nvPicPr>
          <p:cNvPr id="12" name="图片 11" descr="图片22"/>
          <p:cNvPicPr>
            <a:picLocks noChangeAspect="1"/>
          </p:cNvPicPr>
          <p:nvPr userDrawn="1">
            <p:custDataLst>
              <p:tags r:id="rId10"/>
            </p:custDataLst>
          </p:nvPr>
        </p:nvPicPr>
        <p:blipFill>
          <a:blip r:embed="rId11"/>
          <a:stretch>
            <a:fillRect/>
          </a:stretch>
        </p:blipFill>
        <p:spPr>
          <a:xfrm rot="5400000" flipV="1">
            <a:off x="8303895" y="4303395"/>
            <a:ext cx="842486" cy="83772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9144000" cy="685800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sz="1350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434700" y="178200"/>
            <a:ext cx="8278200" cy="331473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8"/>
            </p:custDataLst>
          </p:nvPr>
        </p:nvSpPr>
        <p:spPr>
          <a:xfrm>
            <a:off x="434700" y="1247400"/>
            <a:ext cx="4006800" cy="21708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9"/>
            </p:custDataLst>
          </p:nvPr>
        </p:nvSpPr>
        <p:spPr>
          <a:xfrm>
            <a:off x="4681800" y="1247400"/>
            <a:ext cx="4025700" cy="21708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10"/>
            </p:custDataLst>
          </p:nvPr>
        </p:nvSpPr>
        <p:spPr>
          <a:xfrm>
            <a:off x="429300" y="3612600"/>
            <a:ext cx="4006800" cy="5859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1"/>
            </p:custDataLst>
          </p:nvPr>
        </p:nvSpPr>
        <p:spPr>
          <a:xfrm>
            <a:off x="4689900" y="3609900"/>
            <a:ext cx="4025700" cy="5859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719418"/>
            <a:ext cx="9144000" cy="3704665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sz="1350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42100" y="1004400"/>
            <a:ext cx="6858000" cy="1790100"/>
          </a:xfrm>
        </p:spPr>
        <p:txBody>
          <a:bodyPr anchor="b"/>
          <a:lstStyle>
            <a:lvl1pPr algn="ctr">
              <a:defRPr sz="450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8"/>
            </p:custDataLst>
          </p:nvPr>
        </p:nvSpPr>
        <p:spPr>
          <a:xfrm>
            <a:off x="1141810" y="2897100"/>
            <a:ext cx="6858000" cy="1242000"/>
          </a:xfrm>
        </p:spPr>
        <p:txBody>
          <a:bodyPr/>
          <a:lstStyle>
            <a:lvl1pPr algn="ctr"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grpSp>
        <p:nvGrpSpPr>
          <p:cNvPr id="6" name="组合 5"/>
          <p:cNvGrpSpPr/>
          <p:nvPr userDrawn="1">
            <p:custDataLst>
              <p:tags r:id="rId9"/>
            </p:custDataLst>
          </p:nvPr>
        </p:nvGrpSpPr>
        <p:grpSpPr>
          <a:xfrm flipH="1" flipV="1">
            <a:off x="-8096" y="721043"/>
            <a:ext cx="1341596" cy="1273016"/>
            <a:chOff x="31617" y="14641"/>
            <a:chExt cx="7350" cy="6966"/>
          </a:xfrm>
        </p:grpSpPr>
        <p:sp>
          <p:nvSpPr>
            <p:cNvPr id="8" name="Freeform 7"/>
            <p:cNvSpPr/>
            <p:nvPr userDrawn="1">
              <p:custDataLst>
                <p:tags r:id="rId10"/>
              </p:custDataLst>
            </p:nvPr>
          </p:nvSpPr>
          <p:spPr>
            <a:xfrm>
              <a:off x="31617" y="14641"/>
              <a:ext cx="7350" cy="6966"/>
            </a:xfrm>
            <a:custGeom>
              <a:avLst/>
              <a:gdLst>
                <a:gd name="connsiteX0" fmla="*/ 1410788 w 1410788"/>
                <a:gd name="connsiteY0" fmla="*/ 0 h 1423852"/>
                <a:gd name="connsiteX1" fmla="*/ 1410788 w 1410788"/>
                <a:gd name="connsiteY1" fmla="*/ 705395 h 1423852"/>
                <a:gd name="connsiteX2" fmla="*/ 1338668 w 1410788"/>
                <a:gd name="connsiteY2" fmla="*/ 709105 h 1423852"/>
                <a:gd name="connsiteX3" fmla="*/ 705394 w 1410788"/>
                <a:gd name="connsiteY3" fmla="*/ 1423852 h 1423852"/>
                <a:gd name="connsiteX4" fmla="*/ 0 w 1410788"/>
                <a:gd name="connsiteY4" fmla="*/ 1423852 h 1423852"/>
                <a:gd name="connsiteX5" fmla="*/ 1266544 w 1410788"/>
                <a:gd name="connsiteY5" fmla="*/ 7351 h 1423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10788" h="1423852">
                  <a:moveTo>
                    <a:pt x="1410788" y="0"/>
                  </a:moveTo>
                  <a:lnTo>
                    <a:pt x="1410788" y="705395"/>
                  </a:lnTo>
                  <a:lnTo>
                    <a:pt x="1338668" y="709105"/>
                  </a:lnTo>
                  <a:cubicBezTo>
                    <a:pt x="982966" y="745897"/>
                    <a:pt x="705394" y="1051859"/>
                    <a:pt x="705394" y="1423852"/>
                  </a:cubicBezTo>
                  <a:lnTo>
                    <a:pt x="0" y="1423852"/>
                  </a:lnTo>
                  <a:cubicBezTo>
                    <a:pt x="0" y="686629"/>
                    <a:pt x="555146" y="80267"/>
                    <a:pt x="1266544" y="7351"/>
                  </a:cubicBezTo>
                  <a:close/>
                </a:path>
              </a:pathLst>
            </a:custGeom>
            <a:solidFill>
              <a:srgbClr val="FF9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350" dirty="0"/>
            </a:p>
          </p:txBody>
        </p:sp>
        <p:sp>
          <p:nvSpPr>
            <p:cNvPr id="11" name="Oval 12"/>
            <p:cNvSpPr/>
            <p:nvPr userDrawn="1">
              <p:custDataLst>
                <p:tags r:id="rId11"/>
              </p:custDataLst>
            </p:nvPr>
          </p:nvSpPr>
          <p:spPr>
            <a:xfrm>
              <a:off x="32109" y="15076"/>
              <a:ext cx="3419" cy="3450"/>
            </a:xfrm>
            <a:prstGeom prst="ellipse">
              <a:avLst/>
            </a:prstGeom>
            <a:solidFill>
              <a:srgbClr val="FF5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350"/>
            </a:p>
          </p:txBody>
        </p:sp>
      </p:grpSp>
      <p:grpSp>
        <p:nvGrpSpPr>
          <p:cNvPr id="9" name="组合 8"/>
          <p:cNvGrpSpPr/>
          <p:nvPr userDrawn="1">
            <p:custDataLst>
              <p:tags r:id="rId12"/>
            </p:custDataLst>
          </p:nvPr>
        </p:nvGrpSpPr>
        <p:grpSpPr>
          <a:xfrm>
            <a:off x="7802404" y="3150870"/>
            <a:ext cx="1341596" cy="1273016"/>
            <a:chOff x="31617" y="14641"/>
            <a:chExt cx="7350" cy="6966"/>
          </a:xfrm>
        </p:grpSpPr>
        <p:sp>
          <p:nvSpPr>
            <p:cNvPr id="12" name="Freeform 7"/>
            <p:cNvSpPr/>
            <p:nvPr userDrawn="1">
              <p:custDataLst>
                <p:tags r:id="rId13"/>
              </p:custDataLst>
            </p:nvPr>
          </p:nvSpPr>
          <p:spPr>
            <a:xfrm>
              <a:off x="31617" y="14641"/>
              <a:ext cx="7350" cy="6966"/>
            </a:xfrm>
            <a:custGeom>
              <a:avLst/>
              <a:gdLst>
                <a:gd name="connsiteX0" fmla="*/ 1410788 w 1410788"/>
                <a:gd name="connsiteY0" fmla="*/ 0 h 1423852"/>
                <a:gd name="connsiteX1" fmla="*/ 1410788 w 1410788"/>
                <a:gd name="connsiteY1" fmla="*/ 705395 h 1423852"/>
                <a:gd name="connsiteX2" fmla="*/ 1338668 w 1410788"/>
                <a:gd name="connsiteY2" fmla="*/ 709105 h 1423852"/>
                <a:gd name="connsiteX3" fmla="*/ 705394 w 1410788"/>
                <a:gd name="connsiteY3" fmla="*/ 1423852 h 1423852"/>
                <a:gd name="connsiteX4" fmla="*/ 0 w 1410788"/>
                <a:gd name="connsiteY4" fmla="*/ 1423852 h 1423852"/>
                <a:gd name="connsiteX5" fmla="*/ 1266544 w 1410788"/>
                <a:gd name="connsiteY5" fmla="*/ 7351 h 1423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10788" h="1423852">
                  <a:moveTo>
                    <a:pt x="1410788" y="0"/>
                  </a:moveTo>
                  <a:lnTo>
                    <a:pt x="1410788" y="705395"/>
                  </a:lnTo>
                  <a:lnTo>
                    <a:pt x="1338668" y="709105"/>
                  </a:lnTo>
                  <a:cubicBezTo>
                    <a:pt x="982966" y="745897"/>
                    <a:pt x="705394" y="1051859"/>
                    <a:pt x="705394" y="1423852"/>
                  </a:cubicBezTo>
                  <a:lnTo>
                    <a:pt x="0" y="1423852"/>
                  </a:lnTo>
                  <a:cubicBezTo>
                    <a:pt x="0" y="686629"/>
                    <a:pt x="555146" y="80267"/>
                    <a:pt x="1266544" y="7351"/>
                  </a:cubicBezTo>
                  <a:close/>
                </a:path>
              </a:pathLst>
            </a:custGeom>
            <a:solidFill>
              <a:srgbClr val="FF9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350" dirty="0"/>
            </a:p>
          </p:txBody>
        </p:sp>
        <p:sp>
          <p:nvSpPr>
            <p:cNvPr id="13" name="Oval 12"/>
            <p:cNvSpPr/>
            <p:nvPr userDrawn="1">
              <p:custDataLst>
                <p:tags r:id="rId14"/>
              </p:custDataLst>
            </p:nvPr>
          </p:nvSpPr>
          <p:spPr>
            <a:xfrm>
              <a:off x="32109" y="15076"/>
              <a:ext cx="3419" cy="3450"/>
            </a:xfrm>
            <a:prstGeom prst="ellipse">
              <a:avLst/>
            </a:prstGeom>
            <a:solidFill>
              <a:srgbClr val="FF5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350"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3" Type="http://schemas.openxmlformats.org/officeDocument/2006/relationships/theme" Target="../theme/theme1.xml"/><Relationship Id="rId22" Type="http://schemas.openxmlformats.org/officeDocument/2006/relationships/image" Target="../media/image2.jpeg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0.xml"/><Relationship Id="rId8" Type="http://schemas.openxmlformats.org/officeDocument/2006/relationships/slideLayout" Target="../slideLayouts/slideLayout29.xml"/><Relationship Id="rId7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4.xml"/><Relationship Id="rId26" Type="http://schemas.openxmlformats.org/officeDocument/2006/relationships/theme" Target="../theme/theme2.xml"/><Relationship Id="rId25" Type="http://schemas.openxmlformats.org/officeDocument/2006/relationships/tags" Target="../tags/tag130.xml"/><Relationship Id="rId24" Type="http://schemas.openxmlformats.org/officeDocument/2006/relationships/tags" Target="../tags/tag129.xml"/><Relationship Id="rId23" Type="http://schemas.openxmlformats.org/officeDocument/2006/relationships/tags" Target="../tags/tag128.xml"/><Relationship Id="rId22" Type="http://schemas.openxmlformats.org/officeDocument/2006/relationships/tags" Target="../tags/tag127.xml"/><Relationship Id="rId21" Type="http://schemas.openxmlformats.org/officeDocument/2006/relationships/tags" Target="../tags/tag126.xml"/><Relationship Id="rId20" Type="http://schemas.openxmlformats.org/officeDocument/2006/relationships/tags" Target="../tags/tag125.xml"/><Relationship Id="rId2" Type="http://schemas.openxmlformats.org/officeDocument/2006/relationships/slideLayout" Target="../slideLayouts/slideLayout23.xml"/><Relationship Id="rId19" Type="http://schemas.openxmlformats.org/officeDocument/2006/relationships/slideLayout" Target="../slideLayouts/slideLayout40.xml"/><Relationship Id="rId18" Type="http://schemas.openxmlformats.org/officeDocument/2006/relationships/slideLayout" Target="../slideLayouts/slideLayout39.xml"/><Relationship Id="rId17" Type="http://schemas.openxmlformats.org/officeDocument/2006/relationships/slideLayout" Target="../slideLayouts/slideLayout38.xml"/><Relationship Id="rId16" Type="http://schemas.openxmlformats.org/officeDocument/2006/relationships/slideLayout" Target="../slideLayouts/slideLayout37.xml"/><Relationship Id="rId15" Type="http://schemas.openxmlformats.org/officeDocument/2006/relationships/slideLayout" Target="../slideLayouts/slideLayout36.xml"/><Relationship Id="rId14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1.xml"/><Relationship Id="rId1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</p:sldLayoutIdLst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20"/>
            </p:custDataLst>
          </p:nvPr>
        </p:nvSpPr>
        <p:spPr>
          <a:xfrm>
            <a:off x="502412" y="332423"/>
            <a:ext cx="8139178" cy="331473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1"/>
            </p:custDataLst>
          </p:nvPr>
        </p:nvSpPr>
        <p:spPr>
          <a:xfrm>
            <a:off x="502412" y="714381"/>
            <a:ext cx="8139178" cy="4041680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2"/>
            </p:custDataLst>
          </p:nvPr>
        </p:nvSpPr>
        <p:spPr>
          <a:xfrm>
            <a:off x="659807" y="4762375"/>
            <a:ext cx="2025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3"/>
            </p:custDataLst>
          </p:nvPr>
        </p:nvSpPr>
        <p:spPr>
          <a:xfrm>
            <a:off x="3087000" y="4762375"/>
            <a:ext cx="2970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4"/>
            </p:custDataLst>
          </p:nvPr>
        </p:nvSpPr>
        <p:spPr>
          <a:xfrm>
            <a:off x="6457950" y="4762375"/>
            <a:ext cx="2025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2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85" r:id="rId15"/>
    <p:sldLayoutId id="2147483686" r:id="rId16"/>
    <p:sldLayoutId id="2147483687" r:id="rId17"/>
    <p:sldLayoutId id="2147483688" r:id="rId18"/>
    <p:sldLayoutId id="2147483689" r:id="rId19"/>
  </p:sldLayoutIdLst>
  <p:txStyles>
    <p:titleStyle>
      <a:lvl1pPr algn="l" defTabSz="685800" rtl="0" eaLnBrk="1" fontAlgn="auto" latinLnBrk="0" hangingPunct="1">
        <a:lnSpc>
          <a:spcPct val="100000"/>
        </a:lnSpc>
        <a:spcBef>
          <a:spcPct val="0"/>
        </a:spcBef>
        <a:buNone/>
        <a:defRPr sz="1800" b="1" u="none" strike="noStrike" kern="1200" cap="none" spc="200" normalizeH="0">
          <a:solidFill>
            <a:schemeClr val="tx1">
              <a:lumMod val="85000"/>
              <a:lumOff val="15000"/>
            </a:schemeClr>
          </a:solidFill>
          <a:uFillTx/>
          <a:latin typeface="微软雅黑" panose="020B0503020204020204" pitchFamily="34" charset="-122"/>
          <a:ea typeface="微软雅黑" panose="020B0503020204020204" pitchFamily="34" charset="-122"/>
          <a:cs typeface="+mj-cs"/>
        </a:defRPr>
      </a:lvl1pPr>
    </p:titleStyle>
    <p:bodyStyle>
      <a:lvl1pPr marL="1714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1pPr>
      <a:lvl2pPr marL="5143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207135" algn="l"/>
        </a:tabLst>
        <a:defRPr sz="12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2pPr>
      <a:lvl3pPr marL="8572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3pPr>
      <a:lvl4pPr marL="12001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4pPr>
      <a:lvl5pPr marL="15430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21.xml"/><Relationship Id="rId2" Type="http://schemas.openxmlformats.org/officeDocument/2006/relationships/image" Target="../media/image13.png"/><Relationship Id="rId1" Type="http://schemas.openxmlformats.org/officeDocument/2006/relationships/image" Target="../media/image1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0.xml"/><Relationship Id="rId7" Type="http://schemas.openxmlformats.org/officeDocument/2006/relationships/slideLayout" Target="../slideLayouts/slideLayout28.xml"/><Relationship Id="rId6" Type="http://schemas.openxmlformats.org/officeDocument/2006/relationships/tags" Target="../tags/tag136.xml"/><Relationship Id="rId5" Type="http://schemas.openxmlformats.org/officeDocument/2006/relationships/tags" Target="../tags/tag135.xml"/><Relationship Id="rId4" Type="http://schemas.openxmlformats.org/officeDocument/2006/relationships/tags" Target="../tags/tag134.xml"/><Relationship Id="rId3" Type="http://schemas.openxmlformats.org/officeDocument/2006/relationships/tags" Target="../tags/tag133.xml"/><Relationship Id="rId2" Type="http://schemas.openxmlformats.org/officeDocument/2006/relationships/tags" Target="../tags/tag132.xml"/><Relationship Id="rId1" Type="http://schemas.openxmlformats.org/officeDocument/2006/relationships/tags" Target="../tags/tag131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tags" Target="../tags/tag144.xml"/><Relationship Id="rId7" Type="http://schemas.openxmlformats.org/officeDocument/2006/relationships/tags" Target="../tags/tag143.xml"/><Relationship Id="rId6" Type="http://schemas.openxmlformats.org/officeDocument/2006/relationships/tags" Target="../tags/tag142.xml"/><Relationship Id="rId5" Type="http://schemas.openxmlformats.org/officeDocument/2006/relationships/tags" Target="../tags/tag141.xml"/><Relationship Id="rId4" Type="http://schemas.openxmlformats.org/officeDocument/2006/relationships/tags" Target="../tags/tag140.xml"/><Relationship Id="rId3" Type="http://schemas.openxmlformats.org/officeDocument/2006/relationships/tags" Target="../tags/tag139.xml"/><Relationship Id="rId2" Type="http://schemas.openxmlformats.org/officeDocument/2006/relationships/tags" Target="../tags/tag138.xml"/><Relationship Id="rId10" Type="http://schemas.openxmlformats.org/officeDocument/2006/relationships/notesSlide" Target="../notesSlides/notesSlide11.xml"/><Relationship Id="rId1" Type="http://schemas.openxmlformats.org/officeDocument/2006/relationships/tags" Target="../tags/tag13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4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4.jpeg"/></Relationships>
</file>

<file path=ppt/slides/_rels/slide1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5.xml"/><Relationship Id="rId3" Type="http://schemas.openxmlformats.org/officeDocument/2006/relationships/slideLayout" Target="../slideLayouts/slideLayout21.xml"/><Relationship Id="rId2" Type="http://schemas.openxmlformats.org/officeDocument/2006/relationships/image" Target="../media/image15.jpeg"/><Relationship Id="rId1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9.xml"/><Relationship Id="rId3" Type="http://schemas.openxmlformats.org/officeDocument/2006/relationships/slideLayout" Target="../slideLayouts/slideLayout21.xml"/><Relationship Id="rId2" Type="http://schemas.openxmlformats.org/officeDocument/2006/relationships/image" Target="../media/image13.png"/><Relationship Id="rId1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2174343" y="849756"/>
            <a:ext cx="1289946" cy="1289946"/>
            <a:chOff x="2026208" y="849756"/>
            <a:chExt cx="1289946" cy="1289946"/>
          </a:xfrm>
        </p:grpSpPr>
        <p:grpSp>
          <p:nvGrpSpPr>
            <p:cNvPr id="4" name="组合 3"/>
            <p:cNvGrpSpPr/>
            <p:nvPr/>
          </p:nvGrpSpPr>
          <p:grpSpPr>
            <a:xfrm>
              <a:off x="2026208" y="849756"/>
              <a:ext cx="1289946" cy="1289946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5" name="同心圆 4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dirty="0">
                  <a:solidFill>
                    <a:schemeClr val="accent6">
                      <a:lumMod val="90000"/>
                      <a:lumOff val="1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6" name="椭圆 5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dirty="0">
                  <a:solidFill>
                    <a:schemeClr val="accent6">
                      <a:lumMod val="90000"/>
                      <a:lumOff val="1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2260839" y="1025813"/>
              <a:ext cx="63592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6000" b="1" dirty="0" smtClean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毕</a:t>
              </a:r>
              <a:endParaRPr lang="zh-CN" altLang="en-US" sz="60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" name="组合 2"/>
          <p:cNvGrpSpPr/>
          <p:nvPr/>
        </p:nvGrpSpPr>
        <p:grpSpPr>
          <a:xfrm>
            <a:off x="2174343" y="849756"/>
            <a:ext cx="1289946" cy="1289946"/>
            <a:chOff x="3351228" y="849756"/>
            <a:chExt cx="1289946" cy="1289946"/>
          </a:xfrm>
        </p:grpSpPr>
        <p:grpSp>
          <p:nvGrpSpPr>
            <p:cNvPr id="7" name="组合 6"/>
            <p:cNvGrpSpPr/>
            <p:nvPr/>
          </p:nvGrpSpPr>
          <p:grpSpPr>
            <a:xfrm>
              <a:off x="3351228" y="849756"/>
              <a:ext cx="1289946" cy="1289946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8" name="同心圆 7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dirty="0">
                  <a:solidFill>
                    <a:schemeClr val="accent6">
                      <a:lumMod val="90000"/>
                      <a:lumOff val="1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9" name="椭圆 8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dirty="0">
                  <a:solidFill>
                    <a:schemeClr val="accent6">
                      <a:lumMod val="90000"/>
                      <a:lumOff val="1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20" name="TextBox 19"/>
            <p:cNvSpPr txBox="1"/>
            <p:nvPr/>
          </p:nvSpPr>
          <p:spPr>
            <a:xfrm>
              <a:off x="3587342" y="946188"/>
              <a:ext cx="63592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6000" b="1" dirty="0" smtClean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业</a:t>
              </a:r>
              <a:endParaRPr lang="zh-CN" altLang="en-US" sz="60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9" name="组合 38"/>
          <p:cNvGrpSpPr/>
          <p:nvPr/>
        </p:nvGrpSpPr>
        <p:grpSpPr>
          <a:xfrm>
            <a:off x="2174343" y="849756"/>
            <a:ext cx="1289946" cy="1289946"/>
            <a:chOff x="4648417" y="849756"/>
            <a:chExt cx="1289946" cy="1289946"/>
          </a:xfrm>
        </p:grpSpPr>
        <p:grpSp>
          <p:nvGrpSpPr>
            <p:cNvPr id="10" name="组合 9"/>
            <p:cNvGrpSpPr/>
            <p:nvPr/>
          </p:nvGrpSpPr>
          <p:grpSpPr>
            <a:xfrm>
              <a:off x="4648417" y="849756"/>
              <a:ext cx="1289946" cy="1289946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11" name="同心圆 10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dirty="0">
                  <a:solidFill>
                    <a:schemeClr val="accent6">
                      <a:lumMod val="90000"/>
                      <a:lumOff val="1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dirty="0">
                  <a:solidFill>
                    <a:schemeClr val="accent6">
                      <a:lumMod val="90000"/>
                      <a:lumOff val="1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4832551" y="959138"/>
              <a:ext cx="63592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6000" b="1" dirty="0" smtClean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答</a:t>
              </a:r>
              <a:endParaRPr lang="zh-CN" altLang="en-US" sz="60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40" name="组合 39"/>
          <p:cNvGrpSpPr/>
          <p:nvPr/>
        </p:nvGrpSpPr>
        <p:grpSpPr>
          <a:xfrm>
            <a:off x="2167358" y="849756"/>
            <a:ext cx="1289946" cy="1289946"/>
            <a:chOff x="5946350" y="849756"/>
            <a:chExt cx="1289946" cy="1289946"/>
          </a:xfrm>
        </p:grpSpPr>
        <p:grpSp>
          <p:nvGrpSpPr>
            <p:cNvPr id="13" name="组合 12"/>
            <p:cNvGrpSpPr/>
            <p:nvPr/>
          </p:nvGrpSpPr>
          <p:grpSpPr>
            <a:xfrm>
              <a:off x="5946350" y="849756"/>
              <a:ext cx="1289946" cy="1289946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14" name="同心圆 13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dirty="0">
                  <a:solidFill>
                    <a:schemeClr val="accent6">
                      <a:lumMod val="90000"/>
                      <a:lumOff val="1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dirty="0">
                  <a:solidFill>
                    <a:schemeClr val="accent6">
                      <a:lumMod val="90000"/>
                      <a:lumOff val="1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22" name="TextBox 21"/>
            <p:cNvSpPr txBox="1"/>
            <p:nvPr/>
          </p:nvSpPr>
          <p:spPr>
            <a:xfrm>
              <a:off x="6157950" y="970150"/>
              <a:ext cx="635927" cy="10147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zh-CN" altLang="zh-CN" sz="60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45" name="矩形 44"/>
          <p:cNvSpPr/>
          <p:nvPr/>
        </p:nvSpPr>
        <p:spPr>
          <a:xfrm>
            <a:off x="0" y="2427734"/>
            <a:ext cx="9144000" cy="194421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TextBox 24"/>
          <p:cNvSpPr txBox="1"/>
          <p:nvPr/>
        </p:nvSpPr>
        <p:spPr>
          <a:xfrm>
            <a:off x="2940685" y="2916555"/>
            <a:ext cx="5488305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6000" b="1" dirty="0">
                <a:solidFill>
                  <a:schemeClr val="bg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创业担保贷款</a:t>
            </a:r>
            <a:endParaRPr lang="zh-CN" altLang="en-US" sz="6000" b="1" dirty="0">
              <a:solidFill>
                <a:schemeClr val="bg1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8" name="图片 90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4277" y="1477982"/>
            <a:ext cx="1148100" cy="4553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1" name="组合 30"/>
          <p:cNvGrpSpPr/>
          <p:nvPr/>
        </p:nvGrpSpPr>
        <p:grpSpPr>
          <a:xfrm>
            <a:off x="6327053" y="4110384"/>
            <a:ext cx="1179076" cy="117891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32" name="同心圆 31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33" name="椭圆 32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4758018" y="4605223"/>
            <a:ext cx="630120" cy="630035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35" name="同心圆 34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36" name="椭圆 35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41" name="组合 40"/>
          <p:cNvGrpSpPr/>
          <p:nvPr/>
        </p:nvGrpSpPr>
        <p:grpSpPr>
          <a:xfrm>
            <a:off x="5436688" y="4920241"/>
            <a:ext cx="890364" cy="890244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43" name="同心圆 42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48" name="椭圆 47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49" name="组合 48"/>
          <p:cNvGrpSpPr/>
          <p:nvPr/>
        </p:nvGrpSpPr>
        <p:grpSpPr>
          <a:xfrm>
            <a:off x="7758789" y="4730422"/>
            <a:ext cx="685681" cy="685588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50" name="同心圆 49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51" name="椭圆 50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52" name="组合 51"/>
          <p:cNvGrpSpPr/>
          <p:nvPr/>
        </p:nvGrpSpPr>
        <p:grpSpPr>
          <a:xfrm>
            <a:off x="766440" y="5038934"/>
            <a:ext cx="588755" cy="588675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53" name="同心圆 52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54" name="椭圆 53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55" name="组合 54"/>
          <p:cNvGrpSpPr/>
          <p:nvPr/>
        </p:nvGrpSpPr>
        <p:grpSpPr>
          <a:xfrm>
            <a:off x="3962506" y="4528456"/>
            <a:ext cx="252447" cy="252413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56" name="同心圆 55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57" name="椭圆 56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58" name="组合 57"/>
          <p:cNvGrpSpPr/>
          <p:nvPr/>
        </p:nvGrpSpPr>
        <p:grpSpPr>
          <a:xfrm>
            <a:off x="3181253" y="4325716"/>
            <a:ext cx="528983" cy="528912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59" name="同心圆 58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60" name="椭圆 59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61" name="组合 60"/>
          <p:cNvGrpSpPr/>
          <p:nvPr/>
        </p:nvGrpSpPr>
        <p:grpSpPr>
          <a:xfrm>
            <a:off x="8463984" y="3830482"/>
            <a:ext cx="1179076" cy="117891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62" name="同心圆 61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63" name="椭圆 62"/>
            <p:cNvSpPr/>
            <p:nvPr/>
          </p:nvSpPr>
          <p:spPr>
            <a:xfrm>
              <a:off x="392113" y="760411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64" name="组合 63"/>
          <p:cNvGrpSpPr/>
          <p:nvPr/>
        </p:nvGrpSpPr>
        <p:grpSpPr>
          <a:xfrm>
            <a:off x="4419626" y="4323810"/>
            <a:ext cx="223042" cy="223011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65" name="同心圆 64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66" name="椭圆 65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67" name="组合 66"/>
          <p:cNvGrpSpPr/>
          <p:nvPr/>
        </p:nvGrpSpPr>
        <p:grpSpPr>
          <a:xfrm>
            <a:off x="1943138" y="4704693"/>
            <a:ext cx="1179076" cy="117891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68" name="同心圆 67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69" name="椭圆 68"/>
            <p:cNvSpPr/>
            <p:nvPr/>
          </p:nvSpPr>
          <p:spPr>
            <a:xfrm>
              <a:off x="392112" y="760412"/>
              <a:ext cx="3825873" cy="3825873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70" name="组合 69"/>
          <p:cNvGrpSpPr/>
          <p:nvPr/>
        </p:nvGrpSpPr>
        <p:grpSpPr>
          <a:xfrm>
            <a:off x="1275196" y="4605225"/>
            <a:ext cx="520102" cy="520031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71" name="同心圆 70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72" name="椭圆 71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73" name="组合 72"/>
          <p:cNvGrpSpPr/>
          <p:nvPr/>
        </p:nvGrpSpPr>
        <p:grpSpPr>
          <a:xfrm>
            <a:off x="291078" y="4920242"/>
            <a:ext cx="316822" cy="316779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74" name="同心圆 73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75" name="椭圆 74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76" name="组合 75"/>
          <p:cNvGrpSpPr/>
          <p:nvPr/>
        </p:nvGrpSpPr>
        <p:grpSpPr>
          <a:xfrm>
            <a:off x="117144" y="4736991"/>
            <a:ext cx="158410" cy="158389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77" name="同心圆 76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78" name="椭圆 77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pic>
        <p:nvPicPr>
          <p:cNvPr id="16" name="图片 15" descr="微信图片_2022033120485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3625" y="946150"/>
            <a:ext cx="1376680" cy="99885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  <p:bldLst>
      <p:bldP spid="45" grpId="0" animBg="1"/>
      <p:bldP spid="2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>
            <p:custDataLst>
              <p:tags r:id="rId1"/>
            </p:custDataLst>
          </p:nvPr>
        </p:nvSpPr>
        <p:spPr>
          <a:xfrm>
            <a:off x="0" y="0"/>
            <a:ext cx="9143999" cy="5143500"/>
          </a:xfrm>
          <a:prstGeom prst="rect">
            <a:avLst/>
          </a:prstGeom>
          <a:gradFill>
            <a:gsLst>
              <a:gs pos="22000">
                <a:srgbClr val="263478">
                  <a:alpha val="15000"/>
                </a:srgbClr>
              </a:gs>
              <a:gs pos="100000">
                <a:srgbClr val="263478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350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object 3"/>
          <p:cNvSpPr/>
          <p:nvPr>
            <p:custDataLst>
              <p:tags r:id="rId2"/>
            </p:custDataLst>
          </p:nvPr>
        </p:nvSpPr>
        <p:spPr>
          <a:xfrm>
            <a:off x="0" y="898262"/>
            <a:ext cx="9150286" cy="4257041"/>
          </a:xfrm>
          <a:custGeom>
            <a:avLst/>
            <a:gdLst/>
            <a:ahLst/>
            <a:cxnLst/>
            <a:rect l="l" t="t" r="r" b="b"/>
            <a:pathLst>
              <a:path w="9144000" h="4257040">
                <a:moveTo>
                  <a:pt x="1228069" y="0"/>
                </a:moveTo>
                <a:lnTo>
                  <a:pt x="1178108" y="316"/>
                </a:lnTo>
                <a:lnTo>
                  <a:pt x="1125512" y="4429"/>
                </a:lnTo>
                <a:lnTo>
                  <a:pt x="1072373" y="12036"/>
                </a:lnTo>
                <a:lnTo>
                  <a:pt x="1020785" y="22836"/>
                </a:lnTo>
                <a:lnTo>
                  <a:pt x="972840" y="36526"/>
                </a:lnTo>
                <a:lnTo>
                  <a:pt x="930630" y="52804"/>
                </a:lnTo>
                <a:lnTo>
                  <a:pt x="0" y="474825"/>
                </a:lnTo>
                <a:lnTo>
                  <a:pt x="0" y="4256587"/>
                </a:lnTo>
                <a:lnTo>
                  <a:pt x="9143492" y="4256587"/>
                </a:lnTo>
                <a:lnTo>
                  <a:pt x="9143492" y="1132304"/>
                </a:lnTo>
                <a:lnTo>
                  <a:pt x="1273302" y="3782"/>
                </a:lnTo>
                <a:lnTo>
                  <a:pt x="1228069" y="0"/>
                </a:lnTo>
                <a:close/>
              </a:path>
            </a:pathLst>
          </a:custGeom>
          <a:solidFill>
            <a:schemeClr val="lt1">
              <a:alpha val="99000"/>
            </a:schemeClr>
          </a:solidFill>
        </p:spPr>
        <p:txBody>
          <a:bodyPr wrap="square" lIns="0" tIns="0" rIns="0" bIns="0" rtlCol="0"/>
          <a:p>
            <a:pPr defTabSz="1216660"/>
            <a:endParaRPr sz="1795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3"/>
            </p:custDataLst>
          </p:nvPr>
        </p:nvSpPr>
        <p:spPr>
          <a:xfrm>
            <a:off x="4686270" y="457110"/>
            <a:ext cx="3771929" cy="800271"/>
          </a:xfrm>
          <a:prstGeom prst="rect">
            <a:avLst/>
          </a:prstGeom>
          <a:noFill/>
        </p:spPr>
        <p:txBody>
          <a:bodyPr wrap="square" lIns="47625" tIns="19050" rIns="47625" bIns="19050" rtlCol="0" anchor="ctr" anchorCtr="0">
            <a:normAutofit/>
          </a:bodyPr>
          <a:p>
            <a: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zh-CN" altLang="en-US" sz="3300" b="1" spc="160" dirty="0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简介</a:t>
            </a:r>
            <a:endParaRPr lang="zh-CN" altLang="en-US" sz="3300" b="1" spc="160" dirty="0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Title 6"/>
          <p:cNvSpPr txBox="1"/>
          <p:nvPr>
            <p:custDataLst>
              <p:tags r:id="rId4"/>
            </p:custDataLst>
          </p:nvPr>
        </p:nvSpPr>
        <p:spPr>
          <a:xfrm>
            <a:off x="685800" y="2400320"/>
            <a:ext cx="7772400" cy="1266092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47625" tIns="19050" rIns="47625" bIns="19050" anchor="t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0" lvl="0" indent="0" algn="l" fontAlgn="auto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</a:pPr>
            <a:r>
              <a:rPr lang="zh-CN" altLang="en-US" sz="16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为贯彻落实市委经济工作会议精神，支持小微企业发展，市财政局、市工业和信息化局牵头组织齐商银行及市鑫润融资担保有限公司，共同研究制定了《淄博市支持小微企业发展“春风行动”实施方案》，重点面向无法提供有效抵押质押物但正常经营的小微企业，发放金额5至300万元、无抵押无担保的纯信用贷款。</a:t>
            </a:r>
            <a:endParaRPr lang="zh-CN" altLang="en-US" sz="16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6" name="Title 6"/>
          <p:cNvSpPr txBox="1"/>
          <p:nvPr>
            <p:custDataLst>
              <p:tags r:id="rId5"/>
            </p:custDataLst>
          </p:nvPr>
        </p:nvSpPr>
        <p:spPr>
          <a:xfrm>
            <a:off x="685800" y="3887448"/>
            <a:ext cx="7772400" cy="798938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47625" tIns="19050" rIns="47625" bIns="19050" anchor="t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0" lvl="0" indent="0" algn="l" fontAlgn="auto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</a:pPr>
            <a:r>
              <a:rPr lang="zh-CN" altLang="en-US" sz="16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春风齐鑫贷是齐商银行针对淄博市支持小微企业发展“春风行动”而专门研发的一款信贷产品。</a:t>
            </a:r>
            <a:endParaRPr lang="zh-CN" altLang="en-US" sz="16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</p:spTree>
    <p:custDataLst>
      <p:tags r:id="rId6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椭圆 40"/>
          <p:cNvSpPr/>
          <p:nvPr/>
        </p:nvSpPr>
        <p:spPr>
          <a:xfrm>
            <a:off x="1088272" y="1553283"/>
            <a:ext cx="1720100" cy="17201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95000"/>
                  <a:lumOff val="5000"/>
                </a:schemeClr>
              </a:gs>
              <a:gs pos="0">
                <a:schemeClr val="bg1">
                  <a:lumMod val="75000"/>
                </a:schemeClr>
              </a:gs>
              <a:gs pos="70000">
                <a:srgbClr val="FAFAFA"/>
              </a:gs>
            </a:gsLst>
            <a:lin ang="8100000" scaled="1"/>
            <a:tileRect/>
          </a:gradFill>
          <a:ln w="25400">
            <a:solidFill>
              <a:schemeClr val="bg1"/>
            </a:solidFill>
          </a:ln>
          <a:effectLst>
            <a:outerShdw blurRad="254000" dist="190500" dir="8100000" algn="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600">
              <a:solidFill>
                <a:schemeClr val="tx1"/>
              </a:solidFill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3606575" y="341948"/>
            <a:ext cx="653053" cy="598350"/>
            <a:chOff x="3529981" y="507683"/>
            <a:chExt cx="653053" cy="598350"/>
          </a:xfrm>
        </p:grpSpPr>
        <p:sp>
          <p:nvSpPr>
            <p:cNvPr id="4" name="椭圆 3"/>
            <p:cNvSpPr/>
            <p:nvPr/>
          </p:nvSpPr>
          <p:spPr>
            <a:xfrm>
              <a:off x="3529981" y="507683"/>
              <a:ext cx="598350" cy="59835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95000"/>
                    <a:lumOff val="5000"/>
                  </a:schemeClr>
                </a:gs>
                <a:gs pos="0">
                  <a:schemeClr val="bg1">
                    <a:lumMod val="75000"/>
                  </a:schemeClr>
                </a:gs>
                <a:gs pos="70000">
                  <a:srgbClr val="FAFAFA"/>
                </a:gs>
              </a:gsLst>
              <a:lin ang="8100000" scaled="1"/>
              <a:tileRect/>
            </a:gradFill>
            <a:ln w="25400">
              <a:solidFill>
                <a:schemeClr val="bg1"/>
              </a:solidFill>
            </a:ln>
            <a:effectLst>
              <a:outerShdw blurRad="254000" dist="190500" dir="8100000" algn="tr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 b="1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555938" y="537540"/>
              <a:ext cx="627096" cy="523220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zh-CN" sz="2800" b="1" dirty="0" smtClean="0">
                  <a:solidFill>
                    <a:srgbClr val="0070C0"/>
                  </a:solidFill>
                  <a:effectLst>
                    <a:innerShdw blurRad="63500" dist="50800" dir="18900000">
                      <a:prstClr val="black">
                        <a:alpha val="30000"/>
                      </a:prstClr>
                    </a:inn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01</a:t>
              </a:r>
              <a:endParaRPr lang="zh-CN" altLang="en-US" sz="2800" b="1" dirty="0">
                <a:solidFill>
                  <a:srgbClr val="0070C0"/>
                </a:solidFill>
                <a:effectLst>
                  <a:innerShdw blurRad="63500" dist="50800" dir="18900000">
                    <a:prstClr val="black">
                      <a:alpha val="30000"/>
                    </a:prstClr>
                  </a:inn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7" name="组合 16"/>
          <p:cNvGrpSpPr/>
          <p:nvPr/>
        </p:nvGrpSpPr>
        <p:grpSpPr>
          <a:xfrm>
            <a:off x="3529980" y="302375"/>
            <a:ext cx="751542" cy="4510290"/>
            <a:chOff x="3529979" y="468110"/>
            <a:chExt cx="1051547" cy="6310738"/>
          </a:xfrm>
        </p:grpSpPr>
        <p:sp>
          <p:nvSpPr>
            <p:cNvPr id="29" name="弧形 28"/>
            <p:cNvSpPr/>
            <p:nvPr/>
          </p:nvSpPr>
          <p:spPr>
            <a:xfrm>
              <a:off x="3529979" y="468110"/>
              <a:ext cx="1051546" cy="1051546"/>
            </a:xfrm>
            <a:prstGeom prst="arc">
              <a:avLst>
                <a:gd name="adj1" fmla="val 16200000"/>
                <a:gd name="adj2" fmla="val 5356559"/>
              </a:avLst>
            </a:prstGeom>
            <a:noFill/>
            <a:ln w="9525">
              <a:solidFill>
                <a:srgbClr val="626262"/>
              </a:solidFill>
              <a:prstDash val="sysDash"/>
              <a:headEnd type="oval" w="med" len="med"/>
              <a:tailEnd type="oval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0" name="弧形 29"/>
            <p:cNvSpPr/>
            <p:nvPr/>
          </p:nvSpPr>
          <p:spPr>
            <a:xfrm flipH="1">
              <a:off x="3529980" y="1520022"/>
              <a:ext cx="1051546" cy="1051546"/>
            </a:xfrm>
            <a:prstGeom prst="arc">
              <a:avLst>
                <a:gd name="adj1" fmla="val 16169364"/>
                <a:gd name="adj2" fmla="val 5281886"/>
              </a:avLst>
            </a:prstGeom>
            <a:noFill/>
            <a:ln w="9525">
              <a:solidFill>
                <a:srgbClr val="626262"/>
              </a:solidFill>
              <a:prstDash val="sysDash"/>
              <a:headEnd type="oval" w="med" len="med"/>
              <a:tailEnd type="oval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1" name="弧形 30"/>
            <p:cNvSpPr/>
            <p:nvPr>
              <p:custDataLst>
                <p:tags r:id="rId1"/>
              </p:custDataLst>
            </p:nvPr>
          </p:nvSpPr>
          <p:spPr>
            <a:xfrm>
              <a:off x="3529979" y="2571932"/>
              <a:ext cx="1051546" cy="1051546"/>
            </a:xfrm>
            <a:prstGeom prst="arc">
              <a:avLst>
                <a:gd name="adj1" fmla="val 16072548"/>
                <a:gd name="adj2" fmla="val 5356559"/>
              </a:avLst>
            </a:prstGeom>
            <a:noFill/>
            <a:ln w="9525">
              <a:solidFill>
                <a:srgbClr val="626262"/>
              </a:solidFill>
              <a:prstDash val="sysDash"/>
              <a:headEnd type="oval" w="med" len="med"/>
              <a:tailEnd type="oval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2" name="弧形 31"/>
            <p:cNvSpPr/>
            <p:nvPr>
              <p:custDataLst>
                <p:tags r:id="rId2"/>
              </p:custDataLst>
            </p:nvPr>
          </p:nvSpPr>
          <p:spPr>
            <a:xfrm flipH="1">
              <a:off x="3529980" y="3623844"/>
              <a:ext cx="1051546" cy="1051546"/>
            </a:xfrm>
            <a:prstGeom prst="arc">
              <a:avLst>
                <a:gd name="adj1" fmla="val 16152732"/>
                <a:gd name="adj2" fmla="val 5201936"/>
              </a:avLst>
            </a:prstGeom>
            <a:noFill/>
            <a:ln w="9525">
              <a:solidFill>
                <a:srgbClr val="626262"/>
              </a:solidFill>
              <a:prstDash val="sysDash"/>
              <a:headEnd type="oval" w="med" len="med"/>
              <a:tailEnd type="oval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5" name="弧形 44"/>
            <p:cNvSpPr/>
            <p:nvPr>
              <p:custDataLst>
                <p:tags r:id="rId3"/>
              </p:custDataLst>
            </p:nvPr>
          </p:nvSpPr>
          <p:spPr>
            <a:xfrm>
              <a:off x="3529979" y="4675390"/>
              <a:ext cx="1051546" cy="1051546"/>
            </a:xfrm>
            <a:prstGeom prst="arc">
              <a:avLst>
                <a:gd name="adj1" fmla="val 16072548"/>
                <a:gd name="adj2" fmla="val 5356559"/>
              </a:avLst>
            </a:prstGeom>
            <a:noFill/>
            <a:ln w="9525">
              <a:solidFill>
                <a:srgbClr val="626262"/>
              </a:solidFill>
              <a:prstDash val="sysDash"/>
              <a:headEnd type="oval" w="med" len="med"/>
              <a:tailEnd type="oval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6" name="弧形 45"/>
            <p:cNvSpPr/>
            <p:nvPr/>
          </p:nvSpPr>
          <p:spPr>
            <a:xfrm flipH="1">
              <a:off x="3529980" y="5727302"/>
              <a:ext cx="1051546" cy="1051546"/>
            </a:xfrm>
            <a:prstGeom prst="arc">
              <a:avLst>
                <a:gd name="adj1" fmla="val 16152732"/>
                <a:gd name="adj2" fmla="val 5201936"/>
              </a:avLst>
            </a:prstGeom>
            <a:noFill/>
            <a:ln w="9525">
              <a:solidFill>
                <a:srgbClr val="626262"/>
              </a:solidFill>
              <a:prstDash val="sysDash"/>
              <a:headEnd type="oval" w="med" len="med"/>
              <a:tailEnd type="oval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1195070" y="2080260"/>
            <a:ext cx="1507490" cy="73850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90000"/>
              </a:lnSpc>
            </a:pPr>
            <a:r>
              <a:rPr lang="zh-CN" altLang="en-US" sz="3600" b="1" baseline="12000" dirty="0">
                <a:solidFill>
                  <a:srgbClr val="0070C0"/>
                </a:solidFill>
                <a:effectLst>
                  <a:innerShdw blurRad="63500" dist="50800" dir="18900000">
                    <a:prstClr val="black">
                      <a:alpha val="30000"/>
                    </a:prstClr>
                  </a:inn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准入</a:t>
            </a:r>
            <a:endParaRPr lang="zh-CN" altLang="en-US" sz="3600" b="1" baseline="12000" dirty="0">
              <a:solidFill>
                <a:srgbClr val="0070C0"/>
              </a:solidFill>
              <a:effectLst>
                <a:innerShdw blurRad="63500" dist="50800" dir="18900000">
                  <a:prstClr val="black">
                    <a:alpha val="30000"/>
                  </a:prstClr>
                </a:inn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lnSpc>
                <a:spcPct val="90000"/>
              </a:lnSpc>
            </a:pPr>
            <a:r>
              <a:rPr lang="zh-CN" altLang="en-US" sz="3600" b="1" baseline="12000" dirty="0">
                <a:solidFill>
                  <a:srgbClr val="0070C0"/>
                </a:solidFill>
                <a:effectLst>
                  <a:innerShdw blurRad="63500" dist="50800" dir="18900000">
                    <a:prstClr val="black">
                      <a:alpha val="30000"/>
                    </a:prstClr>
                  </a:inn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客群</a:t>
            </a:r>
            <a:endParaRPr lang="zh-CN" altLang="en-US" sz="3600" b="1" baseline="12000" dirty="0">
              <a:solidFill>
                <a:srgbClr val="0070C0"/>
              </a:solidFill>
              <a:effectLst>
                <a:innerShdw blurRad="63500" dist="50800" dir="18900000">
                  <a:prstClr val="black">
                    <a:alpha val="30000"/>
                  </a:prstClr>
                </a:inn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485005" y="434975"/>
            <a:ext cx="4542155" cy="5835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buClrTx/>
              <a:buSzTx/>
              <a:buFontTx/>
            </a:pPr>
            <a:r>
              <a:rPr lang="zh-CN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淄博辖内符合《中小企业划型标准规定》（工信部联【2011】300号）规定的小型、微型企业。</a:t>
            </a:r>
            <a:endParaRPr lang="zh-CN" altLang="en-US" sz="1600" b="1" dirty="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36" name="矩形 35"/>
          <p:cNvSpPr/>
          <p:nvPr/>
        </p:nvSpPr>
        <p:spPr>
          <a:xfrm>
            <a:off x="4485005" y="1160780"/>
            <a:ext cx="4542155" cy="5835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buClrTx/>
              <a:buSzTx/>
              <a:buFontTx/>
            </a:pPr>
            <a:r>
              <a:rPr lang="zh-CN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持续纳税6个月以上，且纳税信用评级在C级以上（ABMC级）</a:t>
            </a:r>
            <a:endParaRPr lang="zh-CN" altLang="en-US" sz="1600" b="1" dirty="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38" name="矩形 37"/>
          <p:cNvSpPr/>
          <p:nvPr/>
        </p:nvSpPr>
        <p:spPr>
          <a:xfrm>
            <a:off x="4485183" y="2696433"/>
            <a:ext cx="3119120" cy="3987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企业注册时间满6个月以上</a:t>
            </a:r>
            <a:endParaRPr lang="zh-CN" altLang="en-US" sz="2000" b="1" dirty="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4485005" y="3409315"/>
            <a:ext cx="4542790" cy="5835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buClrTx/>
              <a:buSzTx/>
              <a:buFontTx/>
            </a:pPr>
            <a:r>
              <a:rPr lang="zh-CN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贷款主体、控股股东、企业法人、企业实际控制人不存在涉诉、被执行、限高等失信情形。</a:t>
            </a:r>
            <a:endParaRPr lang="zh-CN" altLang="en-US" sz="1600" b="1" dirty="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grpSp>
        <p:nvGrpSpPr>
          <p:cNvPr id="47" name="组合 46"/>
          <p:cNvGrpSpPr/>
          <p:nvPr/>
        </p:nvGrpSpPr>
        <p:grpSpPr>
          <a:xfrm>
            <a:off x="3640836" y="1130772"/>
            <a:ext cx="653053" cy="598350"/>
            <a:chOff x="3529981" y="507683"/>
            <a:chExt cx="653053" cy="598350"/>
          </a:xfrm>
        </p:grpSpPr>
        <p:sp>
          <p:nvSpPr>
            <p:cNvPr id="48" name="椭圆 47"/>
            <p:cNvSpPr/>
            <p:nvPr/>
          </p:nvSpPr>
          <p:spPr>
            <a:xfrm>
              <a:off x="3529981" y="507683"/>
              <a:ext cx="598350" cy="59835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95000"/>
                    <a:lumOff val="5000"/>
                  </a:schemeClr>
                </a:gs>
                <a:gs pos="0">
                  <a:schemeClr val="bg1">
                    <a:lumMod val="75000"/>
                  </a:schemeClr>
                </a:gs>
                <a:gs pos="70000">
                  <a:srgbClr val="FAFAFA"/>
                </a:gs>
              </a:gsLst>
              <a:lin ang="8100000" scaled="1"/>
              <a:tileRect/>
            </a:gradFill>
            <a:ln w="25400">
              <a:solidFill>
                <a:schemeClr val="bg1"/>
              </a:solidFill>
            </a:ln>
            <a:effectLst>
              <a:outerShdw blurRad="254000" dist="190500" dir="8100000" algn="tr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 b="1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3555938" y="537540"/>
              <a:ext cx="627096" cy="523220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zh-CN" sz="2800" b="1" dirty="0" smtClean="0">
                  <a:solidFill>
                    <a:srgbClr val="0070C0"/>
                  </a:solidFill>
                  <a:effectLst>
                    <a:innerShdw blurRad="63500" dist="50800" dir="18900000">
                      <a:prstClr val="black">
                        <a:alpha val="30000"/>
                      </a:prstClr>
                    </a:inn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02</a:t>
              </a:r>
              <a:endParaRPr lang="zh-CN" altLang="en-US" sz="2800" b="1" dirty="0">
                <a:solidFill>
                  <a:srgbClr val="0070C0"/>
                </a:solidFill>
                <a:effectLst>
                  <a:innerShdw blurRad="63500" dist="50800" dir="18900000">
                    <a:prstClr val="black">
                      <a:alpha val="30000"/>
                    </a:prstClr>
                  </a:inn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50" name="组合 49"/>
          <p:cNvGrpSpPr/>
          <p:nvPr/>
        </p:nvGrpSpPr>
        <p:grpSpPr>
          <a:xfrm>
            <a:off x="3646514" y="2622859"/>
            <a:ext cx="653053" cy="598350"/>
            <a:chOff x="3529981" y="507683"/>
            <a:chExt cx="653053" cy="598350"/>
          </a:xfrm>
        </p:grpSpPr>
        <p:sp>
          <p:nvSpPr>
            <p:cNvPr id="51" name="椭圆 50"/>
            <p:cNvSpPr/>
            <p:nvPr>
              <p:custDataLst>
                <p:tags r:id="rId4"/>
              </p:custDataLst>
            </p:nvPr>
          </p:nvSpPr>
          <p:spPr>
            <a:xfrm>
              <a:off x="3529981" y="507683"/>
              <a:ext cx="598350" cy="59835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95000"/>
                    <a:lumOff val="5000"/>
                  </a:schemeClr>
                </a:gs>
                <a:gs pos="0">
                  <a:schemeClr val="bg1">
                    <a:lumMod val="75000"/>
                  </a:schemeClr>
                </a:gs>
                <a:gs pos="70000">
                  <a:srgbClr val="FAFAFA"/>
                </a:gs>
              </a:gsLst>
              <a:lin ang="8100000" scaled="1"/>
              <a:tileRect/>
            </a:gradFill>
            <a:ln w="25400">
              <a:solidFill>
                <a:schemeClr val="bg1"/>
              </a:solidFill>
            </a:ln>
            <a:effectLst>
              <a:outerShdw blurRad="254000" dist="190500" dir="8100000" algn="tr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 b="1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3555938" y="537540"/>
              <a:ext cx="627096" cy="523220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zh-CN" sz="2800" b="1" dirty="0" smtClean="0">
                  <a:solidFill>
                    <a:srgbClr val="0070C0"/>
                  </a:solidFill>
                  <a:effectLst>
                    <a:innerShdw blurRad="63500" dist="50800" dir="18900000">
                      <a:prstClr val="black">
                        <a:alpha val="30000"/>
                      </a:prstClr>
                    </a:inn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04</a:t>
              </a:r>
              <a:endParaRPr lang="zh-CN" altLang="en-US" sz="2800" b="1" dirty="0">
                <a:solidFill>
                  <a:srgbClr val="0070C0"/>
                </a:solidFill>
                <a:effectLst>
                  <a:innerShdw blurRad="63500" dist="50800" dir="18900000">
                    <a:prstClr val="black">
                      <a:alpha val="30000"/>
                    </a:prstClr>
                  </a:inn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53" name="组合 52"/>
          <p:cNvGrpSpPr/>
          <p:nvPr/>
        </p:nvGrpSpPr>
        <p:grpSpPr>
          <a:xfrm>
            <a:off x="3640836" y="4137719"/>
            <a:ext cx="653053" cy="598350"/>
            <a:chOff x="3529981" y="507683"/>
            <a:chExt cx="653053" cy="598350"/>
          </a:xfrm>
        </p:grpSpPr>
        <p:sp>
          <p:nvSpPr>
            <p:cNvPr id="54" name="椭圆 53"/>
            <p:cNvSpPr/>
            <p:nvPr>
              <p:custDataLst>
                <p:tags r:id="rId5"/>
              </p:custDataLst>
            </p:nvPr>
          </p:nvSpPr>
          <p:spPr>
            <a:xfrm>
              <a:off x="3529981" y="507683"/>
              <a:ext cx="598350" cy="59835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95000"/>
                    <a:lumOff val="5000"/>
                  </a:schemeClr>
                </a:gs>
                <a:gs pos="0">
                  <a:schemeClr val="bg1">
                    <a:lumMod val="75000"/>
                  </a:schemeClr>
                </a:gs>
                <a:gs pos="70000">
                  <a:srgbClr val="FAFAFA"/>
                </a:gs>
              </a:gsLst>
              <a:lin ang="8100000" scaled="1"/>
              <a:tileRect/>
            </a:gradFill>
            <a:ln w="25400">
              <a:solidFill>
                <a:schemeClr val="bg1"/>
              </a:solidFill>
            </a:ln>
            <a:effectLst>
              <a:outerShdw blurRad="254000" dist="190500" dir="8100000" algn="tr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 b="1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3555938" y="537540"/>
              <a:ext cx="627096" cy="523220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zh-CN" sz="2800" b="1" dirty="0" smtClean="0">
                  <a:solidFill>
                    <a:srgbClr val="0070C0"/>
                  </a:solidFill>
                  <a:effectLst>
                    <a:innerShdw blurRad="63500" dist="50800" dir="18900000">
                      <a:prstClr val="black">
                        <a:alpha val="30000"/>
                      </a:prstClr>
                    </a:inn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06</a:t>
              </a:r>
              <a:endParaRPr lang="zh-CN" altLang="en-US" sz="2800" b="1" dirty="0">
                <a:solidFill>
                  <a:srgbClr val="0070C0"/>
                </a:solidFill>
                <a:effectLst>
                  <a:innerShdw blurRad="63500" dist="50800" dir="18900000">
                    <a:prstClr val="black">
                      <a:alpha val="30000"/>
                    </a:prstClr>
                  </a:inn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56" name="组合 55"/>
          <p:cNvGrpSpPr/>
          <p:nvPr/>
        </p:nvGrpSpPr>
        <p:grpSpPr>
          <a:xfrm>
            <a:off x="3638632" y="1882573"/>
            <a:ext cx="653054" cy="598350"/>
            <a:chOff x="3529981" y="507683"/>
            <a:chExt cx="653054" cy="598350"/>
          </a:xfrm>
        </p:grpSpPr>
        <p:sp>
          <p:nvSpPr>
            <p:cNvPr id="57" name="椭圆 56"/>
            <p:cNvSpPr/>
            <p:nvPr>
              <p:custDataLst>
                <p:tags r:id="rId6"/>
              </p:custDataLst>
            </p:nvPr>
          </p:nvSpPr>
          <p:spPr>
            <a:xfrm>
              <a:off x="3529981" y="507683"/>
              <a:ext cx="598350" cy="59835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95000"/>
                    <a:lumOff val="5000"/>
                  </a:schemeClr>
                </a:gs>
                <a:gs pos="0">
                  <a:schemeClr val="bg1">
                    <a:lumMod val="75000"/>
                  </a:schemeClr>
                </a:gs>
                <a:gs pos="70000">
                  <a:srgbClr val="FAFAFA"/>
                </a:gs>
              </a:gsLst>
              <a:lin ang="8100000" scaled="1"/>
              <a:tileRect/>
            </a:gradFill>
            <a:ln w="25400">
              <a:solidFill>
                <a:schemeClr val="bg1"/>
              </a:solidFill>
            </a:ln>
            <a:effectLst>
              <a:outerShdw blurRad="254000" dist="190500" dir="8100000" algn="tr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 b="1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555939" y="537540"/>
              <a:ext cx="627096" cy="523220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zh-CN" sz="2800" b="1" dirty="0" smtClean="0">
                  <a:solidFill>
                    <a:srgbClr val="0070C0"/>
                  </a:solidFill>
                  <a:effectLst>
                    <a:innerShdw blurRad="63500" dist="50800" dir="18900000">
                      <a:prstClr val="black">
                        <a:alpha val="30000"/>
                      </a:prstClr>
                    </a:inn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03</a:t>
              </a:r>
              <a:endParaRPr lang="zh-CN" altLang="en-US" sz="2800" b="1" dirty="0">
                <a:solidFill>
                  <a:srgbClr val="0070C0"/>
                </a:solidFill>
                <a:effectLst>
                  <a:innerShdw blurRad="63500" dist="50800" dir="18900000">
                    <a:prstClr val="black">
                      <a:alpha val="30000"/>
                    </a:prstClr>
                  </a:inn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59" name="组合 58"/>
          <p:cNvGrpSpPr/>
          <p:nvPr/>
        </p:nvGrpSpPr>
        <p:grpSpPr>
          <a:xfrm>
            <a:off x="3606575" y="3385917"/>
            <a:ext cx="653053" cy="598350"/>
            <a:chOff x="3529981" y="507683"/>
            <a:chExt cx="653053" cy="598350"/>
          </a:xfrm>
        </p:grpSpPr>
        <p:sp>
          <p:nvSpPr>
            <p:cNvPr id="60" name="椭圆 59"/>
            <p:cNvSpPr/>
            <p:nvPr>
              <p:custDataLst>
                <p:tags r:id="rId7"/>
              </p:custDataLst>
            </p:nvPr>
          </p:nvSpPr>
          <p:spPr>
            <a:xfrm>
              <a:off x="3529981" y="507683"/>
              <a:ext cx="598350" cy="59835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95000"/>
                    <a:lumOff val="5000"/>
                  </a:schemeClr>
                </a:gs>
                <a:gs pos="0">
                  <a:schemeClr val="bg1">
                    <a:lumMod val="75000"/>
                  </a:schemeClr>
                </a:gs>
                <a:gs pos="70000">
                  <a:srgbClr val="FAFAFA"/>
                </a:gs>
              </a:gsLst>
              <a:lin ang="8100000" scaled="1"/>
              <a:tileRect/>
            </a:gradFill>
            <a:ln w="25400">
              <a:solidFill>
                <a:schemeClr val="bg1"/>
              </a:solidFill>
            </a:ln>
            <a:effectLst>
              <a:outerShdw blurRad="254000" dist="190500" dir="8100000" algn="tr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 b="1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61" name="TextBox 60"/>
            <p:cNvSpPr txBox="1"/>
            <p:nvPr>
              <p:custDataLst>
                <p:tags r:id="rId8"/>
              </p:custDataLst>
            </p:nvPr>
          </p:nvSpPr>
          <p:spPr>
            <a:xfrm>
              <a:off x="3555938" y="537540"/>
              <a:ext cx="627096" cy="523220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zh-CN" sz="2800" b="1" dirty="0" smtClean="0">
                  <a:solidFill>
                    <a:srgbClr val="0070C0"/>
                  </a:solidFill>
                  <a:effectLst>
                    <a:innerShdw blurRad="63500" dist="50800" dir="18900000">
                      <a:prstClr val="black">
                        <a:alpha val="30000"/>
                      </a:prstClr>
                    </a:inn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05</a:t>
              </a:r>
              <a:endParaRPr lang="zh-CN" altLang="en-US" sz="2800" b="1" dirty="0">
                <a:solidFill>
                  <a:srgbClr val="0070C0"/>
                </a:solidFill>
                <a:effectLst>
                  <a:innerShdw blurRad="63500" dist="50800" dir="18900000">
                    <a:prstClr val="black">
                      <a:alpha val="30000"/>
                    </a:prstClr>
                  </a:inn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63" name="矩形 62"/>
          <p:cNvSpPr/>
          <p:nvPr/>
        </p:nvSpPr>
        <p:spPr>
          <a:xfrm>
            <a:off x="4478020" y="1970405"/>
            <a:ext cx="3230880" cy="3987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企业有正常的社保缴纳记录</a:t>
            </a:r>
            <a:endParaRPr lang="zh-CN" altLang="en-US" sz="2000" b="1" dirty="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65" name="矩形 64"/>
          <p:cNvSpPr/>
          <p:nvPr/>
        </p:nvSpPr>
        <p:spPr>
          <a:xfrm>
            <a:off x="4485640" y="4105910"/>
            <a:ext cx="4542155" cy="706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符合国家相关法律、法规及我行相关管理要求</a:t>
            </a:r>
            <a:endParaRPr lang="zh-CN" altLang="en-US" sz="2000" b="1" dirty="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  <p:bldLst>
      <p:bldP spid="41" grpId="0" animBg="1"/>
      <p:bldP spid="15" grpId="0"/>
      <p:bldP spid="36" grpId="0"/>
      <p:bldP spid="38" grpId="0"/>
      <p:bldP spid="39" grpId="0"/>
      <p:bldP spid="63" grpId="0"/>
      <p:bldP spid="6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任意多边形 62"/>
          <p:cNvSpPr/>
          <p:nvPr/>
        </p:nvSpPr>
        <p:spPr bwMode="auto">
          <a:xfrm>
            <a:off x="1524424" y="3003798"/>
            <a:ext cx="5256584" cy="1299499"/>
          </a:xfrm>
          <a:custGeom>
            <a:avLst/>
            <a:gdLst>
              <a:gd name="connsiteX0" fmla="*/ 488326 w 4206923"/>
              <a:gd name="connsiteY0" fmla="*/ 0 h 1479432"/>
              <a:gd name="connsiteX1" fmla="*/ 1002185 w 4206923"/>
              <a:gd name="connsiteY1" fmla="*/ 0 h 1479432"/>
              <a:gd name="connsiteX2" fmla="*/ 1066030 w 4206923"/>
              <a:gd name="connsiteY2" fmla="*/ 0 h 1479432"/>
              <a:gd name="connsiteX3" fmla="*/ 1083181 w 4206923"/>
              <a:gd name="connsiteY3" fmla="*/ 0 h 1479432"/>
              <a:gd name="connsiteX4" fmla="*/ 1168160 w 4206923"/>
              <a:gd name="connsiteY4" fmla="*/ 0 h 1479432"/>
              <a:gd name="connsiteX5" fmla="*/ 1290429 w 4206923"/>
              <a:gd name="connsiteY5" fmla="*/ 0 h 1479432"/>
              <a:gd name="connsiteX6" fmla="*/ 1553727 w 4206923"/>
              <a:gd name="connsiteY6" fmla="*/ 0 h 1479432"/>
              <a:gd name="connsiteX7" fmla="*/ 1611796 w 4206923"/>
              <a:gd name="connsiteY7" fmla="*/ 0 h 1479432"/>
              <a:gd name="connsiteX8" fmla="*/ 1634674 w 4206923"/>
              <a:gd name="connsiteY8" fmla="*/ 0 h 1479432"/>
              <a:gd name="connsiteX9" fmla="*/ 1745864 w 4206923"/>
              <a:gd name="connsiteY9" fmla="*/ 0 h 1479432"/>
              <a:gd name="connsiteX10" fmla="*/ 1836195 w 4206923"/>
              <a:gd name="connsiteY10" fmla="*/ 0 h 1479432"/>
              <a:gd name="connsiteX11" fmla="*/ 1900647 w 4206923"/>
              <a:gd name="connsiteY11" fmla="*/ 0 h 1479432"/>
              <a:gd name="connsiteX12" fmla="*/ 1986524 w 4206923"/>
              <a:gd name="connsiteY12" fmla="*/ 0 h 1479432"/>
              <a:gd name="connsiteX13" fmla="*/ 2099493 w 4206923"/>
              <a:gd name="connsiteY13" fmla="*/ 0 h 1479432"/>
              <a:gd name="connsiteX14" fmla="*/ 2125046 w 4206923"/>
              <a:gd name="connsiteY14" fmla="*/ 0 h 1479432"/>
              <a:gd name="connsiteX15" fmla="*/ 2180440 w 4206923"/>
              <a:gd name="connsiteY15" fmla="*/ 0 h 1479432"/>
              <a:gd name="connsiteX16" fmla="*/ 2291630 w 4206923"/>
              <a:gd name="connsiteY16" fmla="*/ 0 h 1479432"/>
              <a:gd name="connsiteX17" fmla="*/ 2293677 w 4206923"/>
              <a:gd name="connsiteY17" fmla="*/ 0 h 1479432"/>
              <a:gd name="connsiteX18" fmla="*/ 2388345 w 4206923"/>
              <a:gd name="connsiteY18" fmla="*/ 0 h 1479432"/>
              <a:gd name="connsiteX19" fmla="*/ 2446414 w 4206923"/>
              <a:gd name="connsiteY19" fmla="*/ 0 h 1479432"/>
              <a:gd name="connsiteX20" fmla="*/ 2459486 w 4206923"/>
              <a:gd name="connsiteY20" fmla="*/ 0 h 1479432"/>
              <a:gd name="connsiteX21" fmla="*/ 2580482 w 4206923"/>
              <a:gd name="connsiteY21" fmla="*/ 0 h 1479432"/>
              <a:gd name="connsiteX22" fmla="*/ 2670812 w 4206923"/>
              <a:gd name="connsiteY22" fmla="*/ 0 h 1479432"/>
              <a:gd name="connsiteX23" fmla="*/ 2839443 w 4206923"/>
              <a:gd name="connsiteY23" fmla="*/ 0 h 1479432"/>
              <a:gd name="connsiteX24" fmla="*/ 2852814 w 4206923"/>
              <a:gd name="connsiteY24" fmla="*/ 0 h 1479432"/>
              <a:gd name="connsiteX25" fmla="*/ 2960273 w 4206923"/>
              <a:gd name="connsiteY25" fmla="*/ 0 h 1479432"/>
              <a:gd name="connsiteX26" fmla="*/ 3037852 w 4206923"/>
              <a:gd name="connsiteY26" fmla="*/ 0 h 1479432"/>
              <a:gd name="connsiteX27" fmla="*/ 3041269 w 4206923"/>
              <a:gd name="connsiteY27" fmla="*/ 0 h 1479432"/>
              <a:gd name="connsiteX28" fmla="*/ 3077212 w 4206923"/>
              <a:gd name="connsiteY28" fmla="*/ 0 h 1479432"/>
              <a:gd name="connsiteX29" fmla="*/ 3090397 w 4206923"/>
              <a:gd name="connsiteY29" fmla="*/ 0 h 1479432"/>
              <a:gd name="connsiteX30" fmla="*/ 3115626 w 4206923"/>
              <a:gd name="connsiteY30" fmla="*/ 0 h 1479432"/>
              <a:gd name="connsiteX31" fmla="*/ 3126248 w 4206923"/>
              <a:gd name="connsiteY31" fmla="*/ 0 h 1479432"/>
              <a:gd name="connsiteX32" fmla="*/ 3245843 w 4206923"/>
              <a:gd name="connsiteY32" fmla="*/ 0 h 1479432"/>
              <a:gd name="connsiteX33" fmla="*/ 3262250 w 4206923"/>
              <a:gd name="connsiteY33" fmla="*/ 0 h 1479432"/>
              <a:gd name="connsiteX34" fmla="*/ 3366673 w 4206923"/>
              <a:gd name="connsiteY34" fmla="*/ 0 h 1479432"/>
              <a:gd name="connsiteX35" fmla="*/ 3412579 w 4206923"/>
              <a:gd name="connsiteY35" fmla="*/ 0 h 1479432"/>
              <a:gd name="connsiteX36" fmla="*/ 3447669 w 4206923"/>
              <a:gd name="connsiteY36" fmla="*/ 0 h 1479432"/>
              <a:gd name="connsiteX37" fmla="*/ 3496797 w 4206923"/>
              <a:gd name="connsiteY37" fmla="*/ 0 h 1479432"/>
              <a:gd name="connsiteX38" fmla="*/ 3522026 w 4206923"/>
              <a:gd name="connsiteY38" fmla="*/ 0 h 1479432"/>
              <a:gd name="connsiteX39" fmla="*/ 3525549 w 4206923"/>
              <a:gd name="connsiteY39" fmla="*/ 0 h 1479432"/>
              <a:gd name="connsiteX40" fmla="*/ 3532648 w 4206923"/>
              <a:gd name="connsiteY40" fmla="*/ 0 h 1479432"/>
              <a:gd name="connsiteX41" fmla="*/ 3606496 w 4206923"/>
              <a:gd name="connsiteY41" fmla="*/ 0 h 1479432"/>
              <a:gd name="connsiteX42" fmla="*/ 3717686 w 4206923"/>
              <a:gd name="connsiteY42" fmla="*/ 0 h 1479432"/>
              <a:gd name="connsiteX43" fmla="*/ 3848796 w 4206923"/>
              <a:gd name="connsiteY43" fmla="*/ 75308 h 1479432"/>
              <a:gd name="connsiteX44" fmla="*/ 4188713 w 4206923"/>
              <a:gd name="connsiteY44" fmla="*/ 664408 h 1479432"/>
              <a:gd name="connsiteX45" fmla="*/ 4188713 w 4206923"/>
              <a:gd name="connsiteY45" fmla="*/ 815024 h 1479432"/>
              <a:gd name="connsiteX46" fmla="*/ 3848796 w 4206923"/>
              <a:gd name="connsiteY46" fmla="*/ 1404124 h 1479432"/>
              <a:gd name="connsiteX47" fmla="*/ 3717686 w 4206923"/>
              <a:gd name="connsiteY47" fmla="*/ 1479432 h 1479432"/>
              <a:gd name="connsiteX48" fmla="*/ 3532648 w 4206923"/>
              <a:gd name="connsiteY48" fmla="*/ 1479432 h 1479432"/>
              <a:gd name="connsiteX49" fmla="*/ 3126248 w 4206923"/>
              <a:gd name="connsiteY49" fmla="*/ 1479432 h 1479432"/>
              <a:gd name="connsiteX50" fmla="*/ 3037852 w 4206923"/>
              <a:gd name="connsiteY50" fmla="*/ 1479432 h 1479432"/>
              <a:gd name="connsiteX51" fmla="*/ 2852814 w 4206923"/>
              <a:gd name="connsiteY51" fmla="*/ 1479432 h 1479432"/>
              <a:gd name="connsiteX52" fmla="*/ 2580482 w 4206923"/>
              <a:gd name="connsiteY52" fmla="*/ 1479432 h 1479432"/>
              <a:gd name="connsiteX53" fmla="*/ 2446414 w 4206923"/>
              <a:gd name="connsiteY53" fmla="*/ 1479432 h 1479432"/>
              <a:gd name="connsiteX54" fmla="*/ 2291630 w 4206923"/>
              <a:gd name="connsiteY54" fmla="*/ 1479432 h 1479432"/>
              <a:gd name="connsiteX55" fmla="*/ 1900647 w 4206923"/>
              <a:gd name="connsiteY55" fmla="*/ 1479432 h 1479432"/>
              <a:gd name="connsiteX56" fmla="*/ 1745864 w 4206923"/>
              <a:gd name="connsiteY56" fmla="*/ 1479432 h 1479432"/>
              <a:gd name="connsiteX57" fmla="*/ 1611796 w 4206923"/>
              <a:gd name="connsiteY57" fmla="*/ 1479432 h 1479432"/>
              <a:gd name="connsiteX58" fmla="*/ 1168160 w 4206923"/>
              <a:gd name="connsiteY58" fmla="*/ 1479432 h 1479432"/>
              <a:gd name="connsiteX59" fmla="*/ 1066030 w 4206923"/>
              <a:gd name="connsiteY59" fmla="*/ 1479432 h 1479432"/>
              <a:gd name="connsiteX60" fmla="*/ 488326 w 4206923"/>
              <a:gd name="connsiteY60" fmla="*/ 1479432 h 1479432"/>
              <a:gd name="connsiteX61" fmla="*/ 357216 w 4206923"/>
              <a:gd name="connsiteY61" fmla="*/ 1404124 h 1479432"/>
              <a:gd name="connsiteX62" fmla="*/ 17299 w 4206923"/>
              <a:gd name="connsiteY62" fmla="*/ 815024 h 1479432"/>
              <a:gd name="connsiteX63" fmla="*/ 17299 w 4206923"/>
              <a:gd name="connsiteY63" fmla="*/ 664408 h 1479432"/>
              <a:gd name="connsiteX64" fmla="*/ 357216 w 4206923"/>
              <a:gd name="connsiteY64" fmla="*/ 75308 h 1479432"/>
              <a:gd name="connsiteX65" fmla="*/ 488326 w 4206923"/>
              <a:gd name="connsiteY65" fmla="*/ 0 h 147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4206923" h="1479432">
                <a:moveTo>
                  <a:pt x="488326" y="0"/>
                </a:moveTo>
                <a:cubicBezTo>
                  <a:pt x="743264" y="0"/>
                  <a:pt x="902600" y="0"/>
                  <a:pt x="1002185" y="0"/>
                </a:cubicBezTo>
                <a:lnTo>
                  <a:pt x="1066030" y="0"/>
                </a:lnTo>
                <a:lnTo>
                  <a:pt x="1083181" y="0"/>
                </a:lnTo>
                <a:cubicBezTo>
                  <a:pt x="1168160" y="0"/>
                  <a:pt x="1168160" y="0"/>
                  <a:pt x="1168160" y="0"/>
                </a:cubicBezTo>
                <a:lnTo>
                  <a:pt x="1290429" y="0"/>
                </a:lnTo>
                <a:cubicBezTo>
                  <a:pt x="1404288" y="0"/>
                  <a:pt x="1489682" y="0"/>
                  <a:pt x="1553727" y="0"/>
                </a:cubicBezTo>
                <a:lnTo>
                  <a:pt x="1611796" y="0"/>
                </a:lnTo>
                <a:lnTo>
                  <a:pt x="1634674" y="0"/>
                </a:lnTo>
                <a:cubicBezTo>
                  <a:pt x="1745864" y="0"/>
                  <a:pt x="1745864" y="0"/>
                  <a:pt x="1745864" y="0"/>
                </a:cubicBezTo>
                <a:lnTo>
                  <a:pt x="1836195" y="0"/>
                </a:lnTo>
                <a:lnTo>
                  <a:pt x="1900647" y="0"/>
                </a:lnTo>
                <a:lnTo>
                  <a:pt x="1986524" y="0"/>
                </a:lnTo>
                <a:cubicBezTo>
                  <a:pt x="2030111" y="0"/>
                  <a:pt x="2067471" y="0"/>
                  <a:pt x="2099493" y="0"/>
                </a:cubicBezTo>
                <a:lnTo>
                  <a:pt x="2125046" y="0"/>
                </a:lnTo>
                <a:lnTo>
                  <a:pt x="2180440" y="0"/>
                </a:lnTo>
                <a:cubicBezTo>
                  <a:pt x="2291630" y="0"/>
                  <a:pt x="2291630" y="0"/>
                  <a:pt x="2291630" y="0"/>
                </a:cubicBezTo>
                <a:lnTo>
                  <a:pt x="2293677" y="0"/>
                </a:lnTo>
                <a:cubicBezTo>
                  <a:pt x="2329528" y="0"/>
                  <a:pt x="2360897" y="0"/>
                  <a:pt x="2388345" y="0"/>
                </a:cubicBezTo>
                <a:lnTo>
                  <a:pt x="2446414" y="0"/>
                </a:lnTo>
                <a:lnTo>
                  <a:pt x="2459486" y="0"/>
                </a:lnTo>
                <a:cubicBezTo>
                  <a:pt x="2580482" y="0"/>
                  <a:pt x="2580482" y="0"/>
                  <a:pt x="2580482" y="0"/>
                </a:cubicBezTo>
                <a:lnTo>
                  <a:pt x="2670812" y="0"/>
                </a:lnTo>
                <a:cubicBezTo>
                  <a:pt x="2735874" y="0"/>
                  <a:pt x="2791642" y="0"/>
                  <a:pt x="2839443" y="0"/>
                </a:cubicBezTo>
                <a:lnTo>
                  <a:pt x="2852814" y="0"/>
                </a:lnTo>
                <a:lnTo>
                  <a:pt x="2960273" y="0"/>
                </a:lnTo>
                <a:lnTo>
                  <a:pt x="3037852" y="0"/>
                </a:lnTo>
                <a:lnTo>
                  <a:pt x="3041269" y="0"/>
                </a:lnTo>
                <a:lnTo>
                  <a:pt x="3077212" y="0"/>
                </a:lnTo>
                <a:lnTo>
                  <a:pt x="3090397" y="0"/>
                </a:lnTo>
                <a:lnTo>
                  <a:pt x="3115626" y="0"/>
                </a:lnTo>
                <a:lnTo>
                  <a:pt x="3126248" y="0"/>
                </a:lnTo>
                <a:lnTo>
                  <a:pt x="3245843" y="0"/>
                </a:lnTo>
                <a:lnTo>
                  <a:pt x="3262250" y="0"/>
                </a:lnTo>
                <a:lnTo>
                  <a:pt x="3366673" y="0"/>
                </a:lnTo>
                <a:lnTo>
                  <a:pt x="3412579" y="0"/>
                </a:lnTo>
                <a:lnTo>
                  <a:pt x="3447669" y="0"/>
                </a:lnTo>
                <a:lnTo>
                  <a:pt x="3496797" y="0"/>
                </a:lnTo>
                <a:lnTo>
                  <a:pt x="3522026" y="0"/>
                </a:lnTo>
                <a:lnTo>
                  <a:pt x="3525549" y="0"/>
                </a:lnTo>
                <a:lnTo>
                  <a:pt x="3532648" y="0"/>
                </a:lnTo>
                <a:lnTo>
                  <a:pt x="3606496" y="0"/>
                </a:lnTo>
                <a:cubicBezTo>
                  <a:pt x="3717686" y="0"/>
                  <a:pt x="3717686" y="0"/>
                  <a:pt x="3717686" y="0"/>
                </a:cubicBezTo>
                <a:cubicBezTo>
                  <a:pt x="3766245" y="0"/>
                  <a:pt x="3824516" y="34010"/>
                  <a:pt x="3848796" y="75308"/>
                </a:cubicBezTo>
                <a:cubicBezTo>
                  <a:pt x="4188713" y="664408"/>
                  <a:pt x="4188713" y="664408"/>
                  <a:pt x="4188713" y="664408"/>
                </a:cubicBezTo>
                <a:cubicBezTo>
                  <a:pt x="4212993" y="705706"/>
                  <a:pt x="4212993" y="773726"/>
                  <a:pt x="4188713" y="815024"/>
                </a:cubicBezTo>
                <a:cubicBezTo>
                  <a:pt x="3848796" y="1404124"/>
                  <a:pt x="3848796" y="1404124"/>
                  <a:pt x="3848796" y="1404124"/>
                </a:cubicBezTo>
                <a:cubicBezTo>
                  <a:pt x="3824516" y="1445422"/>
                  <a:pt x="3766245" y="1479432"/>
                  <a:pt x="3717686" y="1479432"/>
                </a:cubicBezTo>
                <a:lnTo>
                  <a:pt x="3532648" y="1479432"/>
                </a:lnTo>
                <a:lnTo>
                  <a:pt x="3126248" y="1479432"/>
                </a:lnTo>
                <a:lnTo>
                  <a:pt x="3037852" y="1479432"/>
                </a:lnTo>
                <a:lnTo>
                  <a:pt x="2852814" y="1479432"/>
                </a:lnTo>
                <a:lnTo>
                  <a:pt x="2580482" y="1479432"/>
                </a:lnTo>
                <a:lnTo>
                  <a:pt x="2446414" y="1479432"/>
                </a:lnTo>
                <a:lnTo>
                  <a:pt x="2291630" y="1479432"/>
                </a:lnTo>
                <a:lnTo>
                  <a:pt x="1900647" y="1479432"/>
                </a:lnTo>
                <a:lnTo>
                  <a:pt x="1745864" y="1479432"/>
                </a:lnTo>
                <a:lnTo>
                  <a:pt x="1611796" y="1479432"/>
                </a:lnTo>
                <a:lnTo>
                  <a:pt x="1168160" y="1479432"/>
                </a:lnTo>
                <a:lnTo>
                  <a:pt x="1066030" y="1479432"/>
                </a:lnTo>
                <a:lnTo>
                  <a:pt x="488326" y="1479432"/>
                </a:lnTo>
                <a:cubicBezTo>
                  <a:pt x="440981" y="1479432"/>
                  <a:pt x="381495" y="1445422"/>
                  <a:pt x="357216" y="1404124"/>
                </a:cubicBezTo>
                <a:cubicBezTo>
                  <a:pt x="17299" y="815024"/>
                  <a:pt x="17299" y="815024"/>
                  <a:pt x="17299" y="815024"/>
                </a:cubicBezTo>
                <a:cubicBezTo>
                  <a:pt x="-5767" y="773726"/>
                  <a:pt x="-5767" y="705706"/>
                  <a:pt x="17299" y="664408"/>
                </a:cubicBezTo>
                <a:cubicBezTo>
                  <a:pt x="357216" y="75308"/>
                  <a:pt x="357216" y="75308"/>
                  <a:pt x="357216" y="75308"/>
                </a:cubicBezTo>
                <a:cubicBezTo>
                  <a:pt x="381495" y="34010"/>
                  <a:pt x="440981" y="0"/>
                  <a:pt x="488326" y="0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2700000" scaled="1"/>
          </a:gradFill>
          <a:ln w="19050"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2700000" scaled="1"/>
              <a:tileRect/>
            </a:gradFill>
          </a:ln>
          <a:effectLst>
            <a:outerShdw blurRad="330200" dist="127000" dir="2700000" algn="tl" rotWithShape="0">
              <a:prstClr val="black">
                <a:alpha val="31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noAutofit/>
          </a:bodyPr>
          <a:lstStyle/>
          <a:p>
            <a:endParaRPr lang="zh-CN" altLang="en-US">
              <a:ea typeface="微软雅黑" panose="020B0503020204020204" pitchFamily="34" charset="-122"/>
            </a:endParaRPr>
          </a:p>
        </p:txBody>
      </p:sp>
      <p:sp>
        <p:nvSpPr>
          <p:cNvPr id="62" name="任意多边形 61"/>
          <p:cNvSpPr/>
          <p:nvPr/>
        </p:nvSpPr>
        <p:spPr bwMode="auto">
          <a:xfrm>
            <a:off x="2370608" y="1275606"/>
            <a:ext cx="5256584" cy="1299499"/>
          </a:xfrm>
          <a:custGeom>
            <a:avLst/>
            <a:gdLst>
              <a:gd name="connsiteX0" fmla="*/ 488326 w 4206923"/>
              <a:gd name="connsiteY0" fmla="*/ 0 h 1479432"/>
              <a:gd name="connsiteX1" fmla="*/ 1002185 w 4206923"/>
              <a:gd name="connsiteY1" fmla="*/ 0 h 1479432"/>
              <a:gd name="connsiteX2" fmla="*/ 1066030 w 4206923"/>
              <a:gd name="connsiteY2" fmla="*/ 0 h 1479432"/>
              <a:gd name="connsiteX3" fmla="*/ 1083181 w 4206923"/>
              <a:gd name="connsiteY3" fmla="*/ 0 h 1479432"/>
              <a:gd name="connsiteX4" fmla="*/ 1168160 w 4206923"/>
              <a:gd name="connsiteY4" fmla="*/ 0 h 1479432"/>
              <a:gd name="connsiteX5" fmla="*/ 1290429 w 4206923"/>
              <a:gd name="connsiteY5" fmla="*/ 0 h 1479432"/>
              <a:gd name="connsiteX6" fmla="*/ 1553727 w 4206923"/>
              <a:gd name="connsiteY6" fmla="*/ 0 h 1479432"/>
              <a:gd name="connsiteX7" fmla="*/ 1611796 w 4206923"/>
              <a:gd name="connsiteY7" fmla="*/ 0 h 1479432"/>
              <a:gd name="connsiteX8" fmla="*/ 1634674 w 4206923"/>
              <a:gd name="connsiteY8" fmla="*/ 0 h 1479432"/>
              <a:gd name="connsiteX9" fmla="*/ 1745864 w 4206923"/>
              <a:gd name="connsiteY9" fmla="*/ 0 h 1479432"/>
              <a:gd name="connsiteX10" fmla="*/ 1836195 w 4206923"/>
              <a:gd name="connsiteY10" fmla="*/ 0 h 1479432"/>
              <a:gd name="connsiteX11" fmla="*/ 1900647 w 4206923"/>
              <a:gd name="connsiteY11" fmla="*/ 0 h 1479432"/>
              <a:gd name="connsiteX12" fmla="*/ 1986524 w 4206923"/>
              <a:gd name="connsiteY12" fmla="*/ 0 h 1479432"/>
              <a:gd name="connsiteX13" fmla="*/ 2099493 w 4206923"/>
              <a:gd name="connsiteY13" fmla="*/ 0 h 1479432"/>
              <a:gd name="connsiteX14" fmla="*/ 2125046 w 4206923"/>
              <a:gd name="connsiteY14" fmla="*/ 0 h 1479432"/>
              <a:gd name="connsiteX15" fmla="*/ 2180440 w 4206923"/>
              <a:gd name="connsiteY15" fmla="*/ 0 h 1479432"/>
              <a:gd name="connsiteX16" fmla="*/ 2291630 w 4206923"/>
              <a:gd name="connsiteY16" fmla="*/ 0 h 1479432"/>
              <a:gd name="connsiteX17" fmla="*/ 2293677 w 4206923"/>
              <a:gd name="connsiteY17" fmla="*/ 0 h 1479432"/>
              <a:gd name="connsiteX18" fmla="*/ 2388345 w 4206923"/>
              <a:gd name="connsiteY18" fmla="*/ 0 h 1479432"/>
              <a:gd name="connsiteX19" fmla="*/ 2446414 w 4206923"/>
              <a:gd name="connsiteY19" fmla="*/ 0 h 1479432"/>
              <a:gd name="connsiteX20" fmla="*/ 2459486 w 4206923"/>
              <a:gd name="connsiteY20" fmla="*/ 0 h 1479432"/>
              <a:gd name="connsiteX21" fmla="*/ 2580482 w 4206923"/>
              <a:gd name="connsiteY21" fmla="*/ 0 h 1479432"/>
              <a:gd name="connsiteX22" fmla="*/ 2670812 w 4206923"/>
              <a:gd name="connsiteY22" fmla="*/ 0 h 1479432"/>
              <a:gd name="connsiteX23" fmla="*/ 2839443 w 4206923"/>
              <a:gd name="connsiteY23" fmla="*/ 0 h 1479432"/>
              <a:gd name="connsiteX24" fmla="*/ 2852814 w 4206923"/>
              <a:gd name="connsiteY24" fmla="*/ 0 h 1479432"/>
              <a:gd name="connsiteX25" fmla="*/ 2960273 w 4206923"/>
              <a:gd name="connsiteY25" fmla="*/ 0 h 1479432"/>
              <a:gd name="connsiteX26" fmla="*/ 3037852 w 4206923"/>
              <a:gd name="connsiteY26" fmla="*/ 0 h 1479432"/>
              <a:gd name="connsiteX27" fmla="*/ 3041269 w 4206923"/>
              <a:gd name="connsiteY27" fmla="*/ 0 h 1479432"/>
              <a:gd name="connsiteX28" fmla="*/ 3077212 w 4206923"/>
              <a:gd name="connsiteY28" fmla="*/ 0 h 1479432"/>
              <a:gd name="connsiteX29" fmla="*/ 3090397 w 4206923"/>
              <a:gd name="connsiteY29" fmla="*/ 0 h 1479432"/>
              <a:gd name="connsiteX30" fmla="*/ 3115626 w 4206923"/>
              <a:gd name="connsiteY30" fmla="*/ 0 h 1479432"/>
              <a:gd name="connsiteX31" fmla="*/ 3126248 w 4206923"/>
              <a:gd name="connsiteY31" fmla="*/ 0 h 1479432"/>
              <a:gd name="connsiteX32" fmla="*/ 3245843 w 4206923"/>
              <a:gd name="connsiteY32" fmla="*/ 0 h 1479432"/>
              <a:gd name="connsiteX33" fmla="*/ 3262250 w 4206923"/>
              <a:gd name="connsiteY33" fmla="*/ 0 h 1479432"/>
              <a:gd name="connsiteX34" fmla="*/ 3366673 w 4206923"/>
              <a:gd name="connsiteY34" fmla="*/ 0 h 1479432"/>
              <a:gd name="connsiteX35" fmla="*/ 3412579 w 4206923"/>
              <a:gd name="connsiteY35" fmla="*/ 0 h 1479432"/>
              <a:gd name="connsiteX36" fmla="*/ 3447669 w 4206923"/>
              <a:gd name="connsiteY36" fmla="*/ 0 h 1479432"/>
              <a:gd name="connsiteX37" fmla="*/ 3496797 w 4206923"/>
              <a:gd name="connsiteY37" fmla="*/ 0 h 1479432"/>
              <a:gd name="connsiteX38" fmla="*/ 3522026 w 4206923"/>
              <a:gd name="connsiteY38" fmla="*/ 0 h 1479432"/>
              <a:gd name="connsiteX39" fmla="*/ 3525549 w 4206923"/>
              <a:gd name="connsiteY39" fmla="*/ 0 h 1479432"/>
              <a:gd name="connsiteX40" fmla="*/ 3532648 w 4206923"/>
              <a:gd name="connsiteY40" fmla="*/ 0 h 1479432"/>
              <a:gd name="connsiteX41" fmla="*/ 3606496 w 4206923"/>
              <a:gd name="connsiteY41" fmla="*/ 0 h 1479432"/>
              <a:gd name="connsiteX42" fmla="*/ 3717686 w 4206923"/>
              <a:gd name="connsiteY42" fmla="*/ 0 h 1479432"/>
              <a:gd name="connsiteX43" fmla="*/ 3848796 w 4206923"/>
              <a:gd name="connsiteY43" fmla="*/ 75308 h 1479432"/>
              <a:gd name="connsiteX44" fmla="*/ 4188713 w 4206923"/>
              <a:gd name="connsiteY44" fmla="*/ 664408 h 1479432"/>
              <a:gd name="connsiteX45" fmla="*/ 4188713 w 4206923"/>
              <a:gd name="connsiteY45" fmla="*/ 815024 h 1479432"/>
              <a:gd name="connsiteX46" fmla="*/ 3848796 w 4206923"/>
              <a:gd name="connsiteY46" fmla="*/ 1404124 h 1479432"/>
              <a:gd name="connsiteX47" fmla="*/ 3717686 w 4206923"/>
              <a:gd name="connsiteY47" fmla="*/ 1479432 h 1479432"/>
              <a:gd name="connsiteX48" fmla="*/ 3532648 w 4206923"/>
              <a:gd name="connsiteY48" fmla="*/ 1479432 h 1479432"/>
              <a:gd name="connsiteX49" fmla="*/ 3126248 w 4206923"/>
              <a:gd name="connsiteY49" fmla="*/ 1479432 h 1479432"/>
              <a:gd name="connsiteX50" fmla="*/ 3037852 w 4206923"/>
              <a:gd name="connsiteY50" fmla="*/ 1479432 h 1479432"/>
              <a:gd name="connsiteX51" fmla="*/ 2852814 w 4206923"/>
              <a:gd name="connsiteY51" fmla="*/ 1479432 h 1479432"/>
              <a:gd name="connsiteX52" fmla="*/ 2580482 w 4206923"/>
              <a:gd name="connsiteY52" fmla="*/ 1479432 h 1479432"/>
              <a:gd name="connsiteX53" fmla="*/ 2446414 w 4206923"/>
              <a:gd name="connsiteY53" fmla="*/ 1479432 h 1479432"/>
              <a:gd name="connsiteX54" fmla="*/ 2291630 w 4206923"/>
              <a:gd name="connsiteY54" fmla="*/ 1479432 h 1479432"/>
              <a:gd name="connsiteX55" fmla="*/ 1900647 w 4206923"/>
              <a:gd name="connsiteY55" fmla="*/ 1479432 h 1479432"/>
              <a:gd name="connsiteX56" fmla="*/ 1745864 w 4206923"/>
              <a:gd name="connsiteY56" fmla="*/ 1479432 h 1479432"/>
              <a:gd name="connsiteX57" fmla="*/ 1611796 w 4206923"/>
              <a:gd name="connsiteY57" fmla="*/ 1479432 h 1479432"/>
              <a:gd name="connsiteX58" fmla="*/ 1168160 w 4206923"/>
              <a:gd name="connsiteY58" fmla="*/ 1479432 h 1479432"/>
              <a:gd name="connsiteX59" fmla="*/ 1066030 w 4206923"/>
              <a:gd name="connsiteY59" fmla="*/ 1479432 h 1479432"/>
              <a:gd name="connsiteX60" fmla="*/ 488326 w 4206923"/>
              <a:gd name="connsiteY60" fmla="*/ 1479432 h 1479432"/>
              <a:gd name="connsiteX61" fmla="*/ 357216 w 4206923"/>
              <a:gd name="connsiteY61" fmla="*/ 1404124 h 1479432"/>
              <a:gd name="connsiteX62" fmla="*/ 17299 w 4206923"/>
              <a:gd name="connsiteY62" fmla="*/ 815024 h 1479432"/>
              <a:gd name="connsiteX63" fmla="*/ 17299 w 4206923"/>
              <a:gd name="connsiteY63" fmla="*/ 664408 h 1479432"/>
              <a:gd name="connsiteX64" fmla="*/ 357216 w 4206923"/>
              <a:gd name="connsiteY64" fmla="*/ 75308 h 1479432"/>
              <a:gd name="connsiteX65" fmla="*/ 488326 w 4206923"/>
              <a:gd name="connsiteY65" fmla="*/ 0 h 147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4206923" h="1479432">
                <a:moveTo>
                  <a:pt x="488326" y="0"/>
                </a:moveTo>
                <a:cubicBezTo>
                  <a:pt x="743264" y="0"/>
                  <a:pt x="902600" y="0"/>
                  <a:pt x="1002185" y="0"/>
                </a:cubicBezTo>
                <a:lnTo>
                  <a:pt x="1066030" y="0"/>
                </a:lnTo>
                <a:lnTo>
                  <a:pt x="1083181" y="0"/>
                </a:lnTo>
                <a:cubicBezTo>
                  <a:pt x="1168160" y="0"/>
                  <a:pt x="1168160" y="0"/>
                  <a:pt x="1168160" y="0"/>
                </a:cubicBezTo>
                <a:lnTo>
                  <a:pt x="1290429" y="0"/>
                </a:lnTo>
                <a:cubicBezTo>
                  <a:pt x="1404288" y="0"/>
                  <a:pt x="1489682" y="0"/>
                  <a:pt x="1553727" y="0"/>
                </a:cubicBezTo>
                <a:lnTo>
                  <a:pt x="1611796" y="0"/>
                </a:lnTo>
                <a:lnTo>
                  <a:pt x="1634674" y="0"/>
                </a:lnTo>
                <a:cubicBezTo>
                  <a:pt x="1745864" y="0"/>
                  <a:pt x="1745864" y="0"/>
                  <a:pt x="1745864" y="0"/>
                </a:cubicBezTo>
                <a:lnTo>
                  <a:pt x="1836195" y="0"/>
                </a:lnTo>
                <a:lnTo>
                  <a:pt x="1900647" y="0"/>
                </a:lnTo>
                <a:lnTo>
                  <a:pt x="1986524" y="0"/>
                </a:lnTo>
                <a:cubicBezTo>
                  <a:pt x="2030111" y="0"/>
                  <a:pt x="2067471" y="0"/>
                  <a:pt x="2099493" y="0"/>
                </a:cubicBezTo>
                <a:lnTo>
                  <a:pt x="2125046" y="0"/>
                </a:lnTo>
                <a:lnTo>
                  <a:pt x="2180440" y="0"/>
                </a:lnTo>
                <a:cubicBezTo>
                  <a:pt x="2291630" y="0"/>
                  <a:pt x="2291630" y="0"/>
                  <a:pt x="2291630" y="0"/>
                </a:cubicBezTo>
                <a:lnTo>
                  <a:pt x="2293677" y="0"/>
                </a:lnTo>
                <a:cubicBezTo>
                  <a:pt x="2329528" y="0"/>
                  <a:pt x="2360897" y="0"/>
                  <a:pt x="2388345" y="0"/>
                </a:cubicBezTo>
                <a:lnTo>
                  <a:pt x="2446414" y="0"/>
                </a:lnTo>
                <a:lnTo>
                  <a:pt x="2459486" y="0"/>
                </a:lnTo>
                <a:cubicBezTo>
                  <a:pt x="2580482" y="0"/>
                  <a:pt x="2580482" y="0"/>
                  <a:pt x="2580482" y="0"/>
                </a:cubicBezTo>
                <a:lnTo>
                  <a:pt x="2670812" y="0"/>
                </a:lnTo>
                <a:cubicBezTo>
                  <a:pt x="2735874" y="0"/>
                  <a:pt x="2791642" y="0"/>
                  <a:pt x="2839443" y="0"/>
                </a:cubicBezTo>
                <a:lnTo>
                  <a:pt x="2852814" y="0"/>
                </a:lnTo>
                <a:lnTo>
                  <a:pt x="2960273" y="0"/>
                </a:lnTo>
                <a:lnTo>
                  <a:pt x="3037852" y="0"/>
                </a:lnTo>
                <a:lnTo>
                  <a:pt x="3041269" y="0"/>
                </a:lnTo>
                <a:lnTo>
                  <a:pt x="3077212" y="0"/>
                </a:lnTo>
                <a:lnTo>
                  <a:pt x="3090397" y="0"/>
                </a:lnTo>
                <a:lnTo>
                  <a:pt x="3115626" y="0"/>
                </a:lnTo>
                <a:lnTo>
                  <a:pt x="3126248" y="0"/>
                </a:lnTo>
                <a:lnTo>
                  <a:pt x="3245843" y="0"/>
                </a:lnTo>
                <a:lnTo>
                  <a:pt x="3262250" y="0"/>
                </a:lnTo>
                <a:lnTo>
                  <a:pt x="3366673" y="0"/>
                </a:lnTo>
                <a:lnTo>
                  <a:pt x="3412579" y="0"/>
                </a:lnTo>
                <a:lnTo>
                  <a:pt x="3447669" y="0"/>
                </a:lnTo>
                <a:lnTo>
                  <a:pt x="3496797" y="0"/>
                </a:lnTo>
                <a:lnTo>
                  <a:pt x="3522026" y="0"/>
                </a:lnTo>
                <a:lnTo>
                  <a:pt x="3525549" y="0"/>
                </a:lnTo>
                <a:lnTo>
                  <a:pt x="3532648" y="0"/>
                </a:lnTo>
                <a:lnTo>
                  <a:pt x="3606496" y="0"/>
                </a:lnTo>
                <a:cubicBezTo>
                  <a:pt x="3717686" y="0"/>
                  <a:pt x="3717686" y="0"/>
                  <a:pt x="3717686" y="0"/>
                </a:cubicBezTo>
                <a:cubicBezTo>
                  <a:pt x="3766245" y="0"/>
                  <a:pt x="3824516" y="34010"/>
                  <a:pt x="3848796" y="75308"/>
                </a:cubicBezTo>
                <a:cubicBezTo>
                  <a:pt x="4188713" y="664408"/>
                  <a:pt x="4188713" y="664408"/>
                  <a:pt x="4188713" y="664408"/>
                </a:cubicBezTo>
                <a:cubicBezTo>
                  <a:pt x="4212993" y="705706"/>
                  <a:pt x="4212993" y="773726"/>
                  <a:pt x="4188713" y="815024"/>
                </a:cubicBezTo>
                <a:cubicBezTo>
                  <a:pt x="3848796" y="1404124"/>
                  <a:pt x="3848796" y="1404124"/>
                  <a:pt x="3848796" y="1404124"/>
                </a:cubicBezTo>
                <a:cubicBezTo>
                  <a:pt x="3824516" y="1445422"/>
                  <a:pt x="3766245" y="1479432"/>
                  <a:pt x="3717686" y="1479432"/>
                </a:cubicBezTo>
                <a:lnTo>
                  <a:pt x="3532648" y="1479432"/>
                </a:lnTo>
                <a:lnTo>
                  <a:pt x="3126248" y="1479432"/>
                </a:lnTo>
                <a:lnTo>
                  <a:pt x="3037852" y="1479432"/>
                </a:lnTo>
                <a:lnTo>
                  <a:pt x="2852814" y="1479432"/>
                </a:lnTo>
                <a:lnTo>
                  <a:pt x="2580482" y="1479432"/>
                </a:lnTo>
                <a:lnTo>
                  <a:pt x="2446414" y="1479432"/>
                </a:lnTo>
                <a:lnTo>
                  <a:pt x="2291630" y="1479432"/>
                </a:lnTo>
                <a:lnTo>
                  <a:pt x="1900647" y="1479432"/>
                </a:lnTo>
                <a:lnTo>
                  <a:pt x="1745864" y="1479432"/>
                </a:lnTo>
                <a:lnTo>
                  <a:pt x="1611796" y="1479432"/>
                </a:lnTo>
                <a:lnTo>
                  <a:pt x="1168160" y="1479432"/>
                </a:lnTo>
                <a:lnTo>
                  <a:pt x="1066030" y="1479432"/>
                </a:lnTo>
                <a:lnTo>
                  <a:pt x="488326" y="1479432"/>
                </a:lnTo>
                <a:cubicBezTo>
                  <a:pt x="440981" y="1479432"/>
                  <a:pt x="381495" y="1445422"/>
                  <a:pt x="357216" y="1404124"/>
                </a:cubicBezTo>
                <a:cubicBezTo>
                  <a:pt x="17299" y="815024"/>
                  <a:pt x="17299" y="815024"/>
                  <a:pt x="17299" y="815024"/>
                </a:cubicBezTo>
                <a:cubicBezTo>
                  <a:pt x="-5767" y="773726"/>
                  <a:pt x="-5767" y="705706"/>
                  <a:pt x="17299" y="664408"/>
                </a:cubicBezTo>
                <a:cubicBezTo>
                  <a:pt x="357216" y="75308"/>
                  <a:pt x="357216" y="75308"/>
                  <a:pt x="357216" y="75308"/>
                </a:cubicBezTo>
                <a:cubicBezTo>
                  <a:pt x="381495" y="34010"/>
                  <a:pt x="440981" y="0"/>
                  <a:pt x="488326" y="0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2700000" scaled="1"/>
          </a:gradFill>
          <a:ln w="19050"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2700000" scaled="1"/>
              <a:tileRect/>
            </a:gradFill>
          </a:ln>
          <a:effectLst>
            <a:outerShdw blurRad="330200" dist="127000" dir="2700000" algn="tl" rotWithShape="0">
              <a:prstClr val="black">
                <a:alpha val="31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noAutofit/>
          </a:bodyPr>
          <a:lstStyle/>
          <a:p>
            <a:endParaRPr lang="zh-CN" altLang="en-US">
              <a:ea typeface="微软雅黑" panose="020B0503020204020204" pitchFamily="34" charset="-122"/>
            </a:endParaRPr>
          </a:p>
        </p:txBody>
      </p:sp>
      <p:grpSp>
        <p:nvGrpSpPr>
          <p:cNvPr id="84" name="组合 83"/>
          <p:cNvGrpSpPr/>
          <p:nvPr/>
        </p:nvGrpSpPr>
        <p:grpSpPr>
          <a:xfrm>
            <a:off x="6923880" y="3098749"/>
            <a:ext cx="1251927" cy="1109597"/>
            <a:chOff x="3395030" y="3384330"/>
            <a:chExt cx="1251927" cy="1109597"/>
          </a:xfrm>
        </p:grpSpPr>
        <p:sp>
          <p:nvSpPr>
            <p:cNvPr id="61" name="Freeform 5"/>
            <p:cNvSpPr/>
            <p:nvPr>
              <p:custDataLst>
                <p:tags r:id="rId1"/>
              </p:custDataLst>
            </p:nvPr>
          </p:nvSpPr>
          <p:spPr bwMode="auto">
            <a:xfrm>
              <a:off x="3395031" y="3384353"/>
              <a:ext cx="1251926" cy="1109574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solidFill>
              <a:srgbClr val="0070C0"/>
            </a:solidFill>
            <a:ln w="12700">
              <a:noFill/>
            </a:ln>
            <a:effectLst>
              <a:outerShdw blurRad="330200" dist="127000" dir="2700000" algn="tl" rotWithShape="0">
                <a:prstClr val="black">
                  <a:alpha val="31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/>
            <a:lstStyle/>
            <a:p>
              <a:endParaRPr lang="zh-CN" altLang="en-US">
                <a:ea typeface="微软雅黑" panose="020B0503020204020204" pitchFamily="34" charset="-122"/>
              </a:endParaRPr>
            </a:p>
          </p:txBody>
        </p:sp>
        <p:sp>
          <p:nvSpPr>
            <p:cNvPr id="75" name="Freeform 5"/>
            <p:cNvSpPr/>
            <p:nvPr/>
          </p:nvSpPr>
          <p:spPr bwMode="auto">
            <a:xfrm>
              <a:off x="3395030" y="3384330"/>
              <a:ext cx="975233" cy="1109597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  <a:gd name="connsiteX0" fmla="*/ 2926 w 9929"/>
                <a:gd name="connsiteY0" fmla="*/ 10000 h 10036"/>
                <a:gd name="connsiteX1" fmla="*/ 2141 w 9929"/>
                <a:gd name="connsiteY1" fmla="*/ 9491 h 10036"/>
                <a:gd name="connsiteX2" fmla="*/ 104 w 9929"/>
                <a:gd name="connsiteY2" fmla="*/ 5509 h 10036"/>
                <a:gd name="connsiteX3" fmla="*/ 104 w 9929"/>
                <a:gd name="connsiteY3" fmla="*/ 4491 h 10036"/>
                <a:gd name="connsiteX4" fmla="*/ 2141 w 9929"/>
                <a:gd name="connsiteY4" fmla="*/ 509 h 10036"/>
                <a:gd name="connsiteX5" fmla="*/ 2926 w 9929"/>
                <a:gd name="connsiteY5" fmla="*/ 0 h 10036"/>
                <a:gd name="connsiteX6" fmla="*/ 6999 w 9929"/>
                <a:gd name="connsiteY6" fmla="*/ 0 h 10036"/>
                <a:gd name="connsiteX7" fmla="*/ 7784 w 9929"/>
                <a:gd name="connsiteY7" fmla="*/ 509 h 10036"/>
                <a:gd name="connsiteX8" fmla="*/ 9821 w 9929"/>
                <a:gd name="connsiteY8" fmla="*/ 4491 h 10036"/>
                <a:gd name="connsiteX9" fmla="*/ 9821 w 9929"/>
                <a:gd name="connsiteY9" fmla="*/ 5509 h 10036"/>
                <a:gd name="connsiteX10" fmla="*/ 7784 w 9929"/>
                <a:gd name="connsiteY10" fmla="*/ 9491 h 10036"/>
                <a:gd name="connsiteX11" fmla="*/ 2926 w 9929"/>
                <a:gd name="connsiteY11" fmla="*/ 10000 h 10036"/>
                <a:gd name="connsiteX0-1" fmla="*/ 2947 w 10000"/>
                <a:gd name="connsiteY0-2" fmla="*/ 9964 h 9964"/>
                <a:gd name="connsiteX1-3" fmla="*/ 2156 w 10000"/>
                <a:gd name="connsiteY1-4" fmla="*/ 9457 h 9964"/>
                <a:gd name="connsiteX2-5" fmla="*/ 105 w 10000"/>
                <a:gd name="connsiteY2-6" fmla="*/ 5489 h 9964"/>
                <a:gd name="connsiteX3-7" fmla="*/ 105 w 10000"/>
                <a:gd name="connsiteY3-8" fmla="*/ 4475 h 9964"/>
                <a:gd name="connsiteX4-9" fmla="*/ 2156 w 10000"/>
                <a:gd name="connsiteY4-10" fmla="*/ 507 h 9964"/>
                <a:gd name="connsiteX5-11" fmla="*/ 2947 w 10000"/>
                <a:gd name="connsiteY5-12" fmla="*/ 0 h 9964"/>
                <a:gd name="connsiteX6-13" fmla="*/ 7049 w 10000"/>
                <a:gd name="connsiteY6-14" fmla="*/ 0 h 9964"/>
                <a:gd name="connsiteX7-15" fmla="*/ 7840 w 10000"/>
                <a:gd name="connsiteY7-16" fmla="*/ 507 h 9964"/>
                <a:gd name="connsiteX8-17" fmla="*/ 9891 w 10000"/>
                <a:gd name="connsiteY8-18" fmla="*/ 4475 h 9964"/>
                <a:gd name="connsiteX9-19" fmla="*/ 9891 w 10000"/>
                <a:gd name="connsiteY9-20" fmla="*/ 5489 h 9964"/>
                <a:gd name="connsiteX10-21" fmla="*/ 2947 w 10000"/>
                <a:gd name="connsiteY10-22" fmla="*/ 9964 h 9964"/>
                <a:gd name="connsiteX0-23" fmla="*/ 2947 w 10070"/>
                <a:gd name="connsiteY0-24" fmla="*/ 10000 h 10000"/>
                <a:gd name="connsiteX1-25" fmla="*/ 2156 w 10070"/>
                <a:gd name="connsiteY1-26" fmla="*/ 9491 h 10000"/>
                <a:gd name="connsiteX2-27" fmla="*/ 105 w 10070"/>
                <a:gd name="connsiteY2-28" fmla="*/ 5509 h 10000"/>
                <a:gd name="connsiteX3-29" fmla="*/ 105 w 10070"/>
                <a:gd name="connsiteY3-30" fmla="*/ 4491 h 10000"/>
                <a:gd name="connsiteX4-31" fmla="*/ 2156 w 10070"/>
                <a:gd name="connsiteY4-32" fmla="*/ 509 h 10000"/>
                <a:gd name="connsiteX5-33" fmla="*/ 2947 w 10070"/>
                <a:gd name="connsiteY5-34" fmla="*/ 0 h 10000"/>
                <a:gd name="connsiteX6-35" fmla="*/ 7049 w 10070"/>
                <a:gd name="connsiteY6-36" fmla="*/ 0 h 10000"/>
                <a:gd name="connsiteX7-37" fmla="*/ 7840 w 10070"/>
                <a:gd name="connsiteY7-38" fmla="*/ 509 h 10000"/>
                <a:gd name="connsiteX8-39" fmla="*/ 9891 w 10070"/>
                <a:gd name="connsiteY8-40" fmla="*/ 4491 h 10000"/>
                <a:gd name="connsiteX9-41" fmla="*/ 2947 w 10070"/>
                <a:gd name="connsiteY9-42" fmla="*/ 10000 h 10000"/>
                <a:gd name="connsiteX0-43" fmla="*/ 2947 w 8049"/>
                <a:gd name="connsiteY0-44" fmla="*/ 10391 h 10391"/>
                <a:gd name="connsiteX1-45" fmla="*/ 2156 w 8049"/>
                <a:gd name="connsiteY1-46" fmla="*/ 9882 h 10391"/>
                <a:gd name="connsiteX2-47" fmla="*/ 105 w 8049"/>
                <a:gd name="connsiteY2-48" fmla="*/ 5900 h 10391"/>
                <a:gd name="connsiteX3-49" fmla="*/ 105 w 8049"/>
                <a:gd name="connsiteY3-50" fmla="*/ 4882 h 10391"/>
                <a:gd name="connsiteX4-51" fmla="*/ 2156 w 8049"/>
                <a:gd name="connsiteY4-52" fmla="*/ 900 h 10391"/>
                <a:gd name="connsiteX5-53" fmla="*/ 2947 w 8049"/>
                <a:gd name="connsiteY5-54" fmla="*/ 391 h 10391"/>
                <a:gd name="connsiteX6-55" fmla="*/ 7049 w 8049"/>
                <a:gd name="connsiteY6-56" fmla="*/ 391 h 10391"/>
                <a:gd name="connsiteX7-57" fmla="*/ 7840 w 8049"/>
                <a:gd name="connsiteY7-58" fmla="*/ 900 h 10391"/>
                <a:gd name="connsiteX8-59" fmla="*/ 2947 w 8049"/>
                <a:gd name="connsiteY8-60" fmla="*/ 10391 h 10391"/>
                <a:gd name="connsiteX0-61" fmla="*/ 3660 w 9981"/>
                <a:gd name="connsiteY0-62" fmla="*/ 9640 h 9640"/>
                <a:gd name="connsiteX1-63" fmla="*/ 2678 w 9981"/>
                <a:gd name="connsiteY1-64" fmla="*/ 9150 h 9640"/>
                <a:gd name="connsiteX2-65" fmla="*/ 129 w 9981"/>
                <a:gd name="connsiteY2-66" fmla="*/ 5318 h 9640"/>
                <a:gd name="connsiteX3-67" fmla="*/ 129 w 9981"/>
                <a:gd name="connsiteY3-68" fmla="*/ 4338 h 9640"/>
                <a:gd name="connsiteX4-69" fmla="*/ 2678 w 9981"/>
                <a:gd name="connsiteY4-70" fmla="*/ 506 h 9640"/>
                <a:gd name="connsiteX5-71" fmla="*/ 3660 w 9981"/>
                <a:gd name="connsiteY5-72" fmla="*/ 16 h 9640"/>
                <a:gd name="connsiteX6-73" fmla="*/ 8757 w 9981"/>
                <a:gd name="connsiteY6-74" fmla="*/ 16 h 9640"/>
                <a:gd name="connsiteX7-75" fmla="*/ 9739 w 9981"/>
                <a:gd name="connsiteY7-76" fmla="*/ 506 h 9640"/>
                <a:gd name="connsiteX8-77" fmla="*/ 3660 w 9981"/>
                <a:gd name="connsiteY8-78" fmla="*/ 9640 h 9640"/>
                <a:gd name="connsiteX0-79" fmla="*/ 3667 w 9758"/>
                <a:gd name="connsiteY0-80" fmla="*/ 10713 h 10713"/>
                <a:gd name="connsiteX1-81" fmla="*/ 2683 w 9758"/>
                <a:gd name="connsiteY1-82" fmla="*/ 10205 h 10713"/>
                <a:gd name="connsiteX2-83" fmla="*/ 129 w 9758"/>
                <a:gd name="connsiteY2-84" fmla="*/ 6230 h 10713"/>
                <a:gd name="connsiteX3-85" fmla="*/ 129 w 9758"/>
                <a:gd name="connsiteY3-86" fmla="*/ 5213 h 10713"/>
                <a:gd name="connsiteX4-87" fmla="*/ 2683 w 9758"/>
                <a:gd name="connsiteY4-88" fmla="*/ 1238 h 10713"/>
                <a:gd name="connsiteX5-89" fmla="*/ 3667 w 9758"/>
                <a:gd name="connsiteY5-90" fmla="*/ 730 h 10713"/>
                <a:gd name="connsiteX6-91" fmla="*/ 8774 w 9758"/>
                <a:gd name="connsiteY6-92" fmla="*/ 730 h 10713"/>
                <a:gd name="connsiteX7-93" fmla="*/ 9758 w 9758"/>
                <a:gd name="connsiteY7-94" fmla="*/ 1238 h 10713"/>
                <a:gd name="connsiteX8-95" fmla="*/ 3667 w 9758"/>
                <a:gd name="connsiteY8-96" fmla="*/ 10713 h 10713"/>
                <a:gd name="connsiteX0-97" fmla="*/ 3758 w 10000"/>
                <a:gd name="connsiteY0-98" fmla="*/ 9319 h 9319"/>
                <a:gd name="connsiteX1-99" fmla="*/ 2750 w 10000"/>
                <a:gd name="connsiteY1-100" fmla="*/ 8845 h 9319"/>
                <a:gd name="connsiteX2-101" fmla="*/ 132 w 10000"/>
                <a:gd name="connsiteY2-102" fmla="*/ 5134 h 9319"/>
                <a:gd name="connsiteX3-103" fmla="*/ 132 w 10000"/>
                <a:gd name="connsiteY3-104" fmla="*/ 4185 h 9319"/>
                <a:gd name="connsiteX4-105" fmla="*/ 2750 w 10000"/>
                <a:gd name="connsiteY4-106" fmla="*/ 475 h 9319"/>
                <a:gd name="connsiteX5-107" fmla="*/ 3758 w 10000"/>
                <a:gd name="connsiteY5-108" fmla="*/ 0 h 9319"/>
                <a:gd name="connsiteX6-109" fmla="*/ 8992 w 10000"/>
                <a:gd name="connsiteY6-110" fmla="*/ 0 h 9319"/>
                <a:gd name="connsiteX7-111" fmla="*/ 10000 w 10000"/>
                <a:gd name="connsiteY7-112" fmla="*/ 475 h 9319"/>
                <a:gd name="connsiteX8-113" fmla="*/ 3758 w 10000"/>
                <a:gd name="connsiteY8-114" fmla="*/ 9319 h 9319"/>
                <a:gd name="connsiteX0-115" fmla="*/ 3758 w 10000"/>
                <a:gd name="connsiteY0-116" fmla="*/ 10000 h 10000"/>
                <a:gd name="connsiteX1-117" fmla="*/ 2750 w 10000"/>
                <a:gd name="connsiteY1-118" fmla="*/ 9491 h 10000"/>
                <a:gd name="connsiteX2-119" fmla="*/ 132 w 10000"/>
                <a:gd name="connsiteY2-120" fmla="*/ 5509 h 10000"/>
                <a:gd name="connsiteX3-121" fmla="*/ 132 w 10000"/>
                <a:gd name="connsiteY3-122" fmla="*/ 4491 h 10000"/>
                <a:gd name="connsiteX4-123" fmla="*/ 2750 w 10000"/>
                <a:gd name="connsiteY4-124" fmla="*/ 510 h 10000"/>
                <a:gd name="connsiteX5-125" fmla="*/ 3758 w 10000"/>
                <a:gd name="connsiteY5-126" fmla="*/ 0 h 10000"/>
                <a:gd name="connsiteX6-127" fmla="*/ 8992 w 10000"/>
                <a:gd name="connsiteY6-128" fmla="*/ 0 h 10000"/>
                <a:gd name="connsiteX7-129" fmla="*/ 10000 w 10000"/>
                <a:gd name="connsiteY7-130" fmla="*/ 510 h 10000"/>
                <a:gd name="connsiteX8-131" fmla="*/ 3758 w 10000"/>
                <a:gd name="connsiteY8-132" fmla="*/ 10000 h 10000"/>
                <a:gd name="connsiteX0-133" fmla="*/ 3758 w 10000"/>
                <a:gd name="connsiteY0-134" fmla="*/ 10000 h 10000"/>
                <a:gd name="connsiteX1-135" fmla="*/ 2750 w 10000"/>
                <a:gd name="connsiteY1-136" fmla="*/ 9491 h 10000"/>
                <a:gd name="connsiteX2-137" fmla="*/ 132 w 10000"/>
                <a:gd name="connsiteY2-138" fmla="*/ 5509 h 10000"/>
                <a:gd name="connsiteX3-139" fmla="*/ 132 w 10000"/>
                <a:gd name="connsiteY3-140" fmla="*/ 4491 h 10000"/>
                <a:gd name="connsiteX4-141" fmla="*/ 2750 w 10000"/>
                <a:gd name="connsiteY4-142" fmla="*/ 510 h 10000"/>
                <a:gd name="connsiteX5-143" fmla="*/ 3758 w 10000"/>
                <a:gd name="connsiteY5-144" fmla="*/ 0 h 10000"/>
                <a:gd name="connsiteX6-145" fmla="*/ 8992 w 10000"/>
                <a:gd name="connsiteY6-146" fmla="*/ 0 h 10000"/>
                <a:gd name="connsiteX7-147" fmla="*/ 10000 w 10000"/>
                <a:gd name="connsiteY7-148" fmla="*/ 510 h 10000"/>
                <a:gd name="connsiteX8-149" fmla="*/ 7779 w 10000"/>
                <a:gd name="connsiteY8-150" fmla="*/ 5715 h 10000"/>
                <a:gd name="connsiteX9-151" fmla="*/ 3758 w 10000"/>
                <a:gd name="connsiteY9-152" fmla="*/ 10000 h 10000"/>
                <a:gd name="connsiteX0-153" fmla="*/ 3758 w 10000"/>
                <a:gd name="connsiteY0-154" fmla="*/ 10000 h 10000"/>
                <a:gd name="connsiteX1-155" fmla="*/ 2750 w 10000"/>
                <a:gd name="connsiteY1-156" fmla="*/ 9491 h 10000"/>
                <a:gd name="connsiteX2-157" fmla="*/ 132 w 10000"/>
                <a:gd name="connsiteY2-158" fmla="*/ 5509 h 10000"/>
                <a:gd name="connsiteX3-159" fmla="*/ 132 w 10000"/>
                <a:gd name="connsiteY3-160" fmla="*/ 4491 h 10000"/>
                <a:gd name="connsiteX4-161" fmla="*/ 2750 w 10000"/>
                <a:gd name="connsiteY4-162" fmla="*/ 510 h 10000"/>
                <a:gd name="connsiteX5-163" fmla="*/ 3758 w 10000"/>
                <a:gd name="connsiteY5-164" fmla="*/ 0 h 10000"/>
                <a:gd name="connsiteX6-165" fmla="*/ 8992 w 10000"/>
                <a:gd name="connsiteY6-166" fmla="*/ 0 h 10000"/>
                <a:gd name="connsiteX7-167" fmla="*/ 10000 w 10000"/>
                <a:gd name="connsiteY7-168" fmla="*/ 510 h 10000"/>
                <a:gd name="connsiteX8-169" fmla="*/ 7779 w 10000"/>
                <a:gd name="connsiteY8-170" fmla="*/ 5715 h 10000"/>
                <a:gd name="connsiteX9-171" fmla="*/ 3758 w 10000"/>
                <a:gd name="connsiteY9-172" fmla="*/ 10000 h 10000"/>
                <a:gd name="connsiteX0-173" fmla="*/ 3758 w 10000"/>
                <a:gd name="connsiteY0-174" fmla="*/ 10000 h 10000"/>
                <a:gd name="connsiteX1-175" fmla="*/ 2750 w 10000"/>
                <a:gd name="connsiteY1-176" fmla="*/ 9491 h 10000"/>
                <a:gd name="connsiteX2-177" fmla="*/ 132 w 10000"/>
                <a:gd name="connsiteY2-178" fmla="*/ 5509 h 10000"/>
                <a:gd name="connsiteX3-179" fmla="*/ 132 w 10000"/>
                <a:gd name="connsiteY3-180" fmla="*/ 4491 h 10000"/>
                <a:gd name="connsiteX4-181" fmla="*/ 2750 w 10000"/>
                <a:gd name="connsiteY4-182" fmla="*/ 510 h 10000"/>
                <a:gd name="connsiteX5-183" fmla="*/ 3758 w 10000"/>
                <a:gd name="connsiteY5-184" fmla="*/ 0 h 10000"/>
                <a:gd name="connsiteX6-185" fmla="*/ 8992 w 10000"/>
                <a:gd name="connsiteY6-186" fmla="*/ 0 h 10000"/>
                <a:gd name="connsiteX7-187" fmla="*/ 10000 w 10000"/>
                <a:gd name="connsiteY7-188" fmla="*/ 510 h 10000"/>
                <a:gd name="connsiteX8-189" fmla="*/ 7779 w 10000"/>
                <a:gd name="connsiteY8-190" fmla="*/ 5715 h 10000"/>
                <a:gd name="connsiteX9-191" fmla="*/ 3758 w 10000"/>
                <a:gd name="connsiteY9-192" fmla="*/ 10000 h 10000"/>
                <a:gd name="connsiteX0-193" fmla="*/ 3758 w 10000"/>
                <a:gd name="connsiteY0-194" fmla="*/ 10000 h 10000"/>
                <a:gd name="connsiteX1-195" fmla="*/ 2750 w 10000"/>
                <a:gd name="connsiteY1-196" fmla="*/ 9491 h 10000"/>
                <a:gd name="connsiteX2-197" fmla="*/ 132 w 10000"/>
                <a:gd name="connsiteY2-198" fmla="*/ 5509 h 10000"/>
                <a:gd name="connsiteX3-199" fmla="*/ 132 w 10000"/>
                <a:gd name="connsiteY3-200" fmla="*/ 4491 h 10000"/>
                <a:gd name="connsiteX4-201" fmla="*/ 2750 w 10000"/>
                <a:gd name="connsiteY4-202" fmla="*/ 510 h 10000"/>
                <a:gd name="connsiteX5-203" fmla="*/ 3758 w 10000"/>
                <a:gd name="connsiteY5-204" fmla="*/ 0 h 10000"/>
                <a:gd name="connsiteX6-205" fmla="*/ 8992 w 10000"/>
                <a:gd name="connsiteY6-206" fmla="*/ 0 h 10000"/>
                <a:gd name="connsiteX7-207" fmla="*/ 10000 w 10000"/>
                <a:gd name="connsiteY7-208" fmla="*/ 510 h 10000"/>
                <a:gd name="connsiteX8-209" fmla="*/ 7657 w 10000"/>
                <a:gd name="connsiteY8-210" fmla="*/ 5358 h 10000"/>
                <a:gd name="connsiteX9-211" fmla="*/ 3758 w 10000"/>
                <a:gd name="connsiteY9-212" fmla="*/ 10000 h 10000"/>
                <a:gd name="connsiteX0-213" fmla="*/ 3758 w 10000"/>
                <a:gd name="connsiteY0-214" fmla="*/ 10000 h 10000"/>
                <a:gd name="connsiteX1-215" fmla="*/ 2750 w 10000"/>
                <a:gd name="connsiteY1-216" fmla="*/ 9491 h 10000"/>
                <a:gd name="connsiteX2-217" fmla="*/ 132 w 10000"/>
                <a:gd name="connsiteY2-218" fmla="*/ 5509 h 10000"/>
                <a:gd name="connsiteX3-219" fmla="*/ 132 w 10000"/>
                <a:gd name="connsiteY3-220" fmla="*/ 4491 h 10000"/>
                <a:gd name="connsiteX4-221" fmla="*/ 2750 w 10000"/>
                <a:gd name="connsiteY4-222" fmla="*/ 510 h 10000"/>
                <a:gd name="connsiteX5-223" fmla="*/ 3758 w 10000"/>
                <a:gd name="connsiteY5-224" fmla="*/ 0 h 10000"/>
                <a:gd name="connsiteX6-225" fmla="*/ 8992 w 10000"/>
                <a:gd name="connsiteY6-226" fmla="*/ 0 h 10000"/>
                <a:gd name="connsiteX7-227" fmla="*/ 10000 w 10000"/>
                <a:gd name="connsiteY7-228" fmla="*/ 510 h 10000"/>
                <a:gd name="connsiteX8-229" fmla="*/ 6803 w 10000"/>
                <a:gd name="connsiteY8-230" fmla="*/ 4894 h 10000"/>
                <a:gd name="connsiteX9-231" fmla="*/ 3758 w 10000"/>
                <a:gd name="connsiteY9-232" fmla="*/ 10000 h 10000"/>
                <a:gd name="connsiteX0-233" fmla="*/ 3758 w 10000"/>
                <a:gd name="connsiteY0-234" fmla="*/ 10000 h 10000"/>
                <a:gd name="connsiteX1-235" fmla="*/ 2750 w 10000"/>
                <a:gd name="connsiteY1-236" fmla="*/ 9491 h 10000"/>
                <a:gd name="connsiteX2-237" fmla="*/ 132 w 10000"/>
                <a:gd name="connsiteY2-238" fmla="*/ 5509 h 10000"/>
                <a:gd name="connsiteX3-239" fmla="*/ 132 w 10000"/>
                <a:gd name="connsiteY3-240" fmla="*/ 4491 h 10000"/>
                <a:gd name="connsiteX4-241" fmla="*/ 2750 w 10000"/>
                <a:gd name="connsiteY4-242" fmla="*/ 510 h 10000"/>
                <a:gd name="connsiteX5-243" fmla="*/ 3758 w 10000"/>
                <a:gd name="connsiteY5-244" fmla="*/ 0 h 10000"/>
                <a:gd name="connsiteX6-245" fmla="*/ 8992 w 10000"/>
                <a:gd name="connsiteY6-246" fmla="*/ 0 h 10000"/>
                <a:gd name="connsiteX7-247" fmla="*/ 10000 w 10000"/>
                <a:gd name="connsiteY7-248" fmla="*/ 510 h 10000"/>
                <a:gd name="connsiteX8-249" fmla="*/ 6803 w 10000"/>
                <a:gd name="connsiteY8-250" fmla="*/ 4894 h 10000"/>
                <a:gd name="connsiteX9-251" fmla="*/ 3758 w 10000"/>
                <a:gd name="connsiteY9-252" fmla="*/ 10000 h 10000"/>
                <a:gd name="connsiteX0-253" fmla="*/ 3758 w 10000"/>
                <a:gd name="connsiteY0-254" fmla="*/ 10000 h 10000"/>
                <a:gd name="connsiteX1-255" fmla="*/ 2750 w 10000"/>
                <a:gd name="connsiteY1-256" fmla="*/ 9491 h 10000"/>
                <a:gd name="connsiteX2-257" fmla="*/ 132 w 10000"/>
                <a:gd name="connsiteY2-258" fmla="*/ 5509 h 10000"/>
                <a:gd name="connsiteX3-259" fmla="*/ 132 w 10000"/>
                <a:gd name="connsiteY3-260" fmla="*/ 4491 h 10000"/>
                <a:gd name="connsiteX4-261" fmla="*/ 2750 w 10000"/>
                <a:gd name="connsiteY4-262" fmla="*/ 510 h 10000"/>
                <a:gd name="connsiteX5-263" fmla="*/ 3758 w 10000"/>
                <a:gd name="connsiteY5-264" fmla="*/ 0 h 10000"/>
                <a:gd name="connsiteX6-265" fmla="*/ 8992 w 10000"/>
                <a:gd name="connsiteY6-266" fmla="*/ 0 h 10000"/>
                <a:gd name="connsiteX7-267" fmla="*/ 10000 w 10000"/>
                <a:gd name="connsiteY7-268" fmla="*/ 510 h 10000"/>
                <a:gd name="connsiteX8-269" fmla="*/ 6803 w 10000"/>
                <a:gd name="connsiteY8-270" fmla="*/ 4894 h 10000"/>
                <a:gd name="connsiteX9-271" fmla="*/ 3758 w 10000"/>
                <a:gd name="connsiteY9-272" fmla="*/ 10000 h 10000"/>
                <a:gd name="connsiteX0-273" fmla="*/ 3758 w 10027"/>
                <a:gd name="connsiteY0-274" fmla="*/ 10000 h 10000"/>
                <a:gd name="connsiteX1-275" fmla="*/ 2750 w 10027"/>
                <a:gd name="connsiteY1-276" fmla="*/ 9491 h 10000"/>
                <a:gd name="connsiteX2-277" fmla="*/ 132 w 10027"/>
                <a:gd name="connsiteY2-278" fmla="*/ 5509 h 10000"/>
                <a:gd name="connsiteX3-279" fmla="*/ 132 w 10027"/>
                <a:gd name="connsiteY3-280" fmla="*/ 4491 h 10000"/>
                <a:gd name="connsiteX4-281" fmla="*/ 2750 w 10027"/>
                <a:gd name="connsiteY4-282" fmla="*/ 510 h 10000"/>
                <a:gd name="connsiteX5-283" fmla="*/ 3758 w 10027"/>
                <a:gd name="connsiteY5-284" fmla="*/ 0 h 10000"/>
                <a:gd name="connsiteX6-285" fmla="*/ 8992 w 10027"/>
                <a:gd name="connsiteY6-286" fmla="*/ 0 h 10000"/>
                <a:gd name="connsiteX7-287" fmla="*/ 10000 w 10027"/>
                <a:gd name="connsiteY7-288" fmla="*/ 510 h 10000"/>
                <a:gd name="connsiteX8-289" fmla="*/ 6803 w 10027"/>
                <a:gd name="connsiteY8-290" fmla="*/ 4894 h 10000"/>
                <a:gd name="connsiteX9-291" fmla="*/ 3758 w 10027"/>
                <a:gd name="connsiteY9-292" fmla="*/ 10000 h 10000"/>
                <a:gd name="connsiteX0-293" fmla="*/ 3758 w 10033"/>
                <a:gd name="connsiteY0-294" fmla="*/ 10000 h 10000"/>
                <a:gd name="connsiteX1-295" fmla="*/ 2750 w 10033"/>
                <a:gd name="connsiteY1-296" fmla="*/ 9491 h 10000"/>
                <a:gd name="connsiteX2-297" fmla="*/ 132 w 10033"/>
                <a:gd name="connsiteY2-298" fmla="*/ 5509 h 10000"/>
                <a:gd name="connsiteX3-299" fmla="*/ 132 w 10033"/>
                <a:gd name="connsiteY3-300" fmla="*/ 4491 h 10000"/>
                <a:gd name="connsiteX4-301" fmla="*/ 2750 w 10033"/>
                <a:gd name="connsiteY4-302" fmla="*/ 510 h 10000"/>
                <a:gd name="connsiteX5-303" fmla="*/ 3758 w 10033"/>
                <a:gd name="connsiteY5-304" fmla="*/ 0 h 10000"/>
                <a:gd name="connsiteX6-305" fmla="*/ 8992 w 10033"/>
                <a:gd name="connsiteY6-306" fmla="*/ 0 h 10000"/>
                <a:gd name="connsiteX7-307" fmla="*/ 10000 w 10033"/>
                <a:gd name="connsiteY7-308" fmla="*/ 510 h 10000"/>
                <a:gd name="connsiteX8-309" fmla="*/ 6864 w 10033"/>
                <a:gd name="connsiteY8-310" fmla="*/ 5055 h 10000"/>
                <a:gd name="connsiteX9-311" fmla="*/ 3758 w 10033"/>
                <a:gd name="connsiteY9-312" fmla="*/ 10000 h 10000"/>
                <a:gd name="connsiteX0-313" fmla="*/ 3758 w 10035"/>
                <a:gd name="connsiteY0-314" fmla="*/ 10000 h 10000"/>
                <a:gd name="connsiteX1-315" fmla="*/ 2750 w 10035"/>
                <a:gd name="connsiteY1-316" fmla="*/ 9491 h 10000"/>
                <a:gd name="connsiteX2-317" fmla="*/ 132 w 10035"/>
                <a:gd name="connsiteY2-318" fmla="*/ 5509 h 10000"/>
                <a:gd name="connsiteX3-319" fmla="*/ 132 w 10035"/>
                <a:gd name="connsiteY3-320" fmla="*/ 4491 h 10000"/>
                <a:gd name="connsiteX4-321" fmla="*/ 2750 w 10035"/>
                <a:gd name="connsiteY4-322" fmla="*/ 510 h 10000"/>
                <a:gd name="connsiteX5-323" fmla="*/ 3758 w 10035"/>
                <a:gd name="connsiteY5-324" fmla="*/ 0 h 10000"/>
                <a:gd name="connsiteX6-325" fmla="*/ 8992 w 10035"/>
                <a:gd name="connsiteY6-326" fmla="*/ 0 h 10000"/>
                <a:gd name="connsiteX7-327" fmla="*/ 10000 w 10035"/>
                <a:gd name="connsiteY7-328" fmla="*/ 510 h 10000"/>
                <a:gd name="connsiteX8-329" fmla="*/ 6864 w 10035"/>
                <a:gd name="connsiteY8-330" fmla="*/ 5055 h 10000"/>
                <a:gd name="connsiteX9-331" fmla="*/ 3758 w 10035"/>
                <a:gd name="connsiteY9-332" fmla="*/ 10000 h 10000"/>
                <a:gd name="connsiteX0-333" fmla="*/ 3758 w 10008"/>
                <a:gd name="connsiteY0-334" fmla="*/ 10000 h 10000"/>
                <a:gd name="connsiteX1-335" fmla="*/ 2750 w 10008"/>
                <a:gd name="connsiteY1-336" fmla="*/ 9491 h 10000"/>
                <a:gd name="connsiteX2-337" fmla="*/ 132 w 10008"/>
                <a:gd name="connsiteY2-338" fmla="*/ 5509 h 10000"/>
                <a:gd name="connsiteX3-339" fmla="*/ 132 w 10008"/>
                <a:gd name="connsiteY3-340" fmla="*/ 4491 h 10000"/>
                <a:gd name="connsiteX4-341" fmla="*/ 2750 w 10008"/>
                <a:gd name="connsiteY4-342" fmla="*/ 510 h 10000"/>
                <a:gd name="connsiteX5-343" fmla="*/ 3758 w 10008"/>
                <a:gd name="connsiteY5-344" fmla="*/ 0 h 10000"/>
                <a:gd name="connsiteX6-345" fmla="*/ 8992 w 10008"/>
                <a:gd name="connsiteY6-346" fmla="*/ 0 h 10000"/>
                <a:gd name="connsiteX7-347" fmla="*/ 10000 w 10008"/>
                <a:gd name="connsiteY7-348" fmla="*/ 510 h 10000"/>
                <a:gd name="connsiteX8-349" fmla="*/ 6864 w 10008"/>
                <a:gd name="connsiteY8-350" fmla="*/ 5055 h 10000"/>
                <a:gd name="connsiteX9-351" fmla="*/ 3758 w 10008"/>
                <a:gd name="connsiteY9-352" fmla="*/ 10000 h 10000"/>
                <a:gd name="connsiteX0-353" fmla="*/ 3758 w 10031"/>
                <a:gd name="connsiteY0-354" fmla="*/ 10000 h 10000"/>
                <a:gd name="connsiteX1-355" fmla="*/ 2750 w 10031"/>
                <a:gd name="connsiteY1-356" fmla="*/ 9491 h 10000"/>
                <a:gd name="connsiteX2-357" fmla="*/ 132 w 10031"/>
                <a:gd name="connsiteY2-358" fmla="*/ 5509 h 10000"/>
                <a:gd name="connsiteX3-359" fmla="*/ 132 w 10031"/>
                <a:gd name="connsiteY3-360" fmla="*/ 4491 h 10000"/>
                <a:gd name="connsiteX4-361" fmla="*/ 2750 w 10031"/>
                <a:gd name="connsiteY4-362" fmla="*/ 510 h 10000"/>
                <a:gd name="connsiteX5-363" fmla="*/ 3758 w 10031"/>
                <a:gd name="connsiteY5-364" fmla="*/ 0 h 10000"/>
                <a:gd name="connsiteX6-365" fmla="*/ 8992 w 10031"/>
                <a:gd name="connsiteY6-366" fmla="*/ 0 h 10000"/>
                <a:gd name="connsiteX7-367" fmla="*/ 10000 w 10031"/>
                <a:gd name="connsiteY7-368" fmla="*/ 510 h 10000"/>
                <a:gd name="connsiteX8-369" fmla="*/ 6864 w 10031"/>
                <a:gd name="connsiteY8-370" fmla="*/ 5055 h 10000"/>
                <a:gd name="connsiteX9-371" fmla="*/ 3758 w 10031"/>
                <a:gd name="connsiteY9-372" fmla="*/ 10000 h 10000"/>
                <a:gd name="connsiteX0-373" fmla="*/ 3758 w 10031"/>
                <a:gd name="connsiteY0-374" fmla="*/ 10000 h 10000"/>
                <a:gd name="connsiteX1-375" fmla="*/ 2750 w 10031"/>
                <a:gd name="connsiteY1-376" fmla="*/ 9491 h 10000"/>
                <a:gd name="connsiteX2-377" fmla="*/ 132 w 10031"/>
                <a:gd name="connsiteY2-378" fmla="*/ 5509 h 10000"/>
                <a:gd name="connsiteX3-379" fmla="*/ 132 w 10031"/>
                <a:gd name="connsiteY3-380" fmla="*/ 4491 h 10000"/>
                <a:gd name="connsiteX4-381" fmla="*/ 2750 w 10031"/>
                <a:gd name="connsiteY4-382" fmla="*/ 510 h 10000"/>
                <a:gd name="connsiteX5-383" fmla="*/ 3758 w 10031"/>
                <a:gd name="connsiteY5-384" fmla="*/ 0 h 10000"/>
                <a:gd name="connsiteX6-385" fmla="*/ 8992 w 10031"/>
                <a:gd name="connsiteY6-386" fmla="*/ 0 h 10000"/>
                <a:gd name="connsiteX7-387" fmla="*/ 10000 w 10031"/>
                <a:gd name="connsiteY7-388" fmla="*/ 510 h 10000"/>
                <a:gd name="connsiteX8-389" fmla="*/ 6864 w 10031"/>
                <a:gd name="connsiteY8-390" fmla="*/ 5055 h 10000"/>
                <a:gd name="connsiteX9-391" fmla="*/ 3758 w 10031"/>
                <a:gd name="connsiteY9-392" fmla="*/ 10000 h 10000"/>
                <a:gd name="connsiteX0-393" fmla="*/ 3758 w 10035"/>
                <a:gd name="connsiteY0-394" fmla="*/ 10000 h 10000"/>
                <a:gd name="connsiteX1-395" fmla="*/ 2750 w 10035"/>
                <a:gd name="connsiteY1-396" fmla="*/ 9491 h 10000"/>
                <a:gd name="connsiteX2-397" fmla="*/ 132 w 10035"/>
                <a:gd name="connsiteY2-398" fmla="*/ 5509 h 10000"/>
                <a:gd name="connsiteX3-399" fmla="*/ 132 w 10035"/>
                <a:gd name="connsiteY3-400" fmla="*/ 4491 h 10000"/>
                <a:gd name="connsiteX4-401" fmla="*/ 2750 w 10035"/>
                <a:gd name="connsiteY4-402" fmla="*/ 510 h 10000"/>
                <a:gd name="connsiteX5-403" fmla="*/ 3758 w 10035"/>
                <a:gd name="connsiteY5-404" fmla="*/ 0 h 10000"/>
                <a:gd name="connsiteX6-405" fmla="*/ 8992 w 10035"/>
                <a:gd name="connsiteY6-406" fmla="*/ 0 h 10000"/>
                <a:gd name="connsiteX7-407" fmla="*/ 10000 w 10035"/>
                <a:gd name="connsiteY7-408" fmla="*/ 510 h 10000"/>
                <a:gd name="connsiteX8-409" fmla="*/ 6864 w 10035"/>
                <a:gd name="connsiteY8-410" fmla="*/ 5055 h 10000"/>
                <a:gd name="connsiteX9-411" fmla="*/ 3758 w 10035"/>
                <a:gd name="connsiteY9-412" fmla="*/ 10000 h 10000"/>
                <a:gd name="connsiteX0-413" fmla="*/ 3758 w 10008"/>
                <a:gd name="connsiteY0-414" fmla="*/ 10000 h 10000"/>
                <a:gd name="connsiteX1-415" fmla="*/ 2750 w 10008"/>
                <a:gd name="connsiteY1-416" fmla="*/ 9491 h 10000"/>
                <a:gd name="connsiteX2-417" fmla="*/ 132 w 10008"/>
                <a:gd name="connsiteY2-418" fmla="*/ 5509 h 10000"/>
                <a:gd name="connsiteX3-419" fmla="*/ 132 w 10008"/>
                <a:gd name="connsiteY3-420" fmla="*/ 4491 h 10000"/>
                <a:gd name="connsiteX4-421" fmla="*/ 2750 w 10008"/>
                <a:gd name="connsiteY4-422" fmla="*/ 510 h 10000"/>
                <a:gd name="connsiteX5-423" fmla="*/ 3758 w 10008"/>
                <a:gd name="connsiteY5-424" fmla="*/ 0 h 10000"/>
                <a:gd name="connsiteX6-425" fmla="*/ 8992 w 10008"/>
                <a:gd name="connsiteY6-426" fmla="*/ 0 h 10000"/>
                <a:gd name="connsiteX7-427" fmla="*/ 10000 w 10008"/>
                <a:gd name="connsiteY7-428" fmla="*/ 510 h 10000"/>
                <a:gd name="connsiteX8-429" fmla="*/ 6864 w 10008"/>
                <a:gd name="connsiteY8-430" fmla="*/ 5055 h 10000"/>
                <a:gd name="connsiteX9-431" fmla="*/ 3758 w 10008"/>
                <a:gd name="connsiteY9-432" fmla="*/ 10000 h 10000"/>
                <a:gd name="connsiteX0-433" fmla="*/ 3758 w 10008"/>
                <a:gd name="connsiteY0-434" fmla="*/ 10000 h 10000"/>
                <a:gd name="connsiteX1-435" fmla="*/ 2750 w 10008"/>
                <a:gd name="connsiteY1-436" fmla="*/ 9491 h 10000"/>
                <a:gd name="connsiteX2-437" fmla="*/ 132 w 10008"/>
                <a:gd name="connsiteY2-438" fmla="*/ 5509 h 10000"/>
                <a:gd name="connsiteX3-439" fmla="*/ 132 w 10008"/>
                <a:gd name="connsiteY3-440" fmla="*/ 4491 h 10000"/>
                <a:gd name="connsiteX4-441" fmla="*/ 2750 w 10008"/>
                <a:gd name="connsiteY4-442" fmla="*/ 510 h 10000"/>
                <a:gd name="connsiteX5-443" fmla="*/ 3758 w 10008"/>
                <a:gd name="connsiteY5-444" fmla="*/ 0 h 10000"/>
                <a:gd name="connsiteX6-445" fmla="*/ 8992 w 10008"/>
                <a:gd name="connsiteY6-446" fmla="*/ 0 h 10000"/>
                <a:gd name="connsiteX7-447" fmla="*/ 10000 w 10008"/>
                <a:gd name="connsiteY7-448" fmla="*/ 510 h 10000"/>
                <a:gd name="connsiteX8-449" fmla="*/ 6864 w 10008"/>
                <a:gd name="connsiteY8-450" fmla="*/ 5055 h 10000"/>
                <a:gd name="connsiteX9-451" fmla="*/ 3758 w 10008"/>
                <a:gd name="connsiteY9-452" fmla="*/ 10000 h 10000"/>
                <a:gd name="connsiteX0-453" fmla="*/ 3758 w 10008"/>
                <a:gd name="connsiteY0-454" fmla="*/ 10000 h 10000"/>
                <a:gd name="connsiteX1-455" fmla="*/ 2750 w 10008"/>
                <a:gd name="connsiteY1-456" fmla="*/ 9491 h 10000"/>
                <a:gd name="connsiteX2-457" fmla="*/ 132 w 10008"/>
                <a:gd name="connsiteY2-458" fmla="*/ 5509 h 10000"/>
                <a:gd name="connsiteX3-459" fmla="*/ 132 w 10008"/>
                <a:gd name="connsiteY3-460" fmla="*/ 4491 h 10000"/>
                <a:gd name="connsiteX4-461" fmla="*/ 2750 w 10008"/>
                <a:gd name="connsiteY4-462" fmla="*/ 510 h 10000"/>
                <a:gd name="connsiteX5-463" fmla="*/ 3758 w 10008"/>
                <a:gd name="connsiteY5-464" fmla="*/ 0 h 10000"/>
                <a:gd name="connsiteX6-465" fmla="*/ 8992 w 10008"/>
                <a:gd name="connsiteY6-466" fmla="*/ 0 h 10000"/>
                <a:gd name="connsiteX7-467" fmla="*/ 10000 w 10008"/>
                <a:gd name="connsiteY7-468" fmla="*/ 510 h 10000"/>
                <a:gd name="connsiteX8-469" fmla="*/ 6864 w 10008"/>
                <a:gd name="connsiteY8-470" fmla="*/ 5055 h 10000"/>
                <a:gd name="connsiteX9-471" fmla="*/ 3758 w 10008"/>
                <a:gd name="connsiteY9-472" fmla="*/ 10000 h 10000"/>
                <a:gd name="connsiteX0-473" fmla="*/ 3758 w 10008"/>
                <a:gd name="connsiteY0-474" fmla="*/ 10000 h 10000"/>
                <a:gd name="connsiteX1-475" fmla="*/ 2750 w 10008"/>
                <a:gd name="connsiteY1-476" fmla="*/ 9491 h 10000"/>
                <a:gd name="connsiteX2-477" fmla="*/ 132 w 10008"/>
                <a:gd name="connsiteY2-478" fmla="*/ 5509 h 10000"/>
                <a:gd name="connsiteX3-479" fmla="*/ 132 w 10008"/>
                <a:gd name="connsiteY3-480" fmla="*/ 4491 h 10000"/>
                <a:gd name="connsiteX4-481" fmla="*/ 2750 w 10008"/>
                <a:gd name="connsiteY4-482" fmla="*/ 510 h 10000"/>
                <a:gd name="connsiteX5-483" fmla="*/ 3758 w 10008"/>
                <a:gd name="connsiteY5-484" fmla="*/ 0 h 10000"/>
                <a:gd name="connsiteX6-485" fmla="*/ 8992 w 10008"/>
                <a:gd name="connsiteY6-486" fmla="*/ 0 h 10000"/>
                <a:gd name="connsiteX7-487" fmla="*/ 10000 w 10008"/>
                <a:gd name="connsiteY7-488" fmla="*/ 510 h 10000"/>
                <a:gd name="connsiteX8-489" fmla="*/ 6864 w 10008"/>
                <a:gd name="connsiteY8-490" fmla="*/ 5055 h 10000"/>
                <a:gd name="connsiteX9-491" fmla="*/ 3758 w 10008"/>
                <a:gd name="connsiteY9-492" fmla="*/ 10000 h 10000"/>
                <a:gd name="connsiteX0-493" fmla="*/ 3758 w 10008"/>
                <a:gd name="connsiteY0-494" fmla="*/ 10000 h 10000"/>
                <a:gd name="connsiteX1-495" fmla="*/ 2750 w 10008"/>
                <a:gd name="connsiteY1-496" fmla="*/ 9491 h 10000"/>
                <a:gd name="connsiteX2-497" fmla="*/ 132 w 10008"/>
                <a:gd name="connsiteY2-498" fmla="*/ 5509 h 10000"/>
                <a:gd name="connsiteX3-499" fmla="*/ 132 w 10008"/>
                <a:gd name="connsiteY3-500" fmla="*/ 4491 h 10000"/>
                <a:gd name="connsiteX4-501" fmla="*/ 2750 w 10008"/>
                <a:gd name="connsiteY4-502" fmla="*/ 510 h 10000"/>
                <a:gd name="connsiteX5-503" fmla="*/ 3758 w 10008"/>
                <a:gd name="connsiteY5-504" fmla="*/ 0 h 10000"/>
                <a:gd name="connsiteX6-505" fmla="*/ 8992 w 10008"/>
                <a:gd name="connsiteY6-506" fmla="*/ 0 h 10000"/>
                <a:gd name="connsiteX7-507" fmla="*/ 10000 w 10008"/>
                <a:gd name="connsiteY7-508" fmla="*/ 510 h 10000"/>
                <a:gd name="connsiteX8-509" fmla="*/ 6864 w 10008"/>
                <a:gd name="connsiteY8-510" fmla="*/ 5055 h 10000"/>
                <a:gd name="connsiteX9-511" fmla="*/ 3758 w 10008"/>
                <a:gd name="connsiteY9-512" fmla="*/ 10000 h 1000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</a:cxnLst>
              <a:rect l="l" t="t" r="r" b="b"/>
              <a:pathLst>
                <a:path w="10008" h="10000">
                  <a:moveTo>
                    <a:pt x="3758" y="10000"/>
                  </a:moveTo>
                  <a:cubicBezTo>
                    <a:pt x="3393" y="10000"/>
                    <a:pt x="2935" y="9770"/>
                    <a:pt x="2750" y="9491"/>
                  </a:cubicBezTo>
                  <a:lnTo>
                    <a:pt x="132" y="5509"/>
                  </a:lnTo>
                  <a:cubicBezTo>
                    <a:pt x="-44" y="5230"/>
                    <a:pt x="-44" y="4770"/>
                    <a:pt x="132" y="4491"/>
                  </a:cubicBezTo>
                  <a:lnTo>
                    <a:pt x="2750" y="510"/>
                  </a:lnTo>
                  <a:cubicBezTo>
                    <a:pt x="2935" y="231"/>
                    <a:pt x="3393" y="0"/>
                    <a:pt x="3758" y="0"/>
                  </a:cubicBezTo>
                  <a:lnTo>
                    <a:pt x="8992" y="0"/>
                  </a:lnTo>
                  <a:cubicBezTo>
                    <a:pt x="9365" y="0"/>
                    <a:pt x="9853" y="233"/>
                    <a:pt x="10000" y="510"/>
                  </a:cubicBezTo>
                  <a:cubicBezTo>
                    <a:pt x="10057" y="2976"/>
                    <a:pt x="9918" y="4465"/>
                    <a:pt x="6864" y="5055"/>
                  </a:cubicBezTo>
                  <a:cubicBezTo>
                    <a:pt x="3496" y="5539"/>
                    <a:pt x="4596" y="9371"/>
                    <a:pt x="3758" y="10000"/>
                  </a:cubicBezTo>
                  <a:close/>
                </a:path>
              </a:pathLst>
            </a:custGeom>
            <a:gradFill flip="none" rotWithShape="1">
              <a:gsLst>
                <a:gs pos="50000">
                  <a:srgbClr val="FFFFFF">
                    <a:alpha val="20000"/>
                  </a:srgbClr>
                </a:gs>
                <a:gs pos="0">
                  <a:schemeClr val="bg1">
                    <a:alpha val="0"/>
                  </a:schemeClr>
                </a:gs>
                <a:gs pos="74000">
                  <a:schemeClr val="bg1">
                    <a:lumMod val="88000"/>
                    <a:lumOff val="12000"/>
                    <a:alpha val="80000"/>
                  </a:schemeClr>
                </a:gs>
              </a:gsLst>
              <a:lin ang="2700000" scaled="1"/>
              <a:tileRect/>
            </a:gradFill>
            <a:ln w="12700">
              <a:noFill/>
            </a:ln>
            <a:effectLst/>
          </p:spPr>
          <p:txBody>
            <a:bodyPr vert="horz" wrap="square" lIns="68580" tIns="34290" rIns="68580" bIns="34290" numCol="1" anchor="t" anchorCtr="0" compatLnSpc="1"/>
            <a:lstStyle/>
            <a:p>
              <a:endParaRPr lang="zh-CN" altLang="en-US" dirty="0">
                <a:ea typeface="微软雅黑" panose="020B0503020204020204" pitchFamily="34" charset="-122"/>
              </a:endParaRPr>
            </a:p>
          </p:txBody>
        </p:sp>
        <p:sp>
          <p:nvSpPr>
            <p:cNvPr id="72" name="文本框 67"/>
            <p:cNvSpPr txBox="1"/>
            <p:nvPr/>
          </p:nvSpPr>
          <p:spPr>
            <a:xfrm>
              <a:off x="3468721" y="3612412"/>
              <a:ext cx="1104544" cy="683895"/>
            </a:xfrm>
            <a:prstGeom prst="rect">
              <a:avLst/>
            </a:prstGeom>
            <a:noFill/>
          </p:spPr>
          <p:txBody>
            <a:bodyPr wrap="square" lIns="68580" tIns="34290" rIns="68580" bIns="34290" rtlCol="0">
              <a:spAutoFit/>
            </a:bodyPr>
            <a:lstStyle/>
            <a:p>
              <a:pPr algn="ctr"/>
              <a:r>
                <a:rPr lang="zh-CN" altLang="en-US" sz="20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利率</a:t>
              </a:r>
              <a:endParaRPr lang="en-US" altLang="zh-CN" sz="20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CN" altLang="en-US" sz="20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期限</a:t>
              </a:r>
              <a:endParaRPr lang="zh-CN" altLang="en-US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610870" y="227330"/>
            <a:ext cx="79019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方正正大黑简体" panose="02000000000000000000" pitchFamily="2" charset="-122"/>
                <a:ea typeface="方正正大黑简体" panose="02000000000000000000" pitchFamily="2" charset="-122"/>
              </a:rPr>
              <a:t>春风齐鑫贷</a:t>
            </a:r>
            <a:endParaRPr lang="zh-CN" altLang="en-US" sz="2400" spc="300" dirty="0" smtClean="0">
              <a:solidFill>
                <a:schemeClr val="tx1">
                  <a:lumMod val="75000"/>
                  <a:lumOff val="25000"/>
                </a:schemeClr>
              </a:solidFill>
              <a:latin typeface="方正正大黑简体" panose="02000000000000000000" pitchFamily="2" charset="-122"/>
              <a:ea typeface="方正正大黑简体" panose="02000000000000000000" pitchFamily="2" charset="-122"/>
            </a:endParaRPr>
          </a:p>
        </p:txBody>
      </p:sp>
      <p:grpSp>
        <p:nvGrpSpPr>
          <p:cNvPr id="83" name="组合 82"/>
          <p:cNvGrpSpPr/>
          <p:nvPr/>
        </p:nvGrpSpPr>
        <p:grpSpPr>
          <a:xfrm>
            <a:off x="971600" y="1370557"/>
            <a:ext cx="1251927" cy="1109597"/>
            <a:chOff x="4497043" y="2426089"/>
            <a:chExt cx="1251927" cy="1109597"/>
          </a:xfrm>
        </p:grpSpPr>
        <p:sp>
          <p:nvSpPr>
            <p:cNvPr id="60" name="Freeform 5"/>
            <p:cNvSpPr/>
            <p:nvPr/>
          </p:nvSpPr>
          <p:spPr bwMode="auto">
            <a:xfrm>
              <a:off x="4497044" y="2426111"/>
              <a:ext cx="1251926" cy="1109574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solidFill>
              <a:srgbClr val="0070C0"/>
            </a:solidFill>
            <a:ln w="12700">
              <a:noFill/>
            </a:ln>
            <a:effectLst>
              <a:outerShdw blurRad="330200" dist="127000" dir="2700000" algn="tl" rotWithShape="0">
                <a:prstClr val="black">
                  <a:alpha val="31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/>
            <a:lstStyle/>
            <a:p>
              <a:endParaRPr lang="zh-CN" altLang="en-US">
                <a:ea typeface="微软雅黑" panose="020B0503020204020204" pitchFamily="34" charset="-122"/>
              </a:endParaRPr>
            </a:p>
          </p:txBody>
        </p:sp>
        <p:sp>
          <p:nvSpPr>
            <p:cNvPr id="74" name="Freeform 5"/>
            <p:cNvSpPr/>
            <p:nvPr/>
          </p:nvSpPr>
          <p:spPr bwMode="auto">
            <a:xfrm>
              <a:off x="4497043" y="2426089"/>
              <a:ext cx="975233" cy="1109597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  <a:gd name="connsiteX0" fmla="*/ 2926 w 9929"/>
                <a:gd name="connsiteY0" fmla="*/ 10000 h 10036"/>
                <a:gd name="connsiteX1" fmla="*/ 2141 w 9929"/>
                <a:gd name="connsiteY1" fmla="*/ 9491 h 10036"/>
                <a:gd name="connsiteX2" fmla="*/ 104 w 9929"/>
                <a:gd name="connsiteY2" fmla="*/ 5509 h 10036"/>
                <a:gd name="connsiteX3" fmla="*/ 104 w 9929"/>
                <a:gd name="connsiteY3" fmla="*/ 4491 h 10036"/>
                <a:gd name="connsiteX4" fmla="*/ 2141 w 9929"/>
                <a:gd name="connsiteY4" fmla="*/ 509 h 10036"/>
                <a:gd name="connsiteX5" fmla="*/ 2926 w 9929"/>
                <a:gd name="connsiteY5" fmla="*/ 0 h 10036"/>
                <a:gd name="connsiteX6" fmla="*/ 6999 w 9929"/>
                <a:gd name="connsiteY6" fmla="*/ 0 h 10036"/>
                <a:gd name="connsiteX7" fmla="*/ 7784 w 9929"/>
                <a:gd name="connsiteY7" fmla="*/ 509 h 10036"/>
                <a:gd name="connsiteX8" fmla="*/ 9821 w 9929"/>
                <a:gd name="connsiteY8" fmla="*/ 4491 h 10036"/>
                <a:gd name="connsiteX9" fmla="*/ 9821 w 9929"/>
                <a:gd name="connsiteY9" fmla="*/ 5509 h 10036"/>
                <a:gd name="connsiteX10" fmla="*/ 7784 w 9929"/>
                <a:gd name="connsiteY10" fmla="*/ 9491 h 10036"/>
                <a:gd name="connsiteX11" fmla="*/ 2926 w 9929"/>
                <a:gd name="connsiteY11" fmla="*/ 10000 h 10036"/>
                <a:gd name="connsiteX0-1" fmla="*/ 2947 w 10000"/>
                <a:gd name="connsiteY0-2" fmla="*/ 9964 h 9964"/>
                <a:gd name="connsiteX1-3" fmla="*/ 2156 w 10000"/>
                <a:gd name="connsiteY1-4" fmla="*/ 9457 h 9964"/>
                <a:gd name="connsiteX2-5" fmla="*/ 105 w 10000"/>
                <a:gd name="connsiteY2-6" fmla="*/ 5489 h 9964"/>
                <a:gd name="connsiteX3-7" fmla="*/ 105 w 10000"/>
                <a:gd name="connsiteY3-8" fmla="*/ 4475 h 9964"/>
                <a:gd name="connsiteX4-9" fmla="*/ 2156 w 10000"/>
                <a:gd name="connsiteY4-10" fmla="*/ 507 h 9964"/>
                <a:gd name="connsiteX5-11" fmla="*/ 2947 w 10000"/>
                <a:gd name="connsiteY5-12" fmla="*/ 0 h 9964"/>
                <a:gd name="connsiteX6-13" fmla="*/ 7049 w 10000"/>
                <a:gd name="connsiteY6-14" fmla="*/ 0 h 9964"/>
                <a:gd name="connsiteX7-15" fmla="*/ 7840 w 10000"/>
                <a:gd name="connsiteY7-16" fmla="*/ 507 h 9964"/>
                <a:gd name="connsiteX8-17" fmla="*/ 9891 w 10000"/>
                <a:gd name="connsiteY8-18" fmla="*/ 4475 h 9964"/>
                <a:gd name="connsiteX9-19" fmla="*/ 9891 w 10000"/>
                <a:gd name="connsiteY9-20" fmla="*/ 5489 h 9964"/>
                <a:gd name="connsiteX10-21" fmla="*/ 2947 w 10000"/>
                <a:gd name="connsiteY10-22" fmla="*/ 9964 h 9964"/>
                <a:gd name="connsiteX0-23" fmla="*/ 2947 w 10070"/>
                <a:gd name="connsiteY0-24" fmla="*/ 10000 h 10000"/>
                <a:gd name="connsiteX1-25" fmla="*/ 2156 w 10070"/>
                <a:gd name="connsiteY1-26" fmla="*/ 9491 h 10000"/>
                <a:gd name="connsiteX2-27" fmla="*/ 105 w 10070"/>
                <a:gd name="connsiteY2-28" fmla="*/ 5509 h 10000"/>
                <a:gd name="connsiteX3-29" fmla="*/ 105 w 10070"/>
                <a:gd name="connsiteY3-30" fmla="*/ 4491 h 10000"/>
                <a:gd name="connsiteX4-31" fmla="*/ 2156 w 10070"/>
                <a:gd name="connsiteY4-32" fmla="*/ 509 h 10000"/>
                <a:gd name="connsiteX5-33" fmla="*/ 2947 w 10070"/>
                <a:gd name="connsiteY5-34" fmla="*/ 0 h 10000"/>
                <a:gd name="connsiteX6-35" fmla="*/ 7049 w 10070"/>
                <a:gd name="connsiteY6-36" fmla="*/ 0 h 10000"/>
                <a:gd name="connsiteX7-37" fmla="*/ 7840 w 10070"/>
                <a:gd name="connsiteY7-38" fmla="*/ 509 h 10000"/>
                <a:gd name="connsiteX8-39" fmla="*/ 9891 w 10070"/>
                <a:gd name="connsiteY8-40" fmla="*/ 4491 h 10000"/>
                <a:gd name="connsiteX9-41" fmla="*/ 2947 w 10070"/>
                <a:gd name="connsiteY9-42" fmla="*/ 10000 h 10000"/>
                <a:gd name="connsiteX0-43" fmla="*/ 2947 w 8049"/>
                <a:gd name="connsiteY0-44" fmla="*/ 10391 h 10391"/>
                <a:gd name="connsiteX1-45" fmla="*/ 2156 w 8049"/>
                <a:gd name="connsiteY1-46" fmla="*/ 9882 h 10391"/>
                <a:gd name="connsiteX2-47" fmla="*/ 105 w 8049"/>
                <a:gd name="connsiteY2-48" fmla="*/ 5900 h 10391"/>
                <a:gd name="connsiteX3-49" fmla="*/ 105 w 8049"/>
                <a:gd name="connsiteY3-50" fmla="*/ 4882 h 10391"/>
                <a:gd name="connsiteX4-51" fmla="*/ 2156 w 8049"/>
                <a:gd name="connsiteY4-52" fmla="*/ 900 h 10391"/>
                <a:gd name="connsiteX5-53" fmla="*/ 2947 w 8049"/>
                <a:gd name="connsiteY5-54" fmla="*/ 391 h 10391"/>
                <a:gd name="connsiteX6-55" fmla="*/ 7049 w 8049"/>
                <a:gd name="connsiteY6-56" fmla="*/ 391 h 10391"/>
                <a:gd name="connsiteX7-57" fmla="*/ 7840 w 8049"/>
                <a:gd name="connsiteY7-58" fmla="*/ 900 h 10391"/>
                <a:gd name="connsiteX8-59" fmla="*/ 2947 w 8049"/>
                <a:gd name="connsiteY8-60" fmla="*/ 10391 h 10391"/>
                <a:gd name="connsiteX0-61" fmla="*/ 3660 w 9981"/>
                <a:gd name="connsiteY0-62" fmla="*/ 9640 h 9640"/>
                <a:gd name="connsiteX1-63" fmla="*/ 2678 w 9981"/>
                <a:gd name="connsiteY1-64" fmla="*/ 9150 h 9640"/>
                <a:gd name="connsiteX2-65" fmla="*/ 129 w 9981"/>
                <a:gd name="connsiteY2-66" fmla="*/ 5318 h 9640"/>
                <a:gd name="connsiteX3-67" fmla="*/ 129 w 9981"/>
                <a:gd name="connsiteY3-68" fmla="*/ 4338 h 9640"/>
                <a:gd name="connsiteX4-69" fmla="*/ 2678 w 9981"/>
                <a:gd name="connsiteY4-70" fmla="*/ 506 h 9640"/>
                <a:gd name="connsiteX5-71" fmla="*/ 3660 w 9981"/>
                <a:gd name="connsiteY5-72" fmla="*/ 16 h 9640"/>
                <a:gd name="connsiteX6-73" fmla="*/ 8757 w 9981"/>
                <a:gd name="connsiteY6-74" fmla="*/ 16 h 9640"/>
                <a:gd name="connsiteX7-75" fmla="*/ 9739 w 9981"/>
                <a:gd name="connsiteY7-76" fmla="*/ 506 h 9640"/>
                <a:gd name="connsiteX8-77" fmla="*/ 3660 w 9981"/>
                <a:gd name="connsiteY8-78" fmla="*/ 9640 h 9640"/>
                <a:gd name="connsiteX0-79" fmla="*/ 3667 w 9758"/>
                <a:gd name="connsiteY0-80" fmla="*/ 10713 h 10713"/>
                <a:gd name="connsiteX1-81" fmla="*/ 2683 w 9758"/>
                <a:gd name="connsiteY1-82" fmla="*/ 10205 h 10713"/>
                <a:gd name="connsiteX2-83" fmla="*/ 129 w 9758"/>
                <a:gd name="connsiteY2-84" fmla="*/ 6230 h 10713"/>
                <a:gd name="connsiteX3-85" fmla="*/ 129 w 9758"/>
                <a:gd name="connsiteY3-86" fmla="*/ 5213 h 10713"/>
                <a:gd name="connsiteX4-87" fmla="*/ 2683 w 9758"/>
                <a:gd name="connsiteY4-88" fmla="*/ 1238 h 10713"/>
                <a:gd name="connsiteX5-89" fmla="*/ 3667 w 9758"/>
                <a:gd name="connsiteY5-90" fmla="*/ 730 h 10713"/>
                <a:gd name="connsiteX6-91" fmla="*/ 8774 w 9758"/>
                <a:gd name="connsiteY6-92" fmla="*/ 730 h 10713"/>
                <a:gd name="connsiteX7-93" fmla="*/ 9758 w 9758"/>
                <a:gd name="connsiteY7-94" fmla="*/ 1238 h 10713"/>
                <a:gd name="connsiteX8-95" fmla="*/ 3667 w 9758"/>
                <a:gd name="connsiteY8-96" fmla="*/ 10713 h 10713"/>
                <a:gd name="connsiteX0-97" fmla="*/ 3758 w 10000"/>
                <a:gd name="connsiteY0-98" fmla="*/ 9319 h 9319"/>
                <a:gd name="connsiteX1-99" fmla="*/ 2750 w 10000"/>
                <a:gd name="connsiteY1-100" fmla="*/ 8845 h 9319"/>
                <a:gd name="connsiteX2-101" fmla="*/ 132 w 10000"/>
                <a:gd name="connsiteY2-102" fmla="*/ 5134 h 9319"/>
                <a:gd name="connsiteX3-103" fmla="*/ 132 w 10000"/>
                <a:gd name="connsiteY3-104" fmla="*/ 4185 h 9319"/>
                <a:gd name="connsiteX4-105" fmla="*/ 2750 w 10000"/>
                <a:gd name="connsiteY4-106" fmla="*/ 475 h 9319"/>
                <a:gd name="connsiteX5-107" fmla="*/ 3758 w 10000"/>
                <a:gd name="connsiteY5-108" fmla="*/ 0 h 9319"/>
                <a:gd name="connsiteX6-109" fmla="*/ 8992 w 10000"/>
                <a:gd name="connsiteY6-110" fmla="*/ 0 h 9319"/>
                <a:gd name="connsiteX7-111" fmla="*/ 10000 w 10000"/>
                <a:gd name="connsiteY7-112" fmla="*/ 475 h 9319"/>
                <a:gd name="connsiteX8-113" fmla="*/ 3758 w 10000"/>
                <a:gd name="connsiteY8-114" fmla="*/ 9319 h 9319"/>
                <a:gd name="connsiteX0-115" fmla="*/ 3758 w 10000"/>
                <a:gd name="connsiteY0-116" fmla="*/ 10000 h 10000"/>
                <a:gd name="connsiteX1-117" fmla="*/ 2750 w 10000"/>
                <a:gd name="connsiteY1-118" fmla="*/ 9491 h 10000"/>
                <a:gd name="connsiteX2-119" fmla="*/ 132 w 10000"/>
                <a:gd name="connsiteY2-120" fmla="*/ 5509 h 10000"/>
                <a:gd name="connsiteX3-121" fmla="*/ 132 w 10000"/>
                <a:gd name="connsiteY3-122" fmla="*/ 4491 h 10000"/>
                <a:gd name="connsiteX4-123" fmla="*/ 2750 w 10000"/>
                <a:gd name="connsiteY4-124" fmla="*/ 510 h 10000"/>
                <a:gd name="connsiteX5-125" fmla="*/ 3758 w 10000"/>
                <a:gd name="connsiteY5-126" fmla="*/ 0 h 10000"/>
                <a:gd name="connsiteX6-127" fmla="*/ 8992 w 10000"/>
                <a:gd name="connsiteY6-128" fmla="*/ 0 h 10000"/>
                <a:gd name="connsiteX7-129" fmla="*/ 10000 w 10000"/>
                <a:gd name="connsiteY7-130" fmla="*/ 510 h 10000"/>
                <a:gd name="connsiteX8-131" fmla="*/ 3758 w 10000"/>
                <a:gd name="connsiteY8-132" fmla="*/ 10000 h 10000"/>
                <a:gd name="connsiteX0-133" fmla="*/ 3758 w 10000"/>
                <a:gd name="connsiteY0-134" fmla="*/ 10000 h 10000"/>
                <a:gd name="connsiteX1-135" fmla="*/ 2750 w 10000"/>
                <a:gd name="connsiteY1-136" fmla="*/ 9491 h 10000"/>
                <a:gd name="connsiteX2-137" fmla="*/ 132 w 10000"/>
                <a:gd name="connsiteY2-138" fmla="*/ 5509 h 10000"/>
                <a:gd name="connsiteX3-139" fmla="*/ 132 w 10000"/>
                <a:gd name="connsiteY3-140" fmla="*/ 4491 h 10000"/>
                <a:gd name="connsiteX4-141" fmla="*/ 2750 w 10000"/>
                <a:gd name="connsiteY4-142" fmla="*/ 510 h 10000"/>
                <a:gd name="connsiteX5-143" fmla="*/ 3758 w 10000"/>
                <a:gd name="connsiteY5-144" fmla="*/ 0 h 10000"/>
                <a:gd name="connsiteX6-145" fmla="*/ 8992 w 10000"/>
                <a:gd name="connsiteY6-146" fmla="*/ 0 h 10000"/>
                <a:gd name="connsiteX7-147" fmla="*/ 10000 w 10000"/>
                <a:gd name="connsiteY7-148" fmla="*/ 510 h 10000"/>
                <a:gd name="connsiteX8-149" fmla="*/ 7779 w 10000"/>
                <a:gd name="connsiteY8-150" fmla="*/ 5715 h 10000"/>
                <a:gd name="connsiteX9-151" fmla="*/ 3758 w 10000"/>
                <a:gd name="connsiteY9-152" fmla="*/ 10000 h 10000"/>
                <a:gd name="connsiteX0-153" fmla="*/ 3758 w 10000"/>
                <a:gd name="connsiteY0-154" fmla="*/ 10000 h 10000"/>
                <a:gd name="connsiteX1-155" fmla="*/ 2750 w 10000"/>
                <a:gd name="connsiteY1-156" fmla="*/ 9491 h 10000"/>
                <a:gd name="connsiteX2-157" fmla="*/ 132 w 10000"/>
                <a:gd name="connsiteY2-158" fmla="*/ 5509 h 10000"/>
                <a:gd name="connsiteX3-159" fmla="*/ 132 w 10000"/>
                <a:gd name="connsiteY3-160" fmla="*/ 4491 h 10000"/>
                <a:gd name="connsiteX4-161" fmla="*/ 2750 w 10000"/>
                <a:gd name="connsiteY4-162" fmla="*/ 510 h 10000"/>
                <a:gd name="connsiteX5-163" fmla="*/ 3758 w 10000"/>
                <a:gd name="connsiteY5-164" fmla="*/ 0 h 10000"/>
                <a:gd name="connsiteX6-165" fmla="*/ 8992 w 10000"/>
                <a:gd name="connsiteY6-166" fmla="*/ 0 h 10000"/>
                <a:gd name="connsiteX7-167" fmla="*/ 10000 w 10000"/>
                <a:gd name="connsiteY7-168" fmla="*/ 510 h 10000"/>
                <a:gd name="connsiteX8-169" fmla="*/ 7779 w 10000"/>
                <a:gd name="connsiteY8-170" fmla="*/ 5715 h 10000"/>
                <a:gd name="connsiteX9-171" fmla="*/ 3758 w 10000"/>
                <a:gd name="connsiteY9-172" fmla="*/ 10000 h 10000"/>
                <a:gd name="connsiteX0-173" fmla="*/ 3758 w 10000"/>
                <a:gd name="connsiteY0-174" fmla="*/ 10000 h 10000"/>
                <a:gd name="connsiteX1-175" fmla="*/ 2750 w 10000"/>
                <a:gd name="connsiteY1-176" fmla="*/ 9491 h 10000"/>
                <a:gd name="connsiteX2-177" fmla="*/ 132 w 10000"/>
                <a:gd name="connsiteY2-178" fmla="*/ 5509 h 10000"/>
                <a:gd name="connsiteX3-179" fmla="*/ 132 w 10000"/>
                <a:gd name="connsiteY3-180" fmla="*/ 4491 h 10000"/>
                <a:gd name="connsiteX4-181" fmla="*/ 2750 w 10000"/>
                <a:gd name="connsiteY4-182" fmla="*/ 510 h 10000"/>
                <a:gd name="connsiteX5-183" fmla="*/ 3758 w 10000"/>
                <a:gd name="connsiteY5-184" fmla="*/ 0 h 10000"/>
                <a:gd name="connsiteX6-185" fmla="*/ 8992 w 10000"/>
                <a:gd name="connsiteY6-186" fmla="*/ 0 h 10000"/>
                <a:gd name="connsiteX7-187" fmla="*/ 10000 w 10000"/>
                <a:gd name="connsiteY7-188" fmla="*/ 510 h 10000"/>
                <a:gd name="connsiteX8-189" fmla="*/ 7779 w 10000"/>
                <a:gd name="connsiteY8-190" fmla="*/ 5715 h 10000"/>
                <a:gd name="connsiteX9-191" fmla="*/ 3758 w 10000"/>
                <a:gd name="connsiteY9-192" fmla="*/ 10000 h 10000"/>
                <a:gd name="connsiteX0-193" fmla="*/ 3758 w 10000"/>
                <a:gd name="connsiteY0-194" fmla="*/ 10000 h 10000"/>
                <a:gd name="connsiteX1-195" fmla="*/ 2750 w 10000"/>
                <a:gd name="connsiteY1-196" fmla="*/ 9491 h 10000"/>
                <a:gd name="connsiteX2-197" fmla="*/ 132 w 10000"/>
                <a:gd name="connsiteY2-198" fmla="*/ 5509 h 10000"/>
                <a:gd name="connsiteX3-199" fmla="*/ 132 w 10000"/>
                <a:gd name="connsiteY3-200" fmla="*/ 4491 h 10000"/>
                <a:gd name="connsiteX4-201" fmla="*/ 2750 w 10000"/>
                <a:gd name="connsiteY4-202" fmla="*/ 510 h 10000"/>
                <a:gd name="connsiteX5-203" fmla="*/ 3758 w 10000"/>
                <a:gd name="connsiteY5-204" fmla="*/ 0 h 10000"/>
                <a:gd name="connsiteX6-205" fmla="*/ 8992 w 10000"/>
                <a:gd name="connsiteY6-206" fmla="*/ 0 h 10000"/>
                <a:gd name="connsiteX7-207" fmla="*/ 10000 w 10000"/>
                <a:gd name="connsiteY7-208" fmla="*/ 510 h 10000"/>
                <a:gd name="connsiteX8-209" fmla="*/ 7657 w 10000"/>
                <a:gd name="connsiteY8-210" fmla="*/ 5358 h 10000"/>
                <a:gd name="connsiteX9-211" fmla="*/ 3758 w 10000"/>
                <a:gd name="connsiteY9-212" fmla="*/ 10000 h 10000"/>
                <a:gd name="connsiteX0-213" fmla="*/ 3758 w 10000"/>
                <a:gd name="connsiteY0-214" fmla="*/ 10000 h 10000"/>
                <a:gd name="connsiteX1-215" fmla="*/ 2750 w 10000"/>
                <a:gd name="connsiteY1-216" fmla="*/ 9491 h 10000"/>
                <a:gd name="connsiteX2-217" fmla="*/ 132 w 10000"/>
                <a:gd name="connsiteY2-218" fmla="*/ 5509 h 10000"/>
                <a:gd name="connsiteX3-219" fmla="*/ 132 w 10000"/>
                <a:gd name="connsiteY3-220" fmla="*/ 4491 h 10000"/>
                <a:gd name="connsiteX4-221" fmla="*/ 2750 w 10000"/>
                <a:gd name="connsiteY4-222" fmla="*/ 510 h 10000"/>
                <a:gd name="connsiteX5-223" fmla="*/ 3758 w 10000"/>
                <a:gd name="connsiteY5-224" fmla="*/ 0 h 10000"/>
                <a:gd name="connsiteX6-225" fmla="*/ 8992 w 10000"/>
                <a:gd name="connsiteY6-226" fmla="*/ 0 h 10000"/>
                <a:gd name="connsiteX7-227" fmla="*/ 10000 w 10000"/>
                <a:gd name="connsiteY7-228" fmla="*/ 510 h 10000"/>
                <a:gd name="connsiteX8-229" fmla="*/ 6803 w 10000"/>
                <a:gd name="connsiteY8-230" fmla="*/ 4894 h 10000"/>
                <a:gd name="connsiteX9-231" fmla="*/ 3758 w 10000"/>
                <a:gd name="connsiteY9-232" fmla="*/ 10000 h 10000"/>
                <a:gd name="connsiteX0-233" fmla="*/ 3758 w 10000"/>
                <a:gd name="connsiteY0-234" fmla="*/ 10000 h 10000"/>
                <a:gd name="connsiteX1-235" fmla="*/ 2750 w 10000"/>
                <a:gd name="connsiteY1-236" fmla="*/ 9491 h 10000"/>
                <a:gd name="connsiteX2-237" fmla="*/ 132 w 10000"/>
                <a:gd name="connsiteY2-238" fmla="*/ 5509 h 10000"/>
                <a:gd name="connsiteX3-239" fmla="*/ 132 w 10000"/>
                <a:gd name="connsiteY3-240" fmla="*/ 4491 h 10000"/>
                <a:gd name="connsiteX4-241" fmla="*/ 2750 w 10000"/>
                <a:gd name="connsiteY4-242" fmla="*/ 510 h 10000"/>
                <a:gd name="connsiteX5-243" fmla="*/ 3758 w 10000"/>
                <a:gd name="connsiteY5-244" fmla="*/ 0 h 10000"/>
                <a:gd name="connsiteX6-245" fmla="*/ 8992 w 10000"/>
                <a:gd name="connsiteY6-246" fmla="*/ 0 h 10000"/>
                <a:gd name="connsiteX7-247" fmla="*/ 10000 w 10000"/>
                <a:gd name="connsiteY7-248" fmla="*/ 510 h 10000"/>
                <a:gd name="connsiteX8-249" fmla="*/ 6803 w 10000"/>
                <a:gd name="connsiteY8-250" fmla="*/ 4894 h 10000"/>
                <a:gd name="connsiteX9-251" fmla="*/ 3758 w 10000"/>
                <a:gd name="connsiteY9-252" fmla="*/ 10000 h 10000"/>
                <a:gd name="connsiteX0-253" fmla="*/ 3758 w 10000"/>
                <a:gd name="connsiteY0-254" fmla="*/ 10000 h 10000"/>
                <a:gd name="connsiteX1-255" fmla="*/ 2750 w 10000"/>
                <a:gd name="connsiteY1-256" fmla="*/ 9491 h 10000"/>
                <a:gd name="connsiteX2-257" fmla="*/ 132 w 10000"/>
                <a:gd name="connsiteY2-258" fmla="*/ 5509 h 10000"/>
                <a:gd name="connsiteX3-259" fmla="*/ 132 w 10000"/>
                <a:gd name="connsiteY3-260" fmla="*/ 4491 h 10000"/>
                <a:gd name="connsiteX4-261" fmla="*/ 2750 w 10000"/>
                <a:gd name="connsiteY4-262" fmla="*/ 510 h 10000"/>
                <a:gd name="connsiteX5-263" fmla="*/ 3758 w 10000"/>
                <a:gd name="connsiteY5-264" fmla="*/ 0 h 10000"/>
                <a:gd name="connsiteX6-265" fmla="*/ 8992 w 10000"/>
                <a:gd name="connsiteY6-266" fmla="*/ 0 h 10000"/>
                <a:gd name="connsiteX7-267" fmla="*/ 10000 w 10000"/>
                <a:gd name="connsiteY7-268" fmla="*/ 510 h 10000"/>
                <a:gd name="connsiteX8-269" fmla="*/ 6803 w 10000"/>
                <a:gd name="connsiteY8-270" fmla="*/ 4894 h 10000"/>
                <a:gd name="connsiteX9-271" fmla="*/ 3758 w 10000"/>
                <a:gd name="connsiteY9-272" fmla="*/ 10000 h 10000"/>
                <a:gd name="connsiteX0-273" fmla="*/ 3758 w 10027"/>
                <a:gd name="connsiteY0-274" fmla="*/ 10000 h 10000"/>
                <a:gd name="connsiteX1-275" fmla="*/ 2750 w 10027"/>
                <a:gd name="connsiteY1-276" fmla="*/ 9491 h 10000"/>
                <a:gd name="connsiteX2-277" fmla="*/ 132 w 10027"/>
                <a:gd name="connsiteY2-278" fmla="*/ 5509 h 10000"/>
                <a:gd name="connsiteX3-279" fmla="*/ 132 w 10027"/>
                <a:gd name="connsiteY3-280" fmla="*/ 4491 h 10000"/>
                <a:gd name="connsiteX4-281" fmla="*/ 2750 w 10027"/>
                <a:gd name="connsiteY4-282" fmla="*/ 510 h 10000"/>
                <a:gd name="connsiteX5-283" fmla="*/ 3758 w 10027"/>
                <a:gd name="connsiteY5-284" fmla="*/ 0 h 10000"/>
                <a:gd name="connsiteX6-285" fmla="*/ 8992 w 10027"/>
                <a:gd name="connsiteY6-286" fmla="*/ 0 h 10000"/>
                <a:gd name="connsiteX7-287" fmla="*/ 10000 w 10027"/>
                <a:gd name="connsiteY7-288" fmla="*/ 510 h 10000"/>
                <a:gd name="connsiteX8-289" fmla="*/ 6803 w 10027"/>
                <a:gd name="connsiteY8-290" fmla="*/ 4894 h 10000"/>
                <a:gd name="connsiteX9-291" fmla="*/ 3758 w 10027"/>
                <a:gd name="connsiteY9-292" fmla="*/ 10000 h 10000"/>
                <a:gd name="connsiteX0-293" fmla="*/ 3758 w 10033"/>
                <a:gd name="connsiteY0-294" fmla="*/ 10000 h 10000"/>
                <a:gd name="connsiteX1-295" fmla="*/ 2750 w 10033"/>
                <a:gd name="connsiteY1-296" fmla="*/ 9491 h 10000"/>
                <a:gd name="connsiteX2-297" fmla="*/ 132 w 10033"/>
                <a:gd name="connsiteY2-298" fmla="*/ 5509 h 10000"/>
                <a:gd name="connsiteX3-299" fmla="*/ 132 w 10033"/>
                <a:gd name="connsiteY3-300" fmla="*/ 4491 h 10000"/>
                <a:gd name="connsiteX4-301" fmla="*/ 2750 w 10033"/>
                <a:gd name="connsiteY4-302" fmla="*/ 510 h 10000"/>
                <a:gd name="connsiteX5-303" fmla="*/ 3758 w 10033"/>
                <a:gd name="connsiteY5-304" fmla="*/ 0 h 10000"/>
                <a:gd name="connsiteX6-305" fmla="*/ 8992 w 10033"/>
                <a:gd name="connsiteY6-306" fmla="*/ 0 h 10000"/>
                <a:gd name="connsiteX7-307" fmla="*/ 10000 w 10033"/>
                <a:gd name="connsiteY7-308" fmla="*/ 510 h 10000"/>
                <a:gd name="connsiteX8-309" fmla="*/ 6864 w 10033"/>
                <a:gd name="connsiteY8-310" fmla="*/ 5055 h 10000"/>
                <a:gd name="connsiteX9-311" fmla="*/ 3758 w 10033"/>
                <a:gd name="connsiteY9-312" fmla="*/ 10000 h 10000"/>
                <a:gd name="connsiteX0-313" fmla="*/ 3758 w 10035"/>
                <a:gd name="connsiteY0-314" fmla="*/ 10000 h 10000"/>
                <a:gd name="connsiteX1-315" fmla="*/ 2750 w 10035"/>
                <a:gd name="connsiteY1-316" fmla="*/ 9491 h 10000"/>
                <a:gd name="connsiteX2-317" fmla="*/ 132 w 10035"/>
                <a:gd name="connsiteY2-318" fmla="*/ 5509 h 10000"/>
                <a:gd name="connsiteX3-319" fmla="*/ 132 w 10035"/>
                <a:gd name="connsiteY3-320" fmla="*/ 4491 h 10000"/>
                <a:gd name="connsiteX4-321" fmla="*/ 2750 w 10035"/>
                <a:gd name="connsiteY4-322" fmla="*/ 510 h 10000"/>
                <a:gd name="connsiteX5-323" fmla="*/ 3758 w 10035"/>
                <a:gd name="connsiteY5-324" fmla="*/ 0 h 10000"/>
                <a:gd name="connsiteX6-325" fmla="*/ 8992 w 10035"/>
                <a:gd name="connsiteY6-326" fmla="*/ 0 h 10000"/>
                <a:gd name="connsiteX7-327" fmla="*/ 10000 w 10035"/>
                <a:gd name="connsiteY7-328" fmla="*/ 510 h 10000"/>
                <a:gd name="connsiteX8-329" fmla="*/ 6864 w 10035"/>
                <a:gd name="connsiteY8-330" fmla="*/ 5055 h 10000"/>
                <a:gd name="connsiteX9-331" fmla="*/ 3758 w 10035"/>
                <a:gd name="connsiteY9-332" fmla="*/ 10000 h 10000"/>
                <a:gd name="connsiteX0-333" fmla="*/ 3758 w 10008"/>
                <a:gd name="connsiteY0-334" fmla="*/ 10000 h 10000"/>
                <a:gd name="connsiteX1-335" fmla="*/ 2750 w 10008"/>
                <a:gd name="connsiteY1-336" fmla="*/ 9491 h 10000"/>
                <a:gd name="connsiteX2-337" fmla="*/ 132 w 10008"/>
                <a:gd name="connsiteY2-338" fmla="*/ 5509 h 10000"/>
                <a:gd name="connsiteX3-339" fmla="*/ 132 w 10008"/>
                <a:gd name="connsiteY3-340" fmla="*/ 4491 h 10000"/>
                <a:gd name="connsiteX4-341" fmla="*/ 2750 w 10008"/>
                <a:gd name="connsiteY4-342" fmla="*/ 510 h 10000"/>
                <a:gd name="connsiteX5-343" fmla="*/ 3758 w 10008"/>
                <a:gd name="connsiteY5-344" fmla="*/ 0 h 10000"/>
                <a:gd name="connsiteX6-345" fmla="*/ 8992 w 10008"/>
                <a:gd name="connsiteY6-346" fmla="*/ 0 h 10000"/>
                <a:gd name="connsiteX7-347" fmla="*/ 10000 w 10008"/>
                <a:gd name="connsiteY7-348" fmla="*/ 510 h 10000"/>
                <a:gd name="connsiteX8-349" fmla="*/ 6864 w 10008"/>
                <a:gd name="connsiteY8-350" fmla="*/ 5055 h 10000"/>
                <a:gd name="connsiteX9-351" fmla="*/ 3758 w 10008"/>
                <a:gd name="connsiteY9-352" fmla="*/ 10000 h 10000"/>
                <a:gd name="connsiteX0-353" fmla="*/ 3758 w 10031"/>
                <a:gd name="connsiteY0-354" fmla="*/ 10000 h 10000"/>
                <a:gd name="connsiteX1-355" fmla="*/ 2750 w 10031"/>
                <a:gd name="connsiteY1-356" fmla="*/ 9491 h 10000"/>
                <a:gd name="connsiteX2-357" fmla="*/ 132 w 10031"/>
                <a:gd name="connsiteY2-358" fmla="*/ 5509 h 10000"/>
                <a:gd name="connsiteX3-359" fmla="*/ 132 w 10031"/>
                <a:gd name="connsiteY3-360" fmla="*/ 4491 h 10000"/>
                <a:gd name="connsiteX4-361" fmla="*/ 2750 w 10031"/>
                <a:gd name="connsiteY4-362" fmla="*/ 510 h 10000"/>
                <a:gd name="connsiteX5-363" fmla="*/ 3758 w 10031"/>
                <a:gd name="connsiteY5-364" fmla="*/ 0 h 10000"/>
                <a:gd name="connsiteX6-365" fmla="*/ 8992 w 10031"/>
                <a:gd name="connsiteY6-366" fmla="*/ 0 h 10000"/>
                <a:gd name="connsiteX7-367" fmla="*/ 10000 w 10031"/>
                <a:gd name="connsiteY7-368" fmla="*/ 510 h 10000"/>
                <a:gd name="connsiteX8-369" fmla="*/ 6864 w 10031"/>
                <a:gd name="connsiteY8-370" fmla="*/ 5055 h 10000"/>
                <a:gd name="connsiteX9-371" fmla="*/ 3758 w 10031"/>
                <a:gd name="connsiteY9-372" fmla="*/ 10000 h 10000"/>
                <a:gd name="connsiteX0-373" fmla="*/ 3758 w 10031"/>
                <a:gd name="connsiteY0-374" fmla="*/ 10000 h 10000"/>
                <a:gd name="connsiteX1-375" fmla="*/ 2750 w 10031"/>
                <a:gd name="connsiteY1-376" fmla="*/ 9491 h 10000"/>
                <a:gd name="connsiteX2-377" fmla="*/ 132 w 10031"/>
                <a:gd name="connsiteY2-378" fmla="*/ 5509 h 10000"/>
                <a:gd name="connsiteX3-379" fmla="*/ 132 w 10031"/>
                <a:gd name="connsiteY3-380" fmla="*/ 4491 h 10000"/>
                <a:gd name="connsiteX4-381" fmla="*/ 2750 w 10031"/>
                <a:gd name="connsiteY4-382" fmla="*/ 510 h 10000"/>
                <a:gd name="connsiteX5-383" fmla="*/ 3758 w 10031"/>
                <a:gd name="connsiteY5-384" fmla="*/ 0 h 10000"/>
                <a:gd name="connsiteX6-385" fmla="*/ 8992 w 10031"/>
                <a:gd name="connsiteY6-386" fmla="*/ 0 h 10000"/>
                <a:gd name="connsiteX7-387" fmla="*/ 10000 w 10031"/>
                <a:gd name="connsiteY7-388" fmla="*/ 510 h 10000"/>
                <a:gd name="connsiteX8-389" fmla="*/ 6864 w 10031"/>
                <a:gd name="connsiteY8-390" fmla="*/ 5055 h 10000"/>
                <a:gd name="connsiteX9-391" fmla="*/ 3758 w 10031"/>
                <a:gd name="connsiteY9-392" fmla="*/ 10000 h 10000"/>
                <a:gd name="connsiteX0-393" fmla="*/ 3758 w 10035"/>
                <a:gd name="connsiteY0-394" fmla="*/ 10000 h 10000"/>
                <a:gd name="connsiteX1-395" fmla="*/ 2750 w 10035"/>
                <a:gd name="connsiteY1-396" fmla="*/ 9491 h 10000"/>
                <a:gd name="connsiteX2-397" fmla="*/ 132 w 10035"/>
                <a:gd name="connsiteY2-398" fmla="*/ 5509 h 10000"/>
                <a:gd name="connsiteX3-399" fmla="*/ 132 w 10035"/>
                <a:gd name="connsiteY3-400" fmla="*/ 4491 h 10000"/>
                <a:gd name="connsiteX4-401" fmla="*/ 2750 w 10035"/>
                <a:gd name="connsiteY4-402" fmla="*/ 510 h 10000"/>
                <a:gd name="connsiteX5-403" fmla="*/ 3758 w 10035"/>
                <a:gd name="connsiteY5-404" fmla="*/ 0 h 10000"/>
                <a:gd name="connsiteX6-405" fmla="*/ 8992 w 10035"/>
                <a:gd name="connsiteY6-406" fmla="*/ 0 h 10000"/>
                <a:gd name="connsiteX7-407" fmla="*/ 10000 w 10035"/>
                <a:gd name="connsiteY7-408" fmla="*/ 510 h 10000"/>
                <a:gd name="connsiteX8-409" fmla="*/ 6864 w 10035"/>
                <a:gd name="connsiteY8-410" fmla="*/ 5055 h 10000"/>
                <a:gd name="connsiteX9-411" fmla="*/ 3758 w 10035"/>
                <a:gd name="connsiteY9-412" fmla="*/ 10000 h 10000"/>
                <a:gd name="connsiteX0-413" fmla="*/ 3758 w 10008"/>
                <a:gd name="connsiteY0-414" fmla="*/ 10000 h 10000"/>
                <a:gd name="connsiteX1-415" fmla="*/ 2750 w 10008"/>
                <a:gd name="connsiteY1-416" fmla="*/ 9491 h 10000"/>
                <a:gd name="connsiteX2-417" fmla="*/ 132 w 10008"/>
                <a:gd name="connsiteY2-418" fmla="*/ 5509 h 10000"/>
                <a:gd name="connsiteX3-419" fmla="*/ 132 w 10008"/>
                <a:gd name="connsiteY3-420" fmla="*/ 4491 h 10000"/>
                <a:gd name="connsiteX4-421" fmla="*/ 2750 w 10008"/>
                <a:gd name="connsiteY4-422" fmla="*/ 510 h 10000"/>
                <a:gd name="connsiteX5-423" fmla="*/ 3758 w 10008"/>
                <a:gd name="connsiteY5-424" fmla="*/ 0 h 10000"/>
                <a:gd name="connsiteX6-425" fmla="*/ 8992 w 10008"/>
                <a:gd name="connsiteY6-426" fmla="*/ 0 h 10000"/>
                <a:gd name="connsiteX7-427" fmla="*/ 10000 w 10008"/>
                <a:gd name="connsiteY7-428" fmla="*/ 510 h 10000"/>
                <a:gd name="connsiteX8-429" fmla="*/ 6864 w 10008"/>
                <a:gd name="connsiteY8-430" fmla="*/ 5055 h 10000"/>
                <a:gd name="connsiteX9-431" fmla="*/ 3758 w 10008"/>
                <a:gd name="connsiteY9-432" fmla="*/ 10000 h 10000"/>
                <a:gd name="connsiteX0-433" fmla="*/ 3758 w 10008"/>
                <a:gd name="connsiteY0-434" fmla="*/ 10000 h 10000"/>
                <a:gd name="connsiteX1-435" fmla="*/ 2750 w 10008"/>
                <a:gd name="connsiteY1-436" fmla="*/ 9491 h 10000"/>
                <a:gd name="connsiteX2-437" fmla="*/ 132 w 10008"/>
                <a:gd name="connsiteY2-438" fmla="*/ 5509 h 10000"/>
                <a:gd name="connsiteX3-439" fmla="*/ 132 w 10008"/>
                <a:gd name="connsiteY3-440" fmla="*/ 4491 h 10000"/>
                <a:gd name="connsiteX4-441" fmla="*/ 2750 w 10008"/>
                <a:gd name="connsiteY4-442" fmla="*/ 510 h 10000"/>
                <a:gd name="connsiteX5-443" fmla="*/ 3758 w 10008"/>
                <a:gd name="connsiteY5-444" fmla="*/ 0 h 10000"/>
                <a:gd name="connsiteX6-445" fmla="*/ 8992 w 10008"/>
                <a:gd name="connsiteY6-446" fmla="*/ 0 h 10000"/>
                <a:gd name="connsiteX7-447" fmla="*/ 10000 w 10008"/>
                <a:gd name="connsiteY7-448" fmla="*/ 510 h 10000"/>
                <a:gd name="connsiteX8-449" fmla="*/ 6864 w 10008"/>
                <a:gd name="connsiteY8-450" fmla="*/ 5055 h 10000"/>
                <a:gd name="connsiteX9-451" fmla="*/ 3758 w 10008"/>
                <a:gd name="connsiteY9-452" fmla="*/ 10000 h 10000"/>
                <a:gd name="connsiteX0-453" fmla="*/ 3758 w 10008"/>
                <a:gd name="connsiteY0-454" fmla="*/ 10000 h 10000"/>
                <a:gd name="connsiteX1-455" fmla="*/ 2750 w 10008"/>
                <a:gd name="connsiteY1-456" fmla="*/ 9491 h 10000"/>
                <a:gd name="connsiteX2-457" fmla="*/ 132 w 10008"/>
                <a:gd name="connsiteY2-458" fmla="*/ 5509 h 10000"/>
                <a:gd name="connsiteX3-459" fmla="*/ 132 w 10008"/>
                <a:gd name="connsiteY3-460" fmla="*/ 4491 h 10000"/>
                <a:gd name="connsiteX4-461" fmla="*/ 2750 w 10008"/>
                <a:gd name="connsiteY4-462" fmla="*/ 510 h 10000"/>
                <a:gd name="connsiteX5-463" fmla="*/ 3758 w 10008"/>
                <a:gd name="connsiteY5-464" fmla="*/ 0 h 10000"/>
                <a:gd name="connsiteX6-465" fmla="*/ 8992 w 10008"/>
                <a:gd name="connsiteY6-466" fmla="*/ 0 h 10000"/>
                <a:gd name="connsiteX7-467" fmla="*/ 10000 w 10008"/>
                <a:gd name="connsiteY7-468" fmla="*/ 510 h 10000"/>
                <a:gd name="connsiteX8-469" fmla="*/ 6864 w 10008"/>
                <a:gd name="connsiteY8-470" fmla="*/ 5055 h 10000"/>
                <a:gd name="connsiteX9-471" fmla="*/ 3758 w 10008"/>
                <a:gd name="connsiteY9-472" fmla="*/ 10000 h 10000"/>
                <a:gd name="connsiteX0-473" fmla="*/ 3758 w 10008"/>
                <a:gd name="connsiteY0-474" fmla="*/ 10000 h 10000"/>
                <a:gd name="connsiteX1-475" fmla="*/ 2750 w 10008"/>
                <a:gd name="connsiteY1-476" fmla="*/ 9491 h 10000"/>
                <a:gd name="connsiteX2-477" fmla="*/ 132 w 10008"/>
                <a:gd name="connsiteY2-478" fmla="*/ 5509 h 10000"/>
                <a:gd name="connsiteX3-479" fmla="*/ 132 w 10008"/>
                <a:gd name="connsiteY3-480" fmla="*/ 4491 h 10000"/>
                <a:gd name="connsiteX4-481" fmla="*/ 2750 w 10008"/>
                <a:gd name="connsiteY4-482" fmla="*/ 510 h 10000"/>
                <a:gd name="connsiteX5-483" fmla="*/ 3758 w 10008"/>
                <a:gd name="connsiteY5-484" fmla="*/ 0 h 10000"/>
                <a:gd name="connsiteX6-485" fmla="*/ 8992 w 10008"/>
                <a:gd name="connsiteY6-486" fmla="*/ 0 h 10000"/>
                <a:gd name="connsiteX7-487" fmla="*/ 10000 w 10008"/>
                <a:gd name="connsiteY7-488" fmla="*/ 510 h 10000"/>
                <a:gd name="connsiteX8-489" fmla="*/ 6864 w 10008"/>
                <a:gd name="connsiteY8-490" fmla="*/ 5055 h 10000"/>
                <a:gd name="connsiteX9-491" fmla="*/ 3758 w 10008"/>
                <a:gd name="connsiteY9-492" fmla="*/ 10000 h 10000"/>
                <a:gd name="connsiteX0-493" fmla="*/ 3758 w 10008"/>
                <a:gd name="connsiteY0-494" fmla="*/ 10000 h 10000"/>
                <a:gd name="connsiteX1-495" fmla="*/ 2750 w 10008"/>
                <a:gd name="connsiteY1-496" fmla="*/ 9491 h 10000"/>
                <a:gd name="connsiteX2-497" fmla="*/ 132 w 10008"/>
                <a:gd name="connsiteY2-498" fmla="*/ 5509 h 10000"/>
                <a:gd name="connsiteX3-499" fmla="*/ 132 w 10008"/>
                <a:gd name="connsiteY3-500" fmla="*/ 4491 h 10000"/>
                <a:gd name="connsiteX4-501" fmla="*/ 2750 w 10008"/>
                <a:gd name="connsiteY4-502" fmla="*/ 510 h 10000"/>
                <a:gd name="connsiteX5-503" fmla="*/ 3758 w 10008"/>
                <a:gd name="connsiteY5-504" fmla="*/ 0 h 10000"/>
                <a:gd name="connsiteX6-505" fmla="*/ 8992 w 10008"/>
                <a:gd name="connsiteY6-506" fmla="*/ 0 h 10000"/>
                <a:gd name="connsiteX7-507" fmla="*/ 10000 w 10008"/>
                <a:gd name="connsiteY7-508" fmla="*/ 510 h 10000"/>
                <a:gd name="connsiteX8-509" fmla="*/ 6864 w 10008"/>
                <a:gd name="connsiteY8-510" fmla="*/ 5055 h 10000"/>
                <a:gd name="connsiteX9-511" fmla="*/ 3758 w 10008"/>
                <a:gd name="connsiteY9-512" fmla="*/ 10000 h 1000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</a:cxnLst>
              <a:rect l="l" t="t" r="r" b="b"/>
              <a:pathLst>
                <a:path w="10008" h="10000">
                  <a:moveTo>
                    <a:pt x="3758" y="10000"/>
                  </a:moveTo>
                  <a:cubicBezTo>
                    <a:pt x="3393" y="10000"/>
                    <a:pt x="2935" y="9770"/>
                    <a:pt x="2750" y="9491"/>
                  </a:cubicBezTo>
                  <a:lnTo>
                    <a:pt x="132" y="5509"/>
                  </a:lnTo>
                  <a:cubicBezTo>
                    <a:pt x="-44" y="5230"/>
                    <a:pt x="-44" y="4770"/>
                    <a:pt x="132" y="4491"/>
                  </a:cubicBezTo>
                  <a:lnTo>
                    <a:pt x="2750" y="510"/>
                  </a:lnTo>
                  <a:cubicBezTo>
                    <a:pt x="2935" y="231"/>
                    <a:pt x="3393" y="0"/>
                    <a:pt x="3758" y="0"/>
                  </a:cubicBezTo>
                  <a:lnTo>
                    <a:pt x="8992" y="0"/>
                  </a:lnTo>
                  <a:cubicBezTo>
                    <a:pt x="9365" y="0"/>
                    <a:pt x="9853" y="233"/>
                    <a:pt x="10000" y="510"/>
                  </a:cubicBezTo>
                  <a:cubicBezTo>
                    <a:pt x="10057" y="2976"/>
                    <a:pt x="9918" y="4465"/>
                    <a:pt x="6864" y="5055"/>
                  </a:cubicBezTo>
                  <a:cubicBezTo>
                    <a:pt x="3496" y="5539"/>
                    <a:pt x="4596" y="9371"/>
                    <a:pt x="3758" y="10000"/>
                  </a:cubicBezTo>
                  <a:close/>
                </a:path>
              </a:pathLst>
            </a:custGeom>
            <a:gradFill flip="none" rotWithShape="1">
              <a:gsLst>
                <a:gs pos="50000">
                  <a:srgbClr val="FFFFFF">
                    <a:alpha val="23000"/>
                  </a:srgbClr>
                </a:gs>
                <a:gs pos="0">
                  <a:schemeClr val="bg1">
                    <a:alpha val="0"/>
                  </a:schemeClr>
                </a:gs>
                <a:gs pos="74000">
                  <a:schemeClr val="bg1">
                    <a:lumMod val="88000"/>
                    <a:lumOff val="12000"/>
                    <a:alpha val="80000"/>
                  </a:schemeClr>
                </a:gs>
              </a:gsLst>
              <a:lin ang="2700000" scaled="1"/>
              <a:tileRect/>
            </a:gradFill>
            <a:ln w="12700">
              <a:noFill/>
            </a:ln>
            <a:effectLst/>
          </p:spPr>
          <p:txBody>
            <a:bodyPr vert="horz" wrap="square" lIns="68580" tIns="34290" rIns="68580" bIns="34290" numCol="1" anchor="t" anchorCtr="0" compatLnSpc="1"/>
            <a:lstStyle/>
            <a:p>
              <a:endParaRPr lang="zh-CN" altLang="en-US" dirty="0">
                <a:ea typeface="微软雅黑" panose="020B0503020204020204" pitchFamily="34" charset="-122"/>
              </a:endParaRPr>
            </a:p>
          </p:txBody>
        </p:sp>
        <p:sp>
          <p:nvSpPr>
            <p:cNvPr id="73" name="文本框 68"/>
            <p:cNvSpPr txBox="1"/>
            <p:nvPr/>
          </p:nvSpPr>
          <p:spPr>
            <a:xfrm>
              <a:off x="4567566" y="2647635"/>
              <a:ext cx="1104544" cy="683895"/>
            </a:xfrm>
            <a:prstGeom prst="rect">
              <a:avLst/>
            </a:prstGeom>
            <a:noFill/>
          </p:spPr>
          <p:txBody>
            <a:bodyPr wrap="square" lIns="68580" tIns="34290" rIns="68580" bIns="34290" rtlCol="0">
              <a:spAutoFit/>
            </a:bodyPr>
            <a:lstStyle/>
            <a:p>
              <a:pPr algn="ctr"/>
              <a:r>
                <a:rPr lang="zh-CN" altLang="en-US" sz="20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贷款</a:t>
              </a:r>
              <a:endParaRPr lang="en-US" altLang="zh-CN" sz="20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CN" altLang="en-US" sz="20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金额</a:t>
              </a:r>
              <a:endParaRPr lang="zh-CN" altLang="en-US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5" name="TextBox 23"/>
          <p:cNvSpPr>
            <a:spLocks noChangeArrowheads="1"/>
          </p:cNvSpPr>
          <p:nvPr/>
        </p:nvSpPr>
        <p:spPr bwMode="auto">
          <a:xfrm>
            <a:off x="2918308" y="1463690"/>
            <a:ext cx="4161184" cy="861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just"/>
            <a:r>
              <a:rPr lang="zh-CN" altLang="en-US" sz="1400" b="1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单户授信额度根据通过齐商银行模型出具的建议额度，结合借款人纳税情况、资产情况、盈利能力、偿债能力等因素综合评定，具体以实际下达的授信批复为准，原则上金额不低于5万元，不超过300万元。</a:t>
            </a:r>
            <a:endParaRPr lang="zh-CN" altLang="en-US" sz="1400" b="1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86" name="TextBox 25"/>
          <p:cNvSpPr>
            <a:spLocks noChangeArrowheads="1"/>
          </p:cNvSpPr>
          <p:nvPr/>
        </p:nvSpPr>
        <p:spPr bwMode="auto">
          <a:xfrm>
            <a:off x="1924685" y="3114675"/>
            <a:ext cx="4460875" cy="1105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zh-CN" altLang="en-US" sz="1200" b="1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一年期LPR利率加</a:t>
            </a:r>
            <a:r>
              <a:rPr lang="en-US" altLang="zh-CN" sz="1200" b="1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200</a:t>
            </a:r>
            <a:r>
              <a:rPr lang="zh-CN" altLang="en-US" sz="1200" b="1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基点，随LPR的变化而变化。其中对符合小微企业标准的省级及以上专精特新类企业、瞪羚类企业、独角兽类企业、哪吒类企业，执行一年期</a:t>
            </a:r>
            <a:r>
              <a:rPr lang="en-US" altLang="zh-CN" sz="1200" b="1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LPR</a:t>
            </a:r>
            <a:r>
              <a:rPr lang="zh-CN" altLang="en-US" sz="1200" b="1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利率</a:t>
            </a:r>
            <a:endParaRPr lang="zh-CN" altLang="en-US" sz="1200" b="1" dirty="0">
              <a:effectLst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just">
              <a:lnSpc>
                <a:spcPct val="120000"/>
              </a:lnSpc>
            </a:pPr>
            <a:endParaRPr lang="zh-CN" altLang="en-US" sz="1200" b="1" dirty="0">
              <a:solidFill>
                <a:schemeClr val="tx1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just">
              <a:lnSpc>
                <a:spcPct val="120000"/>
              </a:lnSpc>
            </a:pPr>
            <a:r>
              <a:rPr lang="zh-CN" altLang="en-US" sz="1200" b="1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不超过12个月</a:t>
            </a:r>
            <a:endParaRPr lang="en-US" altLang="zh-CN" sz="1200" b="1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  <p:timing>
    <p:tnLst>
      <p:par>
        <p:cTn id="1" dur="indefinite" restart="never" nodeType="tmRoot"/>
      </p:par>
    </p:tnLst>
    <p:bldLst>
      <p:bldP spid="63" grpId="0" animBg="1"/>
      <p:bldP spid="62" grpId="0" animBg="1"/>
      <p:bldP spid="36" grpId="0"/>
      <p:bldP spid="85" grpId="0"/>
      <p:bldP spid="8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任意多边形 62"/>
          <p:cNvSpPr/>
          <p:nvPr/>
        </p:nvSpPr>
        <p:spPr bwMode="auto">
          <a:xfrm>
            <a:off x="1524424" y="3003798"/>
            <a:ext cx="5256584" cy="1299499"/>
          </a:xfrm>
          <a:custGeom>
            <a:avLst/>
            <a:gdLst>
              <a:gd name="connsiteX0" fmla="*/ 488326 w 4206923"/>
              <a:gd name="connsiteY0" fmla="*/ 0 h 1479432"/>
              <a:gd name="connsiteX1" fmla="*/ 1002185 w 4206923"/>
              <a:gd name="connsiteY1" fmla="*/ 0 h 1479432"/>
              <a:gd name="connsiteX2" fmla="*/ 1066030 w 4206923"/>
              <a:gd name="connsiteY2" fmla="*/ 0 h 1479432"/>
              <a:gd name="connsiteX3" fmla="*/ 1083181 w 4206923"/>
              <a:gd name="connsiteY3" fmla="*/ 0 h 1479432"/>
              <a:gd name="connsiteX4" fmla="*/ 1168160 w 4206923"/>
              <a:gd name="connsiteY4" fmla="*/ 0 h 1479432"/>
              <a:gd name="connsiteX5" fmla="*/ 1290429 w 4206923"/>
              <a:gd name="connsiteY5" fmla="*/ 0 h 1479432"/>
              <a:gd name="connsiteX6" fmla="*/ 1553727 w 4206923"/>
              <a:gd name="connsiteY6" fmla="*/ 0 h 1479432"/>
              <a:gd name="connsiteX7" fmla="*/ 1611796 w 4206923"/>
              <a:gd name="connsiteY7" fmla="*/ 0 h 1479432"/>
              <a:gd name="connsiteX8" fmla="*/ 1634674 w 4206923"/>
              <a:gd name="connsiteY8" fmla="*/ 0 h 1479432"/>
              <a:gd name="connsiteX9" fmla="*/ 1745864 w 4206923"/>
              <a:gd name="connsiteY9" fmla="*/ 0 h 1479432"/>
              <a:gd name="connsiteX10" fmla="*/ 1836195 w 4206923"/>
              <a:gd name="connsiteY10" fmla="*/ 0 h 1479432"/>
              <a:gd name="connsiteX11" fmla="*/ 1900647 w 4206923"/>
              <a:gd name="connsiteY11" fmla="*/ 0 h 1479432"/>
              <a:gd name="connsiteX12" fmla="*/ 1986524 w 4206923"/>
              <a:gd name="connsiteY12" fmla="*/ 0 h 1479432"/>
              <a:gd name="connsiteX13" fmla="*/ 2099493 w 4206923"/>
              <a:gd name="connsiteY13" fmla="*/ 0 h 1479432"/>
              <a:gd name="connsiteX14" fmla="*/ 2125046 w 4206923"/>
              <a:gd name="connsiteY14" fmla="*/ 0 h 1479432"/>
              <a:gd name="connsiteX15" fmla="*/ 2180440 w 4206923"/>
              <a:gd name="connsiteY15" fmla="*/ 0 h 1479432"/>
              <a:gd name="connsiteX16" fmla="*/ 2291630 w 4206923"/>
              <a:gd name="connsiteY16" fmla="*/ 0 h 1479432"/>
              <a:gd name="connsiteX17" fmla="*/ 2293677 w 4206923"/>
              <a:gd name="connsiteY17" fmla="*/ 0 h 1479432"/>
              <a:gd name="connsiteX18" fmla="*/ 2388345 w 4206923"/>
              <a:gd name="connsiteY18" fmla="*/ 0 h 1479432"/>
              <a:gd name="connsiteX19" fmla="*/ 2446414 w 4206923"/>
              <a:gd name="connsiteY19" fmla="*/ 0 h 1479432"/>
              <a:gd name="connsiteX20" fmla="*/ 2459486 w 4206923"/>
              <a:gd name="connsiteY20" fmla="*/ 0 h 1479432"/>
              <a:gd name="connsiteX21" fmla="*/ 2580482 w 4206923"/>
              <a:gd name="connsiteY21" fmla="*/ 0 h 1479432"/>
              <a:gd name="connsiteX22" fmla="*/ 2670812 w 4206923"/>
              <a:gd name="connsiteY22" fmla="*/ 0 h 1479432"/>
              <a:gd name="connsiteX23" fmla="*/ 2839443 w 4206923"/>
              <a:gd name="connsiteY23" fmla="*/ 0 h 1479432"/>
              <a:gd name="connsiteX24" fmla="*/ 2852814 w 4206923"/>
              <a:gd name="connsiteY24" fmla="*/ 0 h 1479432"/>
              <a:gd name="connsiteX25" fmla="*/ 2960273 w 4206923"/>
              <a:gd name="connsiteY25" fmla="*/ 0 h 1479432"/>
              <a:gd name="connsiteX26" fmla="*/ 3037852 w 4206923"/>
              <a:gd name="connsiteY26" fmla="*/ 0 h 1479432"/>
              <a:gd name="connsiteX27" fmla="*/ 3041269 w 4206923"/>
              <a:gd name="connsiteY27" fmla="*/ 0 h 1479432"/>
              <a:gd name="connsiteX28" fmla="*/ 3077212 w 4206923"/>
              <a:gd name="connsiteY28" fmla="*/ 0 h 1479432"/>
              <a:gd name="connsiteX29" fmla="*/ 3090397 w 4206923"/>
              <a:gd name="connsiteY29" fmla="*/ 0 h 1479432"/>
              <a:gd name="connsiteX30" fmla="*/ 3115626 w 4206923"/>
              <a:gd name="connsiteY30" fmla="*/ 0 h 1479432"/>
              <a:gd name="connsiteX31" fmla="*/ 3126248 w 4206923"/>
              <a:gd name="connsiteY31" fmla="*/ 0 h 1479432"/>
              <a:gd name="connsiteX32" fmla="*/ 3245843 w 4206923"/>
              <a:gd name="connsiteY32" fmla="*/ 0 h 1479432"/>
              <a:gd name="connsiteX33" fmla="*/ 3262250 w 4206923"/>
              <a:gd name="connsiteY33" fmla="*/ 0 h 1479432"/>
              <a:gd name="connsiteX34" fmla="*/ 3366673 w 4206923"/>
              <a:gd name="connsiteY34" fmla="*/ 0 h 1479432"/>
              <a:gd name="connsiteX35" fmla="*/ 3412579 w 4206923"/>
              <a:gd name="connsiteY35" fmla="*/ 0 h 1479432"/>
              <a:gd name="connsiteX36" fmla="*/ 3447669 w 4206923"/>
              <a:gd name="connsiteY36" fmla="*/ 0 h 1479432"/>
              <a:gd name="connsiteX37" fmla="*/ 3496797 w 4206923"/>
              <a:gd name="connsiteY37" fmla="*/ 0 h 1479432"/>
              <a:gd name="connsiteX38" fmla="*/ 3522026 w 4206923"/>
              <a:gd name="connsiteY38" fmla="*/ 0 h 1479432"/>
              <a:gd name="connsiteX39" fmla="*/ 3525549 w 4206923"/>
              <a:gd name="connsiteY39" fmla="*/ 0 h 1479432"/>
              <a:gd name="connsiteX40" fmla="*/ 3532648 w 4206923"/>
              <a:gd name="connsiteY40" fmla="*/ 0 h 1479432"/>
              <a:gd name="connsiteX41" fmla="*/ 3606496 w 4206923"/>
              <a:gd name="connsiteY41" fmla="*/ 0 h 1479432"/>
              <a:gd name="connsiteX42" fmla="*/ 3717686 w 4206923"/>
              <a:gd name="connsiteY42" fmla="*/ 0 h 1479432"/>
              <a:gd name="connsiteX43" fmla="*/ 3848796 w 4206923"/>
              <a:gd name="connsiteY43" fmla="*/ 75308 h 1479432"/>
              <a:gd name="connsiteX44" fmla="*/ 4188713 w 4206923"/>
              <a:gd name="connsiteY44" fmla="*/ 664408 h 1479432"/>
              <a:gd name="connsiteX45" fmla="*/ 4188713 w 4206923"/>
              <a:gd name="connsiteY45" fmla="*/ 815024 h 1479432"/>
              <a:gd name="connsiteX46" fmla="*/ 3848796 w 4206923"/>
              <a:gd name="connsiteY46" fmla="*/ 1404124 h 1479432"/>
              <a:gd name="connsiteX47" fmla="*/ 3717686 w 4206923"/>
              <a:gd name="connsiteY47" fmla="*/ 1479432 h 1479432"/>
              <a:gd name="connsiteX48" fmla="*/ 3532648 w 4206923"/>
              <a:gd name="connsiteY48" fmla="*/ 1479432 h 1479432"/>
              <a:gd name="connsiteX49" fmla="*/ 3126248 w 4206923"/>
              <a:gd name="connsiteY49" fmla="*/ 1479432 h 1479432"/>
              <a:gd name="connsiteX50" fmla="*/ 3037852 w 4206923"/>
              <a:gd name="connsiteY50" fmla="*/ 1479432 h 1479432"/>
              <a:gd name="connsiteX51" fmla="*/ 2852814 w 4206923"/>
              <a:gd name="connsiteY51" fmla="*/ 1479432 h 1479432"/>
              <a:gd name="connsiteX52" fmla="*/ 2580482 w 4206923"/>
              <a:gd name="connsiteY52" fmla="*/ 1479432 h 1479432"/>
              <a:gd name="connsiteX53" fmla="*/ 2446414 w 4206923"/>
              <a:gd name="connsiteY53" fmla="*/ 1479432 h 1479432"/>
              <a:gd name="connsiteX54" fmla="*/ 2291630 w 4206923"/>
              <a:gd name="connsiteY54" fmla="*/ 1479432 h 1479432"/>
              <a:gd name="connsiteX55" fmla="*/ 1900647 w 4206923"/>
              <a:gd name="connsiteY55" fmla="*/ 1479432 h 1479432"/>
              <a:gd name="connsiteX56" fmla="*/ 1745864 w 4206923"/>
              <a:gd name="connsiteY56" fmla="*/ 1479432 h 1479432"/>
              <a:gd name="connsiteX57" fmla="*/ 1611796 w 4206923"/>
              <a:gd name="connsiteY57" fmla="*/ 1479432 h 1479432"/>
              <a:gd name="connsiteX58" fmla="*/ 1168160 w 4206923"/>
              <a:gd name="connsiteY58" fmla="*/ 1479432 h 1479432"/>
              <a:gd name="connsiteX59" fmla="*/ 1066030 w 4206923"/>
              <a:gd name="connsiteY59" fmla="*/ 1479432 h 1479432"/>
              <a:gd name="connsiteX60" fmla="*/ 488326 w 4206923"/>
              <a:gd name="connsiteY60" fmla="*/ 1479432 h 1479432"/>
              <a:gd name="connsiteX61" fmla="*/ 357216 w 4206923"/>
              <a:gd name="connsiteY61" fmla="*/ 1404124 h 1479432"/>
              <a:gd name="connsiteX62" fmla="*/ 17299 w 4206923"/>
              <a:gd name="connsiteY62" fmla="*/ 815024 h 1479432"/>
              <a:gd name="connsiteX63" fmla="*/ 17299 w 4206923"/>
              <a:gd name="connsiteY63" fmla="*/ 664408 h 1479432"/>
              <a:gd name="connsiteX64" fmla="*/ 357216 w 4206923"/>
              <a:gd name="connsiteY64" fmla="*/ 75308 h 1479432"/>
              <a:gd name="connsiteX65" fmla="*/ 488326 w 4206923"/>
              <a:gd name="connsiteY65" fmla="*/ 0 h 147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4206923" h="1479432">
                <a:moveTo>
                  <a:pt x="488326" y="0"/>
                </a:moveTo>
                <a:cubicBezTo>
                  <a:pt x="743264" y="0"/>
                  <a:pt x="902600" y="0"/>
                  <a:pt x="1002185" y="0"/>
                </a:cubicBezTo>
                <a:lnTo>
                  <a:pt x="1066030" y="0"/>
                </a:lnTo>
                <a:lnTo>
                  <a:pt x="1083181" y="0"/>
                </a:lnTo>
                <a:cubicBezTo>
                  <a:pt x="1168160" y="0"/>
                  <a:pt x="1168160" y="0"/>
                  <a:pt x="1168160" y="0"/>
                </a:cubicBezTo>
                <a:lnTo>
                  <a:pt x="1290429" y="0"/>
                </a:lnTo>
                <a:cubicBezTo>
                  <a:pt x="1404288" y="0"/>
                  <a:pt x="1489682" y="0"/>
                  <a:pt x="1553727" y="0"/>
                </a:cubicBezTo>
                <a:lnTo>
                  <a:pt x="1611796" y="0"/>
                </a:lnTo>
                <a:lnTo>
                  <a:pt x="1634674" y="0"/>
                </a:lnTo>
                <a:cubicBezTo>
                  <a:pt x="1745864" y="0"/>
                  <a:pt x="1745864" y="0"/>
                  <a:pt x="1745864" y="0"/>
                </a:cubicBezTo>
                <a:lnTo>
                  <a:pt x="1836195" y="0"/>
                </a:lnTo>
                <a:lnTo>
                  <a:pt x="1900647" y="0"/>
                </a:lnTo>
                <a:lnTo>
                  <a:pt x="1986524" y="0"/>
                </a:lnTo>
                <a:cubicBezTo>
                  <a:pt x="2030111" y="0"/>
                  <a:pt x="2067471" y="0"/>
                  <a:pt x="2099493" y="0"/>
                </a:cubicBezTo>
                <a:lnTo>
                  <a:pt x="2125046" y="0"/>
                </a:lnTo>
                <a:lnTo>
                  <a:pt x="2180440" y="0"/>
                </a:lnTo>
                <a:cubicBezTo>
                  <a:pt x="2291630" y="0"/>
                  <a:pt x="2291630" y="0"/>
                  <a:pt x="2291630" y="0"/>
                </a:cubicBezTo>
                <a:lnTo>
                  <a:pt x="2293677" y="0"/>
                </a:lnTo>
                <a:cubicBezTo>
                  <a:pt x="2329528" y="0"/>
                  <a:pt x="2360897" y="0"/>
                  <a:pt x="2388345" y="0"/>
                </a:cubicBezTo>
                <a:lnTo>
                  <a:pt x="2446414" y="0"/>
                </a:lnTo>
                <a:lnTo>
                  <a:pt x="2459486" y="0"/>
                </a:lnTo>
                <a:cubicBezTo>
                  <a:pt x="2580482" y="0"/>
                  <a:pt x="2580482" y="0"/>
                  <a:pt x="2580482" y="0"/>
                </a:cubicBezTo>
                <a:lnTo>
                  <a:pt x="2670812" y="0"/>
                </a:lnTo>
                <a:cubicBezTo>
                  <a:pt x="2735874" y="0"/>
                  <a:pt x="2791642" y="0"/>
                  <a:pt x="2839443" y="0"/>
                </a:cubicBezTo>
                <a:lnTo>
                  <a:pt x="2852814" y="0"/>
                </a:lnTo>
                <a:lnTo>
                  <a:pt x="2960273" y="0"/>
                </a:lnTo>
                <a:lnTo>
                  <a:pt x="3037852" y="0"/>
                </a:lnTo>
                <a:lnTo>
                  <a:pt x="3041269" y="0"/>
                </a:lnTo>
                <a:lnTo>
                  <a:pt x="3077212" y="0"/>
                </a:lnTo>
                <a:lnTo>
                  <a:pt x="3090397" y="0"/>
                </a:lnTo>
                <a:lnTo>
                  <a:pt x="3115626" y="0"/>
                </a:lnTo>
                <a:lnTo>
                  <a:pt x="3126248" y="0"/>
                </a:lnTo>
                <a:lnTo>
                  <a:pt x="3245843" y="0"/>
                </a:lnTo>
                <a:lnTo>
                  <a:pt x="3262250" y="0"/>
                </a:lnTo>
                <a:lnTo>
                  <a:pt x="3366673" y="0"/>
                </a:lnTo>
                <a:lnTo>
                  <a:pt x="3412579" y="0"/>
                </a:lnTo>
                <a:lnTo>
                  <a:pt x="3447669" y="0"/>
                </a:lnTo>
                <a:lnTo>
                  <a:pt x="3496797" y="0"/>
                </a:lnTo>
                <a:lnTo>
                  <a:pt x="3522026" y="0"/>
                </a:lnTo>
                <a:lnTo>
                  <a:pt x="3525549" y="0"/>
                </a:lnTo>
                <a:lnTo>
                  <a:pt x="3532648" y="0"/>
                </a:lnTo>
                <a:lnTo>
                  <a:pt x="3606496" y="0"/>
                </a:lnTo>
                <a:cubicBezTo>
                  <a:pt x="3717686" y="0"/>
                  <a:pt x="3717686" y="0"/>
                  <a:pt x="3717686" y="0"/>
                </a:cubicBezTo>
                <a:cubicBezTo>
                  <a:pt x="3766245" y="0"/>
                  <a:pt x="3824516" y="34010"/>
                  <a:pt x="3848796" y="75308"/>
                </a:cubicBezTo>
                <a:cubicBezTo>
                  <a:pt x="4188713" y="664408"/>
                  <a:pt x="4188713" y="664408"/>
                  <a:pt x="4188713" y="664408"/>
                </a:cubicBezTo>
                <a:cubicBezTo>
                  <a:pt x="4212993" y="705706"/>
                  <a:pt x="4212993" y="773726"/>
                  <a:pt x="4188713" y="815024"/>
                </a:cubicBezTo>
                <a:cubicBezTo>
                  <a:pt x="3848796" y="1404124"/>
                  <a:pt x="3848796" y="1404124"/>
                  <a:pt x="3848796" y="1404124"/>
                </a:cubicBezTo>
                <a:cubicBezTo>
                  <a:pt x="3824516" y="1445422"/>
                  <a:pt x="3766245" y="1479432"/>
                  <a:pt x="3717686" y="1479432"/>
                </a:cubicBezTo>
                <a:lnTo>
                  <a:pt x="3532648" y="1479432"/>
                </a:lnTo>
                <a:lnTo>
                  <a:pt x="3126248" y="1479432"/>
                </a:lnTo>
                <a:lnTo>
                  <a:pt x="3037852" y="1479432"/>
                </a:lnTo>
                <a:lnTo>
                  <a:pt x="2852814" y="1479432"/>
                </a:lnTo>
                <a:lnTo>
                  <a:pt x="2580482" y="1479432"/>
                </a:lnTo>
                <a:lnTo>
                  <a:pt x="2446414" y="1479432"/>
                </a:lnTo>
                <a:lnTo>
                  <a:pt x="2291630" y="1479432"/>
                </a:lnTo>
                <a:lnTo>
                  <a:pt x="1900647" y="1479432"/>
                </a:lnTo>
                <a:lnTo>
                  <a:pt x="1745864" y="1479432"/>
                </a:lnTo>
                <a:lnTo>
                  <a:pt x="1611796" y="1479432"/>
                </a:lnTo>
                <a:lnTo>
                  <a:pt x="1168160" y="1479432"/>
                </a:lnTo>
                <a:lnTo>
                  <a:pt x="1066030" y="1479432"/>
                </a:lnTo>
                <a:lnTo>
                  <a:pt x="488326" y="1479432"/>
                </a:lnTo>
                <a:cubicBezTo>
                  <a:pt x="440981" y="1479432"/>
                  <a:pt x="381495" y="1445422"/>
                  <a:pt x="357216" y="1404124"/>
                </a:cubicBezTo>
                <a:cubicBezTo>
                  <a:pt x="17299" y="815024"/>
                  <a:pt x="17299" y="815024"/>
                  <a:pt x="17299" y="815024"/>
                </a:cubicBezTo>
                <a:cubicBezTo>
                  <a:pt x="-5767" y="773726"/>
                  <a:pt x="-5767" y="705706"/>
                  <a:pt x="17299" y="664408"/>
                </a:cubicBezTo>
                <a:cubicBezTo>
                  <a:pt x="357216" y="75308"/>
                  <a:pt x="357216" y="75308"/>
                  <a:pt x="357216" y="75308"/>
                </a:cubicBezTo>
                <a:cubicBezTo>
                  <a:pt x="381495" y="34010"/>
                  <a:pt x="440981" y="0"/>
                  <a:pt x="488326" y="0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2700000" scaled="1"/>
          </a:gradFill>
          <a:ln w="19050"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2700000" scaled="1"/>
              <a:tileRect/>
            </a:gradFill>
          </a:ln>
          <a:effectLst>
            <a:outerShdw blurRad="330200" dist="127000" dir="2700000" algn="tl" rotWithShape="0">
              <a:prstClr val="black">
                <a:alpha val="31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noAutofit/>
          </a:bodyPr>
          <a:lstStyle/>
          <a:p>
            <a:endParaRPr lang="zh-CN" altLang="en-US">
              <a:ea typeface="微软雅黑" panose="020B0503020204020204" pitchFamily="34" charset="-122"/>
            </a:endParaRPr>
          </a:p>
        </p:txBody>
      </p:sp>
      <p:sp>
        <p:nvSpPr>
          <p:cNvPr id="62" name="任意多边形 61"/>
          <p:cNvSpPr/>
          <p:nvPr/>
        </p:nvSpPr>
        <p:spPr bwMode="auto">
          <a:xfrm>
            <a:off x="2370608" y="1275606"/>
            <a:ext cx="5256584" cy="1299499"/>
          </a:xfrm>
          <a:custGeom>
            <a:avLst/>
            <a:gdLst>
              <a:gd name="connsiteX0" fmla="*/ 488326 w 4206923"/>
              <a:gd name="connsiteY0" fmla="*/ 0 h 1479432"/>
              <a:gd name="connsiteX1" fmla="*/ 1002185 w 4206923"/>
              <a:gd name="connsiteY1" fmla="*/ 0 h 1479432"/>
              <a:gd name="connsiteX2" fmla="*/ 1066030 w 4206923"/>
              <a:gd name="connsiteY2" fmla="*/ 0 h 1479432"/>
              <a:gd name="connsiteX3" fmla="*/ 1083181 w 4206923"/>
              <a:gd name="connsiteY3" fmla="*/ 0 h 1479432"/>
              <a:gd name="connsiteX4" fmla="*/ 1168160 w 4206923"/>
              <a:gd name="connsiteY4" fmla="*/ 0 h 1479432"/>
              <a:gd name="connsiteX5" fmla="*/ 1290429 w 4206923"/>
              <a:gd name="connsiteY5" fmla="*/ 0 h 1479432"/>
              <a:gd name="connsiteX6" fmla="*/ 1553727 w 4206923"/>
              <a:gd name="connsiteY6" fmla="*/ 0 h 1479432"/>
              <a:gd name="connsiteX7" fmla="*/ 1611796 w 4206923"/>
              <a:gd name="connsiteY7" fmla="*/ 0 h 1479432"/>
              <a:gd name="connsiteX8" fmla="*/ 1634674 w 4206923"/>
              <a:gd name="connsiteY8" fmla="*/ 0 h 1479432"/>
              <a:gd name="connsiteX9" fmla="*/ 1745864 w 4206923"/>
              <a:gd name="connsiteY9" fmla="*/ 0 h 1479432"/>
              <a:gd name="connsiteX10" fmla="*/ 1836195 w 4206923"/>
              <a:gd name="connsiteY10" fmla="*/ 0 h 1479432"/>
              <a:gd name="connsiteX11" fmla="*/ 1900647 w 4206923"/>
              <a:gd name="connsiteY11" fmla="*/ 0 h 1479432"/>
              <a:gd name="connsiteX12" fmla="*/ 1986524 w 4206923"/>
              <a:gd name="connsiteY12" fmla="*/ 0 h 1479432"/>
              <a:gd name="connsiteX13" fmla="*/ 2099493 w 4206923"/>
              <a:gd name="connsiteY13" fmla="*/ 0 h 1479432"/>
              <a:gd name="connsiteX14" fmla="*/ 2125046 w 4206923"/>
              <a:gd name="connsiteY14" fmla="*/ 0 h 1479432"/>
              <a:gd name="connsiteX15" fmla="*/ 2180440 w 4206923"/>
              <a:gd name="connsiteY15" fmla="*/ 0 h 1479432"/>
              <a:gd name="connsiteX16" fmla="*/ 2291630 w 4206923"/>
              <a:gd name="connsiteY16" fmla="*/ 0 h 1479432"/>
              <a:gd name="connsiteX17" fmla="*/ 2293677 w 4206923"/>
              <a:gd name="connsiteY17" fmla="*/ 0 h 1479432"/>
              <a:gd name="connsiteX18" fmla="*/ 2388345 w 4206923"/>
              <a:gd name="connsiteY18" fmla="*/ 0 h 1479432"/>
              <a:gd name="connsiteX19" fmla="*/ 2446414 w 4206923"/>
              <a:gd name="connsiteY19" fmla="*/ 0 h 1479432"/>
              <a:gd name="connsiteX20" fmla="*/ 2459486 w 4206923"/>
              <a:gd name="connsiteY20" fmla="*/ 0 h 1479432"/>
              <a:gd name="connsiteX21" fmla="*/ 2580482 w 4206923"/>
              <a:gd name="connsiteY21" fmla="*/ 0 h 1479432"/>
              <a:gd name="connsiteX22" fmla="*/ 2670812 w 4206923"/>
              <a:gd name="connsiteY22" fmla="*/ 0 h 1479432"/>
              <a:gd name="connsiteX23" fmla="*/ 2839443 w 4206923"/>
              <a:gd name="connsiteY23" fmla="*/ 0 h 1479432"/>
              <a:gd name="connsiteX24" fmla="*/ 2852814 w 4206923"/>
              <a:gd name="connsiteY24" fmla="*/ 0 h 1479432"/>
              <a:gd name="connsiteX25" fmla="*/ 2960273 w 4206923"/>
              <a:gd name="connsiteY25" fmla="*/ 0 h 1479432"/>
              <a:gd name="connsiteX26" fmla="*/ 3037852 w 4206923"/>
              <a:gd name="connsiteY26" fmla="*/ 0 h 1479432"/>
              <a:gd name="connsiteX27" fmla="*/ 3041269 w 4206923"/>
              <a:gd name="connsiteY27" fmla="*/ 0 h 1479432"/>
              <a:gd name="connsiteX28" fmla="*/ 3077212 w 4206923"/>
              <a:gd name="connsiteY28" fmla="*/ 0 h 1479432"/>
              <a:gd name="connsiteX29" fmla="*/ 3090397 w 4206923"/>
              <a:gd name="connsiteY29" fmla="*/ 0 h 1479432"/>
              <a:gd name="connsiteX30" fmla="*/ 3115626 w 4206923"/>
              <a:gd name="connsiteY30" fmla="*/ 0 h 1479432"/>
              <a:gd name="connsiteX31" fmla="*/ 3126248 w 4206923"/>
              <a:gd name="connsiteY31" fmla="*/ 0 h 1479432"/>
              <a:gd name="connsiteX32" fmla="*/ 3245843 w 4206923"/>
              <a:gd name="connsiteY32" fmla="*/ 0 h 1479432"/>
              <a:gd name="connsiteX33" fmla="*/ 3262250 w 4206923"/>
              <a:gd name="connsiteY33" fmla="*/ 0 h 1479432"/>
              <a:gd name="connsiteX34" fmla="*/ 3366673 w 4206923"/>
              <a:gd name="connsiteY34" fmla="*/ 0 h 1479432"/>
              <a:gd name="connsiteX35" fmla="*/ 3412579 w 4206923"/>
              <a:gd name="connsiteY35" fmla="*/ 0 h 1479432"/>
              <a:gd name="connsiteX36" fmla="*/ 3447669 w 4206923"/>
              <a:gd name="connsiteY36" fmla="*/ 0 h 1479432"/>
              <a:gd name="connsiteX37" fmla="*/ 3496797 w 4206923"/>
              <a:gd name="connsiteY37" fmla="*/ 0 h 1479432"/>
              <a:gd name="connsiteX38" fmla="*/ 3522026 w 4206923"/>
              <a:gd name="connsiteY38" fmla="*/ 0 h 1479432"/>
              <a:gd name="connsiteX39" fmla="*/ 3525549 w 4206923"/>
              <a:gd name="connsiteY39" fmla="*/ 0 h 1479432"/>
              <a:gd name="connsiteX40" fmla="*/ 3532648 w 4206923"/>
              <a:gd name="connsiteY40" fmla="*/ 0 h 1479432"/>
              <a:gd name="connsiteX41" fmla="*/ 3606496 w 4206923"/>
              <a:gd name="connsiteY41" fmla="*/ 0 h 1479432"/>
              <a:gd name="connsiteX42" fmla="*/ 3717686 w 4206923"/>
              <a:gd name="connsiteY42" fmla="*/ 0 h 1479432"/>
              <a:gd name="connsiteX43" fmla="*/ 3848796 w 4206923"/>
              <a:gd name="connsiteY43" fmla="*/ 75308 h 1479432"/>
              <a:gd name="connsiteX44" fmla="*/ 4188713 w 4206923"/>
              <a:gd name="connsiteY44" fmla="*/ 664408 h 1479432"/>
              <a:gd name="connsiteX45" fmla="*/ 4188713 w 4206923"/>
              <a:gd name="connsiteY45" fmla="*/ 815024 h 1479432"/>
              <a:gd name="connsiteX46" fmla="*/ 3848796 w 4206923"/>
              <a:gd name="connsiteY46" fmla="*/ 1404124 h 1479432"/>
              <a:gd name="connsiteX47" fmla="*/ 3717686 w 4206923"/>
              <a:gd name="connsiteY47" fmla="*/ 1479432 h 1479432"/>
              <a:gd name="connsiteX48" fmla="*/ 3532648 w 4206923"/>
              <a:gd name="connsiteY48" fmla="*/ 1479432 h 1479432"/>
              <a:gd name="connsiteX49" fmla="*/ 3126248 w 4206923"/>
              <a:gd name="connsiteY49" fmla="*/ 1479432 h 1479432"/>
              <a:gd name="connsiteX50" fmla="*/ 3037852 w 4206923"/>
              <a:gd name="connsiteY50" fmla="*/ 1479432 h 1479432"/>
              <a:gd name="connsiteX51" fmla="*/ 2852814 w 4206923"/>
              <a:gd name="connsiteY51" fmla="*/ 1479432 h 1479432"/>
              <a:gd name="connsiteX52" fmla="*/ 2580482 w 4206923"/>
              <a:gd name="connsiteY52" fmla="*/ 1479432 h 1479432"/>
              <a:gd name="connsiteX53" fmla="*/ 2446414 w 4206923"/>
              <a:gd name="connsiteY53" fmla="*/ 1479432 h 1479432"/>
              <a:gd name="connsiteX54" fmla="*/ 2291630 w 4206923"/>
              <a:gd name="connsiteY54" fmla="*/ 1479432 h 1479432"/>
              <a:gd name="connsiteX55" fmla="*/ 1900647 w 4206923"/>
              <a:gd name="connsiteY55" fmla="*/ 1479432 h 1479432"/>
              <a:gd name="connsiteX56" fmla="*/ 1745864 w 4206923"/>
              <a:gd name="connsiteY56" fmla="*/ 1479432 h 1479432"/>
              <a:gd name="connsiteX57" fmla="*/ 1611796 w 4206923"/>
              <a:gd name="connsiteY57" fmla="*/ 1479432 h 1479432"/>
              <a:gd name="connsiteX58" fmla="*/ 1168160 w 4206923"/>
              <a:gd name="connsiteY58" fmla="*/ 1479432 h 1479432"/>
              <a:gd name="connsiteX59" fmla="*/ 1066030 w 4206923"/>
              <a:gd name="connsiteY59" fmla="*/ 1479432 h 1479432"/>
              <a:gd name="connsiteX60" fmla="*/ 488326 w 4206923"/>
              <a:gd name="connsiteY60" fmla="*/ 1479432 h 1479432"/>
              <a:gd name="connsiteX61" fmla="*/ 357216 w 4206923"/>
              <a:gd name="connsiteY61" fmla="*/ 1404124 h 1479432"/>
              <a:gd name="connsiteX62" fmla="*/ 17299 w 4206923"/>
              <a:gd name="connsiteY62" fmla="*/ 815024 h 1479432"/>
              <a:gd name="connsiteX63" fmla="*/ 17299 w 4206923"/>
              <a:gd name="connsiteY63" fmla="*/ 664408 h 1479432"/>
              <a:gd name="connsiteX64" fmla="*/ 357216 w 4206923"/>
              <a:gd name="connsiteY64" fmla="*/ 75308 h 1479432"/>
              <a:gd name="connsiteX65" fmla="*/ 488326 w 4206923"/>
              <a:gd name="connsiteY65" fmla="*/ 0 h 147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4206923" h="1479432">
                <a:moveTo>
                  <a:pt x="488326" y="0"/>
                </a:moveTo>
                <a:cubicBezTo>
                  <a:pt x="743264" y="0"/>
                  <a:pt x="902600" y="0"/>
                  <a:pt x="1002185" y="0"/>
                </a:cubicBezTo>
                <a:lnTo>
                  <a:pt x="1066030" y="0"/>
                </a:lnTo>
                <a:lnTo>
                  <a:pt x="1083181" y="0"/>
                </a:lnTo>
                <a:cubicBezTo>
                  <a:pt x="1168160" y="0"/>
                  <a:pt x="1168160" y="0"/>
                  <a:pt x="1168160" y="0"/>
                </a:cubicBezTo>
                <a:lnTo>
                  <a:pt x="1290429" y="0"/>
                </a:lnTo>
                <a:cubicBezTo>
                  <a:pt x="1404288" y="0"/>
                  <a:pt x="1489682" y="0"/>
                  <a:pt x="1553727" y="0"/>
                </a:cubicBezTo>
                <a:lnTo>
                  <a:pt x="1611796" y="0"/>
                </a:lnTo>
                <a:lnTo>
                  <a:pt x="1634674" y="0"/>
                </a:lnTo>
                <a:cubicBezTo>
                  <a:pt x="1745864" y="0"/>
                  <a:pt x="1745864" y="0"/>
                  <a:pt x="1745864" y="0"/>
                </a:cubicBezTo>
                <a:lnTo>
                  <a:pt x="1836195" y="0"/>
                </a:lnTo>
                <a:lnTo>
                  <a:pt x="1900647" y="0"/>
                </a:lnTo>
                <a:lnTo>
                  <a:pt x="1986524" y="0"/>
                </a:lnTo>
                <a:cubicBezTo>
                  <a:pt x="2030111" y="0"/>
                  <a:pt x="2067471" y="0"/>
                  <a:pt x="2099493" y="0"/>
                </a:cubicBezTo>
                <a:lnTo>
                  <a:pt x="2125046" y="0"/>
                </a:lnTo>
                <a:lnTo>
                  <a:pt x="2180440" y="0"/>
                </a:lnTo>
                <a:cubicBezTo>
                  <a:pt x="2291630" y="0"/>
                  <a:pt x="2291630" y="0"/>
                  <a:pt x="2291630" y="0"/>
                </a:cubicBezTo>
                <a:lnTo>
                  <a:pt x="2293677" y="0"/>
                </a:lnTo>
                <a:cubicBezTo>
                  <a:pt x="2329528" y="0"/>
                  <a:pt x="2360897" y="0"/>
                  <a:pt x="2388345" y="0"/>
                </a:cubicBezTo>
                <a:lnTo>
                  <a:pt x="2446414" y="0"/>
                </a:lnTo>
                <a:lnTo>
                  <a:pt x="2459486" y="0"/>
                </a:lnTo>
                <a:cubicBezTo>
                  <a:pt x="2580482" y="0"/>
                  <a:pt x="2580482" y="0"/>
                  <a:pt x="2580482" y="0"/>
                </a:cubicBezTo>
                <a:lnTo>
                  <a:pt x="2670812" y="0"/>
                </a:lnTo>
                <a:cubicBezTo>
                  <a:pt x="2735874" y="0"/>
                  <a:pt x="2791642" y="0"/>
                  <a:pt x="2839443" y="0"/>
                </a:cubicBezTo>
                <a:lnTo>
                  <a:pt x="2852814" y="0"/>
                </a:lnTo>
                <a:lnTo>
                  <a:pt x="2960273" y="0"/>
                </a:lnTo>
                <a:lnTo>
                  <a:pt x="3037852" y="0"/>
                </a:lnTo>
                <a:lnTo>
                  <a:pt x="3041269" y="0"/>
                </a:lnTo>
                <a:lnTo>
                  <a:pt x="3077212" y="0"/>
                </a:lnTo>
                <a:lnTo>
                  <a:pt x="3090397" y="0"/>
                </a:lnTo>
                <a:lnTo>
                  <a:pt x="3115626" y="0"/>
                </a:lnTo>
                <a:lnTo>
                  <a:pt x="3126248" y="0"/>
                </a:lnTo>
                <a:lnTo>
                  <a:pt x="3245843" y="0"/>
                </a:lnTo>
                <a:lnTo>
                  <a:pt x="3262250" y="0"/>
                </a:lnTo>
                <a:lnTo>
                  <a:pt x="3366673" y="0"/>
                </a:lnTo>
                <a:lnTo>
                  <a:pt x="3412579" y="0"/>
                </a:lnTo>
                <a:lnTo>
                  <a:pt x="3447669" y="0"/>
                </a:lnTo>
                <a:lnTo>
                  <a:pt x="3496797" y="0"/>
                </a:lnTo>
                <a:lnTo>
                  <a:pt x="3522026" y="0"/>
                </a:lnTo>
                <a:lnTo>
                  <a:pt x="3525549" y="0"/>
                </a:lnTo>
                <a:lnTo>
                  <a:pt x="3532648" y="0"/>
                </a:lnTo>
                <a:lnTo>
                  <a:pt x="3606496" y="0"/>
                </a:lnTo>
                <a:cubicBezTo>
                  <a:pt x="3717686" y="0"/>
                  <a:pt x="3717686" y="0"/>
                  <a:pt x="3717686" y="0"/>
                </a:cubicBezTo>
                <a:cubicBezTo>
                  <a:pt x="3766245" y="0"/>
                  <a:pt x="3824516" y="34010"/>
                  <a:pt x="3848796" y="75308"/>
                </a:cubicBezTo>
                <a:cubicBezTo>
                  <a:pt x="4188713" y="664408"/>
                  <a:pt x="4188713" y="664408"/>
                  <a:pt x="4188713" y="664408"/>
                </a:cubicBezTo>
                <a:cubicBezTo>
                  <a:pt x="4212993" y="705706"/>
                  <a:pt x="4212993" y="773726"/>
                  <a:pt x="4188713" y="815024"/>
                </a:cubicBezTo>
                <a:cubicBezTo>
                  <a:pt x="3848796" y="1404124"/>
                  <a:pt x="3848796" y="1404124"/>
                  <a:pt x="3848796" y="1404124"/>
                </a:cubicBezTo>
                <a:cubicBezTo>
                  <a:pt x="3824516" y="1445422"/>
                  <a:pt x="3766245" y="1479432"/>
                  <a:pt x="3717686" y="1479432"/>
                </a:cubicBezTo>
                <a:lnTo>
                  <a:pt x="3532648" y="1479432"/>
                </a:lnTo>
                <a:lnTo>
                  <a:pt x="3126248" y="1479432"/>
                </a:lnTo>
                <a:lnTo>
                  <a:pt x="3037852" y="1479432"/>
                </a:lnTo>
                <a:lnTo>
                  <a:pt x="2852814" y="1479432"/>
                </a:lnTo>
                <a:lnTo>
                  <a:pt x="2580482" y="1479432"/>
                </a:lnTo>
                <a:lnTo>
                  <a:pt x="2446414" y="1479432"/>
                </a:lnTo>
                <a:lnTo>
                  <a:pt x="2291630" y="1479432"/>
                </a:lnTo>
                <a:lnTo>
                  <a:pt x="1900647" y="1479432"/>
                </a:lnTo>
                <a:lnTo>
                  <a:pt x="1745864" y="1479432"/>
                </a:lnTo>
                <a:lnTo>
                  <a:pt x="1611796" y="1479432"/>
                </a:lnTo>
                <a:lnTo>
                  <a:pt x="1168160" y="1479432"/>
                </a:lnTo>
                <a:lnTo>
                  <a:pt x="1066030" y="1479432"/>
                </a:lnTo>
                <a:lnTo>
                  <a:pt x="488326" y="1479432"/>
                </a:lnTo>
                <a:cubicBezTo>
                  <a:pt x="440981" y="1479432"/>
                  <a:pt x="381495" y="1445422"/>
                  <a:pt x="357216" y="1404124"/>
                </a:cubicBezTo>
                <a:cubicBezTo>
                  <a:pt x="17299" y="815024"/>
                  <a:pt x="17299" y="815024"/>
                  <a:pt x="17299" y="815024"/>
                </a:cubicBezTo>
                <a:cubicBezTo>
                  <a:pt x="-5767" y="773726"/>
                  <a:pt x="-5767" y="705706"/>
                  <a:pt x="17299" y="664408"/>
                </a:cubicBezTo>
                <a:cubicBezTo>
                  <a:pt x="357216" y="75308"/>
                  <a:pt x="357216" y="75308"/>
                  <a:pt x="357216" y="75308"/>
                </a:cubicBezTo>
                <a:cubicBezTo>
                  <a:pt x="381495" y="34010"/>
                  <a:pt x="440981" y="0"/>
                  <a:pt x="488326" y="0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2700000" scaled="1"/>
          </a:gradFill>
          <a:ln w="19050"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2700000" scaled="1"/>
              <a:tileRect/>
            </a:gradFill>
          </a:ln>
          <a:effectLst>
            <a:outerShdw blurRad="330200" dist="127000" dir="2700000" algn="tl" rotWithShape="0">
              <a:prstClr val="black">
                <a:alpha val="31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noAutofit/>
          </a:bodyPr>
          <a:lstStyle/>
          <a:p>
            <a:endParaRPr lang="zh-CN" altLang="en-US">
              <a:ea typeface="微软雅黑" panose="020B0503020204020204" pitchFamily="34" charset="-122"/>
            </a:endParaRPr>
          </a:p>
        </p:txBody>
      </p:sp>
      <p:grpSp>
        <p:nvGrpSpPr>
          <p:cNvPr id="84" name="组合 83"/>
          <p:cNvGrpSpPr/>
          <p:nvPr/>
        </p:nvGrpSpPr>
        <p:grpSpPr>
          <a:xfrm>
            <a:off x="6923880" y="3098749"/>
            <a:ext cx="1251927" cy="1109597"/>
            <a:chOff x="3395030" y="3384330"/>
            <a:chExt cx="1251927" cy="1109597"/>
          </a:xfrm>
        </p:grpSpPr>
        <p:sp>
          <p:nvSpPr>
            <p:cNvPr id="61" name="Freeform 5"/>
            <p:cNvSpPr/>
            <p:nvPr/>
          </p:nvSpPr>
          <p:spPr bwMode="auto">
            <a:xfrm>
              <a:off x="3395031" y="3384353"/>
              <a:ext cx="1251926" cy="1109574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solidFill>
              <a:srgbClr val="0070C0"/>
            </a:solidFill>
            <a:ln w="12700">
              <a:noFill/>
            </a:ln>
            <a:effectLst>
              <a:outerShdw blurRad="330200" dist="127000" dir="2700000" algn="tl" rotWithShape="0">
                <a:prstClr val="black">
                  <a:alpha val="31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/>
            <a:lstStyle/>
            <a:p>
              <a:endParaRPr lang="zh-CN" altLang="en-US">
                <a:ea typeface="微软雅黑" panose="020B0503020204020204" pitchFamily="34" charset="-122"/>
              </a:endParaRPr>
            </a:p>
          </p:txBody>
        </p:sp>
        <p:sp>
          <p:nvSpPr>
            <p:cNvPr id="75" name="Freeform 5"/>
            <p:cNvSpPr/>
            <p:nvPr/>
          </p:nvSpPr>
          <p:spPr bwMode="auto">
            <a:xfrm>
              <a:off x="3395030" y="3384330"/>
              <a:ext cx="975233" cy="1109597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  <a:gd name="connsiteX0" fmla="*/ 2926 w 9929"/>
                <a:gd name="connsiteY0" fmla="*/ 10000 h 10036"/>
                <a:gd name="connsiteX1" fmla="*/ 2141 w 9929"/>
                <a:gd name="connsiteY1" fmla="*/ 9491 h 10036"/>
                <a:gd name="connsiteX2" fmla="*/ 104 w 9929"/>
                <a:gd name="connsiteY2" fmla="*/ 5509 h 10036"/>
                <a:gd name="connsiteX3" fmla="*/ 104 w 9929"/>
                <a:gd name="connsiteY3" fmla="*/ 4491 h 10036"/>
                <a:gd name="connsiteX4" fmla="*/ 2141 w 9929"/>
                <a:gd name="connsiteY4" fmla="*/ 509 h 10036"/>
                <a:gd name="connsiteX5" fmla="*/ 2926 w 9929"/>
                <a:gd name="connsiteY5" fmla="*/ 0 h 10036"/>
                <a:gd name="connsiteX6" fmla="*/ 6999 w 9929"/>
                <a:gd name="connsiteY6" fmla="*/ 0 h 10036"/>
                <a:gd name="connsiteX7" fmla="*/ 7784 w 9929"/>
                <a:gd name="connsiteY7" fmla="*/ 509 h 10036"/>
                <a:gd name="connsiteX8" fmla="*/ 9821 w 9929"/>
                <a:gd name="connsiteY8" fmla="*/ 4491 h 10036"/>
                <a:gd name="connsiteX9" fmla="*/ 9821 w 9929"/>
                <a:gd name="connsiteY9" fmla="*/ 5509 h 10036"/>
                <a:gd name="connsiteX10" fmla="*/ 7784 w 9929"/>
                <a:gd name="connsiteY10" fmla="*/ 9491 h 10036"/>
                <a:gd name="connsiteX11" fmla="*/ 2926 w 9929"/>
                <a:gd name="connsiteY11" fmla="*/ 10000 h 10036"/>
                <a:gd name="connsiteX0-1" fmla="*/ 2947 w 10000"/>
                <a:gd name="connsiteY0-2" fmla="*/ 9964 h 9964"/>
                <a:gd name="connsiteX1-3" fmla="*/ 2156 w 10000"/>
                <a:gd name="connsiteY1-4" fmla="*/ 9457 h 9964"/>
                <a:gd name="connsiteX2-5" fmla="*/ 105 w 10000"/>
                <a:gd name="connsiteY2-6" fmla="*/ 5489 h 9964"/>
                <a:gd name="connsiteX3-7" fmla="*/ 105 w 10000"/>
                <a:gd name="connsiteY3-8" fmla="*/ 4475 h 9964"/>
                <a:gd name="connsiteX4-9" fmla="*/ 2156 w 10000"/>
                <a:gd name="connsiteY4-10" fmla="*/ 507 h 9964"/>
                <a:gd name="connsiteX5-11" fmla="*/ 2947 w 10000"/>
                <a:gd name="connsiteY5-12" fmla="*/ 0 h 9964"/>
                <a:gd name="connsiteX6-13" fmla="*/ 7049 w 10000"/>
                <a:gd name="connsiteY6-14" fmla="*/ 0 h 9964"/>
                <a:gd name="connsiteX7-15" fmla="*/ 7840 w 10000"/>
                <a:gd name="connsiteY7-16" fmla="*/ 507 h 9964"/>
                <a:gd name="connsiteX8-17" fmla="*/ 9891 w 10000"/>
                <a:gd name="connsiteY8-18" fmla="*/ 4475 h 9964"/>
                <a:gd name="connsiteX9-19" fmla="*/ 9891 w 10000"/>
                <a:gd name="connsiteY9-20" fmla="*/ 5489 h 9964"/>
                <a:gd name="connsiteX10-21" fmla="*/ 2947 w 10000"/>
                <a:gd name="connsiteY10-22" fmla="*/ 9964 h 9964"/>
                <a:gd name="connsiteX0-23" fmla="*/ 2947 w 10070"/>
                <a:gd name="connsiteY0-24" fmla="*/ 10000 h 10000"/>
                <a:gd name="connsiteX1-25" fmla="*/ 2156 w 10070"/>
                <a:gd name="connsiteY1-26" fmla="*/ 9491 h 10000"/>
                <a:gd name="connsiteX2-27" fmla="*/ 105 w 10070"/>
                <a:gd name="connsiteY2-28" fmla="*/ 5509 h 10000"/>
                <a:gd name="connsiteX3-29" fmla="*/ 105 w 10070"/>
                <a:gd name="connsiteY3-30" fmla="*/ 4491 h 10000"/>
                <a:gd name="connsiteX4-31" fmla="*/ 2156 w 10070"/>
                <a:gd name="connsiteY4-32" fmla="*/ 509 h 10000"/>
                <a:gd name="connsiteX5-33" fmla="*/ 2947 w 10070"/>
                <a:gd name="connsiteY5-34" fmla="*/ 0 h 10000"/>
                <a:gd name="connsiteX6-35" fmla="*/ 7049 w 10070"/>
                <a:gd name="connsiteY6-36" fmla="*/ 0 h 10000"/>
                <a:gd name="connsiteX7-37" fmla="*/ 7840 w 10070"/>
                <a:gd name="connsiteY7-38" fmla="*/ 509 h 10000"/>
                <a:gd name="connsiteX8-39" fmla="*/ 9891 w 10070"/>
                <a:gd name="connsiteY8-40" fmla="*/ 4491 h 10000"/>
                <a:gd name="connsiteX9-41" fmla="*/ 2947 w 10070"/>
                <a:gd name="connsiteY9-42" fmla="*/ 10000 h 10000"/>
                <a:gd name="connsiteX0-43" fmla="*/ 2947 w 8049"/>
                <a:gd name="connsiteY0-44" fmla="*/ 10391 h 10391"/>
                <a:gd name="connsiteX1-45" fmla="*/ 2156 w 8049"/>
                <a:gd name="connsiteY1-46" fmla="*/ 9882 h 10391"/>
                <a:gd name="connsiteX2-47" fmla="*/ 105 w 8049"/>
                <a:gd name="connsiteY2-48" fmla="*/ 5900 h 10391"/>
                <a:gd name="connsiteX3-49" fmla="*/ 105 w 8049"/>
                <a:gd name="connsiteY3-50" fmla="*/ 4882 h 10391"/>
                <a:gd name="connsiteX4-51" fmla="*/ 2156 w 8049"/>
                <a:gd name="connsiteY4-52" fmla="*/ 900 h 10391"/>
                <a:gd name="connsiteX5-53" fmla="*/ 2947 w 8049"/>
                <a:gd name="connsiteY5-54" fmla="*/ 391 h 10391"/>
                <a:gd name="connsiteX6-55" fmla="*/ 7049 w 8049"/>
                <a:gd name="connsiteY6-56" fmla="*/ 391 h 10391"/>
                <a:gd name="connsiteX7-57" fmla="*/ 7840 w 8049"/>
                <a:gd name="connsiteY7-58" fmla="*/ 900 h 10391"/>
                <a:gd name="connsiteX8-59" fmla="*/ 2947 w 8049"/>
                <a:gd name="connsiteY8-60" fmla="*/ 10391 h 10391"/>
                <a:gd name="connsiteX0-61" fmla="*/ 3660 w 9981"/>
                <a:gd name="connsiteY0-62" fmla="*/ 9640 h 9640"/>
                <a:gd name="connsiteX1-63" fmla="*/ 2678 w 9981"/>
                <a:gd name="connsiteY1-64" fmla="*/ 9150 h 9640"/>
                <a:gd name="connsiteX2-65" fmla="*/ 129 w 9981"/>
                <a:gd name="connsiteY2-66" fmla="*/ 5318 h 9640"/>
                <a:gd name="connsiteX3-67" fmla="*/ 129 w 9981"/>
                <a:gd name="connsiteY3-68" fmla="*/ 4338 h 9640"/>
                <a:gd name="connsiteX4-69" fmla="*/ 2678 w 9981"/>
                <a:gd name="connsiteY4-70" fmla="*/ 506 h 9640"/>
                <a:gd name="connsiteX5-71" fmla="*/ 3660 w 9981"/>
                <a:gd name="connsiteY5-72" fmla="*/ 16 h 9640"/>
                <a:gd name="connsiteX6-73" fmla="*/ 8757 w 9981"/>
                <a:gd name="connsiteY6-74" fmla="*/ 16 h 9640"/>
                <a:gd name="connsiteX7-75" fmla="*/ 9739 w 9981"/>
                <a:gd name="connsiteY7-76" fmla="*/ 506 h 9640"/>
                <a:gd name="connsiteX8-77" fmla="*/ 3660 w 9981"/>
                <a:gd name="connsiteY8-78" fmla="*/ 9640 h 9640"/>
                <a:gd name="connsiteX0-79" fmla="*/ 3667 w 9758"/>
                <a:gd name="connsiteY0-80" fmla="*/ 10713 h 10713"/>
                <a:gd name="connsiteX1-81" fmla="*/ 2683 w 9758"/>
                <a:gd name="connsiteY1-82" fmla="*/ 10205 h 10713"/>
                <a:gd name="connsiteX2-83" fmla="*/ 129 w 9758"/>
                <a:gd name="connsiteY2-84" fmla="*/ 6230 h 10713"/>
                <a:gd name="connsiteX3-85" fmla="*/ 129 w 9758"/>
                <a:gd name="connsiteY3-86" fmla="*/ 5213 h 10713"/>
                <a:gd name="connsiteX4-87" fmla="*/ 2683 w 9758"/>
                <a:gd name="connsiteY4-88" fmla="*/ 1238 h 10713"/>
                <a:gd name="connsiteX5-89" fmla="*/ 3667 w 9758"/>
                <a:gd name="connsiteY5-90" fmla="*/ 730 h 10713"/>
                <a:gd name="connsiteX6-91" fmla="*/ 8774 w 9758"/>
                <a:gd name="connsiteY6-92" fmla="*/ 730 h 10713"/>
                <a:gd name="connsiteX7-93" fmla="*/ 9758 w 9758"/>
                <a:gd name="connsiteY7-94" fmla="*/ 1238 h 10713"/>
                <a:gd name="connsiteX8-95" fmla="*/ 3667 w 9758"/>
                <a:gd name="connsiteY8-96" fmla="*/ 10713 h 10713"/>
                <a:gd name="connsiteX0-97" fmla="*/ 3758 w 10000"/>
                <a:gd name="connsiteY0-98" fmla="*/ 9319 h 9319"/>
                <a:gd name="connsiteX1-99" fmla="*/ 2750 w 10000"/>
                <a:gd name="connsiteY1-100" fmla="*/ 8845 h 9319"/>
                <a:gd name="connsiteX2-101" fmla="*/ 132 w 10000"/>
                <a:gd name="connsiteY2-102" fmla="*/ 5134 h 9319"/>
                <a:gd name="connsiteX3-103" fmla="*/ 132 w 10000"/>
                <a:gd name="connsiteY3-104" fmla="*/ 4185 h 9319"/>
                <a:gd name="connsiteX4-105" fmla="*/ 2750 w 10000"/>
                <a:gd name="connsiteY4-106" fmla="*/ 475 h 9319"/>
                <a:gd name="connsiteX5-107" fmla="*/ 3758 w 10000"/>
                <a:gd name="connsiteY5-108" fmla="*/ 0 h 9319"/>
                <a:gd name="connsiteX6-109" fmla="*/ 8992 w 10000"/>
                <a:gd name="connsiteY6-110" fmla="*/ 0 h 9319"/>
                <a:gd name="connsiteX7-111" fmla="*/ 10000 w 10000"/>
                <a:gd name="connsiteY7-112" fmla="*/ 475 h 9319"/>
                <a:gd name="connsiteX8-113" fmla="*/ 3758 w 10000"/>
                <a:gd name="connsiteY8-114" fmla="*/ 9319 h 9319"/>
                <a:gd name="connsiteX0-115" fmla="*/ 3758 w 10000"/>
                <a:gd name="connsiteY0-116" fmla="*/ 10000 h 10000"/>
                <a:gd name="connsiteX1-117" fmla="*/ 2750 w 10000"/>
                <a:gd name="connsiteY1-118" fmla="*/ 9491 h 10000"/>
                <a:gd name="connsiteX2-119" fmla="*/ 132 w 10000"/>
                <a:gd name="connsiteY2-120" fmla="*/ 5509 h 10000"/>
                <a:gd name="connsiteX3-121" fmla="*/ 132 w 10000"/>
                <a:gd name="connsiteY3-122" fmla="*/ 4491 h 10000"/>
                <a:gd name="connsiteX4-123" fmla="*/ 2750 w 10000"/>
                <a:gd name="connsiteY4-124" fmla="*/ 510 h 10000"/>
                <a:gd name="connsiteX5-125" fmla="*/ 3758 w 10000"/>
                <a:gd name="connsiteY5-126" fmla="*/ 0 h 10000"/>
                <a:gd name="connsiteX6-127" fmla="*/ 8992 w 10000"/>
                <a:gd name="connsiteY6-128" fmla="*/ 0 h 10000"/>
                <a:gd name="connsiteX7-129" fmla="*/ 10000 w 10000"/>
                <a:gd name="connsiteY7-130" fmla="*/ 510 h 10000"/>
                <a:gd name="connsiteX8-131" fmla="*/ 3758 w 10000"/>
                <a:gd name="connsiteY8-132" fmla="*/ 10000 h 10000"/>
                <a:gd name="connsiteX0-133" fmla="*/ 3758 w 10000"/>
                <a:gd name="connsiteY0-134" fmla="*/ 10000 h 10000"/>
                <a:gd name="connsiteX1-135" fmla="*/ 2750 w 10000"/>
                <a:gd name="connsiteY1-136" fmla="*/ 9491 h 10000"/>
                <a:gd name="connsiteX2-137" fmla="*/ 132 w 10000"/>
                <a:gd name="connsiteY2-138" fmla="*/ 5509 h 10000"/>
                <a:gd name="connsiteX3-139" fmla="*/ 132 w 10000"/>
                <a:gd name="connsiteY3-140" fmla="*/ 4491 h 10000"/>
                <a:gd name="connsiteX4-141" fmla="*/ 2750 w 10000"/>
                <a:gd name="connsiteY4-142" fmla="*/ 510 h 10000"/>
                <a:gd name="connsiteX5-143" fmla="*/ 3758 w 10000"/>
                <a:gd name="connsiteY5-144" fmla="*/ 0 h 10000"/>
                <a:gd name="connsiteX6-145" fmla="*/ 8992 w 10000"/>
                <a:gd name="connsiteY6-146" fmla="*/ 0 h 10000"/>
                <a:gd name="connsiteX7-147" fmla="*/ 10000 w 10000"/>
                <a:gd name="connsiteY7-148" fmla="*/ 510 h 10000"/>
                <a:gd name="connsiteX8-149" fmla="*/ 7779 w 10000"/>
                <a:gd name="connsiteY8-150" fmla="*/ 5715 h 10000"/>
                <a:gd name="connsiteX9-151" fmla="*/ 3758 w 10000"/>
                <a:gd name="connsiteY9-152" fmla="*/ 10000 h 10000"/>
                <a:gd name="connsiteX0-153" fmla="*/ 3758 w 10000"/>
                <a:gd name="connsiteY0-154" fmla="*/ 10000 h 10000"/>
                <a:gd name="connsiteX1-155" fmla="*/ 2750 w 10000"/>
                <a:gd name="connsiteY1-156" fmla="*/ 9491 h 10000"/>
                <a:gd name="connsiteX2-157" fmla="*/ 132 w 10000"/>
                <a:gd name="connsiteY2-158" fmla="*/ 5509 h 10000"/>
                <a:gd name="connsiteX3-159" fmla="*/ 132 w 10000"/>
                <a:gd name="connsiteY3-160" fmla="*/ 4491 h 10000"/>
                <a:gd name="connsiteX4-161" fmla="*/ 2750 w 10000"/>
                <a:gd name="connsiteY4-162" fmla="*/ 510 h 10000"/>
                <a:gd name="connsiteX5-163" fmla="*/ 3758 w 10000"/>
                <a:gd name="connsiteY5-164" fmla="*/ 0 h 10000"/>
                <a:gd name="connsiteX6-165" fmla="*/ 8992 w 10000"/>
                <a:gd name="connsiteY6-166" fmla="*/ 0 h 10000"/>
                <a:gd name="connsiteX7-167" fmla="*/ 10000 w 10000"/>
                <a:gd name="connsiteY7-168" fmla="*/ 510 h 10000"/>
                <a:gd name="connsiteX8-169" fmla="*/ 7779 w 10000"/>
                <a:gd name="connsiteY8-170" fmla="*/ 5715 h 10000"/>
                <a:gd name="connsiteX9-171" fmla="*/ 3758 w 10000"/>
                <a:gd name="connsiteY9-172" fmla="*/ 10000 h 10000"/>
                <a:gd name="connsiteX0-173" fmla="*/ 3758 w 10000"/>
                <a:gd name="connsiteY0-174" fmla="*/ 10000 h 10000"/>
                <a:gd name="connsiteX1-175" fmla="*/ 2750 w 10000"/>
                <a:gd name="connsiteY1-176" fmla="*/ 9491 h 10000"/>
                <a:gd name="connsiteX2-177" fmla="*/ 132 w 10000"/>
                <a:gd name="connsiteY2-178" fmla="*/ 5509 h 10000"/>
                <a:gd name="connsiteX3-179" fmla="*/ 132 w 10000"/>
                <a:gd name="connsiteY3-180" fmla="*/ 4491 h 10000"/>
                <a:gd name="connsiteX4-181" fmla="*/ 2750 w 10000"/>
                <a:gd name="connsiteY4-182" fmla="*/ 510 h 10000"/>
                <a:gd name="connsiteX5-183" fmla="*/ 3758 w 10000"/>
                <a:gd name="connsiteY5-184" fmla="*/ 0 h 10000"/>
                <a:gd name="connsiteX6-185" fmla="*/ 8992 w 10000"/>
                <a:gd name="connsiteY6-186" fmla="*/ 0 h 10000"/>
                <a:gd name="connsiteX7-187" fmla="*/ 10000 w 10000"/>
                <a:gd name="connsiteY7-188" fmla="*/ 510 h 10000"/>
                <a:gd name="connsiteX8-189" fmla="*/ 7779 w 10000"/>
                <a:gd name="connsiteY8-190" fmla="*/ 5715 h 10000"/>
                <a:gd name="connsiteX9-191" fmla="*/ 3758 w 10000"/>
                <a:gd name="connsiteY9-192" fmla="*/ 10000 h 10000"/>
                <a:gd name="connsiteX0-193" fmla="*/ 3758 w 10000"/>
                <a:gd name="connsiteY0-194" fmla="*/ 10000 h 10000"/>
                <a:gd name="connsiteX1-195" fmla="*/ 2750 w 10000"/>
                <a:gd name="connsiteY1-196" fmla="*/ 9491 h 10000"/>
                <a:gd name="connsiteX2-197" fmla="*/ 132 w 10000"/>
                <a:gd name="connsiteY2-198" fmla="*/ 5509 h 10000"/>
                <a:gd name="connsiteX3-199" fmla="*/ 132 w 10000"/>
                <a:gd name="connsiteY3-200" fmla="*/ 4491 h 10000"/>
                <a:gd name="connsiteX4-201" fmla="*/ 2750 w 10000"/>
                <a:gd name="connsiteY4-202" fmla="*/ 510 h 10000"/>
                <a:gd name="connsiteX5-203" fmla="*/ 3758 w 10000"/>
                <a:gd name="connsiteY5-204" fmla="*/ 0 h 10000"/>
                <a:gd name="connsiteX6-205" fmla="*/ 8992 w 10000"/>
                <a:gd name="connsiteY6-206" fmla="*/ 0 h 10000"/>
                <a:gd name="connsiteX7-207" fmla="*/ 10000 w 10000"/>
                <a:gd name="connsiteY7-208" fmla="*/ 510 h 10000"/>
                <a:gd name="connsiteX8-209" fmla="*/ 7657 w 10000"/>
                <a:gd name="connsiteY8-210" fmla="*/ 5358 h 10000"/>
                <a:gd name="connsiteX9-211" fmla="*/ 3758 w 10000"/>
                <a:gd name="connsiteY9-212" fmla="*/ 10000 h 10000"/>
                <a:gd name="connsiteX0-213" fmla="*/ 3758 w 10000"/>
                <a:gd name="connsiteY0-214" fmla="*/ 10000 h 10000"/>
                <a:gd name="connsiteX1-215" fmla="*/ 2750 w 10000"/>
                <a:gd name="connsiteY1-216" fmla="*/ 9491 h 10000"/>
                <a:gd name="connsiteX2-217" fmla="*/ 132 w 10000"/>
                <a:gd name="connsiteY2-218" fmla="*/ 5509 h 10000"/>
                <a:gd name="connsiteX3-219" fmla="*/ 132 w 10000"/>
                <a:gd name="connsiteY3-220" fmla="*/ 4491 h 10000"/>
                <a:gd name="connsiteX4-221" fmla="*/ 2750 w 10000"/>
                <a:gd name="connsiteY4-222" fmla="*/ 510 h 10000"/>
                <a:gd name="connsiteX5-223" fmla="*/ 3758 w 10000"/>
                <a:gd name="connsiteY5-224" fmla="*/ 0 h 10000"/>
                <a:gd name="connsiteX6-225" fmla="*/ 8992 w 10000"/>
                <a:gd name="connsiteY6-226" fmla="*/ 0 h 10000"/>
                <a:gd name="connsiteX7-227" fmla="*/ 10000 w 10000"/>
                <a:gd name="connsiteY7-228" fmla="*/ 510 h 10000"/>
                <a:gd name="connsiteX8-229" fmla="*/ 6803 w 10000"/>
                <a:gd name="connsiteY8-230" fmla="*/ 4894 h 10000"/>
                <a:gd name="connsiteX9-231" fmla="*/ 3758 w 10000"/>
                <a:gd name="connsiteY9-232" fmla="*/ 10000 h 10000"/>
                <a:gd name="connsiteX0-233" fmla="*/ 3758 w 10000"/>
                <a:gd name="connsiteY0-234" fmla="*/ 10000 h 10000"/>
                <a:gd name="connsiteX1-235" fmla="*/ 2750 w 10000"/>
                <a:gd name="connsiteY1-236" fmla="*/ 9491 h 10000"/>
                <a:gd name="connsiteX2-237" fmla="*/ 132 w 10000"/>
                <a:gd name="connsiteY2-238" fmla="*/ 5509 h 10000"/>
                <a:gd name="connsiteX3-239" fmla="*/ 132 w 10000"/>
                <a:gd name="connsiteY3-240" fmla="*/ 4491 h 10000"/>
                <a:gd name="connsiteX4-241" fmla="*/ 2750 w 10000"/>
                <a:gd name="connsiteY4-242" fmla="*/ 510 h 10000"/>
                <a:gd name="connsiteX5-243" fmla="*/ 3758 w 10000"/>
                <a:gd name="connsiteY5-244" fmla="*/ 0 h 10000"/>
                <a:gd name="connsiteX6-245" fmla="*/ 8992 w 10000"/>
                <a:gd name="connsiteY6-246" fmla="*/ 0 h 10000"/>
                <a:gd name="connsiteX7-247" fmla="*/ 10000 w 10000"/>
                <a:gd name="connsiteY7-248" fmla="*/ 510 h 10000"/>
                <a:gd name="connsiteX8-249" fmla="*/ 6803 w 10000"/>
                <a:gd name="connsiteY8-250" fmla="*/ 4894 h 10000"/>
                <a:gd name="connsiteX9-251" fmla="*/ 3758 w 10000"/>
                <a:gd name="connsiteY9-252" fmla="*/ 10000 h 10000"/>
                <a:gd name="connsiteX0-253" fmla="*/ 3758 w 10000"/>
                <a:gd name="connsiteY0-254" fmla="*/ 10000 h 10000"/>
                <a:gd name="connsiteX1-255" fmla="*/ 2750 w 10000"/>
                <a:gd name="connsiteY1-256" fmla="*/ 9491 h 10000"/>
                <a:gd name="connsiteX2-257" fmla="*/ 132 w 10000"/>
                <a:gd name="connsiteY2-258" fmla="*/ 5509 h 10000"/>
                <a:gd name="connsiteX3-259" fmla="*/ 132 w 10000"/>
                <a:gd name="connsiteY3-260" fmla="*/ 4491 h 10000"/>
                <a:gd name="connsiteX4-261" fmla="*/ 2750 w 10000"/>
                <a:gd name="connsiteY4-262" fmla="*/ 510 h 10000"/>
                <a:gd name="connsiteX5-263" fmla="*/ 3758 w 10000"/>
                <a:gd name="connsiteY5-264" fmla="*/ 0 h 10000"/>
                <a:gd name="connsiteX6-265" fmla="*/ 8992 w 10000"/>
                <a:gd name="connsiteY6-266" fmla="*/ 0 h 10000"/>
                <a:gd name="connsiteX7-267" fmla="*/ 10000 w 10000"/>
                <a:gd name="connsiteY7-268" fmla="*/ 510 h 10000"/>
                <a:gd name="connsiteX8-269" fmla="*/ 6803 w 10000"/>
                <a:gd name="connsiteY8-270" fmla="*/ 4894 h 10000"/>
                <a:gd name="connsiteX9-271" fmla="*/ 3758 w 10000"/>
                <a:gd name="connsiteY9-272" fmla="*/ 10000 h 10000"/>
                <a:gd name="connsiteX0-273" fmla="*/ 3758 w 10027"/>
                <a:gd name="connsiteY0-274" fmla="*/ 10000 h 10000"/>
                <a:gd name="connsiteX1-275" fmla="*/ 2750 w 10027"/>
                <a:gd name="connsiteY1-276" fmla="*/ 9491 h 10000"/>
                <a:gd name="connsiteX2-277" fmla="*/ 132 w 10027"/>
                <a:gd name="connsiteY2-278" fmla="*/ 5509 h 10000"/>
                <a:gd name="connsiteX3-279" fmla="*/ 132 w 10027"/>
                <a:gd name="connsiteY3-280" fmla="*/ 4491 h 10000"/>
                <a:gd name="connsiteX4-281" fmla="*/ 2750 w 10027"/>
                <a:gd name="connsiteY4-282" fmla="*/ 510 h 10000"/>
                <a:gd name="connsiteX5-283" fmla="*/ 3758 w 10027"/>
                <a:gd name="connsiteY5-284" fmla="*/ 0 h 10000"/>
                <a:gd name="connsiteX6-285" fmla="*/ 8992 w 10027"/>
                <a:gd name="connsiteY6-286" fmla="*/ 0 h 10000"/>
                <a:gd name="connsiteX7-287" fmla="*/ 10000 w 10027"/>
                <a:gd name="connsiteY7-288" fmla="*/ 510 h 10000"/>
                <a:gd name="connsiteX8-289" fmla="*/ 6803 w 10027"/>
                <a:gd name="connsiteY8-290" fmla="*/ 4894 h 10000"/>
                <a:gd name="connsiteX9-291" fmla="*/ 3758 w 10027"/>
                <a:gd name="connsiteY9-292" fmla="*/ 10000 h 10000"/>
                <a:gd name="connsiteX0-293" fmla="*/ 3758 w 10033"/>
                <a:gd name="connsiteY0-294" fmla="*/ 10000 h 10000"/>
                <a:gd name="connsiteX1-295" fmla="*/ 2750 w 10033"/>
                <a:gd name="connsiteY1-296" fmla="*/ 9491 h 10000"/>
                <a:gd name="connsiteX2-297" fmla="*/ 132 w 10033"/>
                <a:gd name="connsiteY2-298" fmla="*/ 5509 h 10000"/>
                <a:gd name="connsiteX3-299" fmla="*/ 132 w 10033"/>
                <a:gd name="connsiteY3-300" fmla="*/ 4491 h 10000"/>
                <a:gd name="connsiteX4-301" fmla="*/ 2750 w 10033"/>
                <a:gd name="connsiteY4-302" fmla="*/ 510 h 10000"/>
                <a:gd name="connsiteX5-303" fmla="*/ 3758 w 10033"/>
                <a:gd name="connsiteY5-304" fmla="*/ 0 h 10000"/>
                <a:gd name="connsiteX6-305" fmla="*/ 8992 w 10033"/>
                <a:gd name="connsiteY6-306" fmla="*/ 0 h 10000"/>
                <a:gd name="connsiteX7-307" fmla="*/ 10000 w 10033"/>
                <a:gd name="connsiteY7-308" fmla="*/ 510 h 10000"/>
                <a:gd name="connsiteX8-309" fmla="*/ 6864 w 10033"/>
                <a:gd name="connsiteY8-310" fmla="*/ 5055 h 10000"/>
                <a:gd name="connsiteX9-311" fmla="*/ 3758 w 10033"/>
                <a:gd name="connsiteY9-312" fmla="*/ 10000 h 10000"/>
                <a:gd name="connsiteX0-313" fmla="*/ 3758 w 10035"/>
                <a:gd name="connsiteY0-314" fmla="*/ 10000 h 10000"/>
                <a:gd name="connsiteX1-315" fmla="*/ 2750 w 10035"/>
                <a:gd name="connsiteY1-316" fmla="*/ 9491 h 10000"/>
                <a:gd name="connsiteX2-317" fmla="*/ 132 w 10035"/>
                <a:gd name="connsiteY2-318" fmla="*/ 5509 h 10000"/>
                <a:gd name="connsiteX3-319" fmla="*/ 132 w 10035"/>
                <a:gd name="connsiteY3-320" fmla="*/ 4491 h 10000"/>
                <a:gd name="connsiteX4-321" fmla="*/ 2750 w 10035"/>
                <a:gd name="connsiteY4-322" fmla="*/ 510 h 10000"/>
                <a:gd name="connsiteX5-323" fmla="*/ 3758 w 10035"/>
                <a:gd name="connsiteY5-324" fmla="*/ 0 h 10000"/>
                <a:gd name="connsiteX6-325" fmla="*/ 8992 w 10035"/>
                <a:gd name="connsiteY6-326" fmla="*/ 0 h 10000"/>
                <a:gd name="connsiteX7-327" fmla="*/ 10000 w 10035"/>
                <a:gd name="connsiteY7-328" fmla="*/ 510 h 10000"/>
                <a:gd name="connsiteX8-329" fmla="*/ 6864 w 10035"/>
                <a:gd name="connsiteY8-330" fmla="*/ 5055 h 10000"/>
                <a:gd name="connsiteX9-331" fmla="*/ 3758 w 10035"/>
                <a:gd name="connsiteY9-332" fmla="*/ 10000 h 10000"/>
                <a:gd name="connsiteX0-333" fmla="*/ 3758 w 10008"/>
                <a:gd name="connsiteY0-334" fmla="*/ 10000 h 10000"/>
                <a:gd name="connsiteX1-335" fmla="*/ 2750 w 10008"/>
                <a:gd name="connsiteY1-336" fmla="*/ 9491 h 10000"/>
                <a:gd name="connsiteX2-337" fmla="*/ 132 w 10008"/>
                <a:gd name="connsiteY2-338" fmla="*/ 5509 h 10000"/>
                <a:gd name="connsiteX3-339" fmla="*/ 132 w 10008"/>
                <a:gd name="connsiteY3-340" fmla="*/ 4491 h 10000"/>
                <a:gd name="connsiteX4-341" fmla="*/ 2750 w 10008"/>
                <a:gd name="connsiteY4-342" fmla="*/ 510 h 10000"/>
                <a:gd name="connsiteX5-343" fmla="*/ 3758 w 10008"/>
                <a:gd name="connsiteY5-344" fmla="*/ 0 h 10000"/>
                <a:gd name="connsiteX6-345" fmla="*/ 8992 w 10008"/>
                <a:gd name="connsiteY6-346" fmla="*/ 0 h 10000"/>
                <a:gd name="connsiteX7-347" fmla="*/ 10000 w 10008"/>
                <a:gd name="connsiteY7-348" fmla="*/ 510 h 10000"/>
                <a:gd name="connsiteX8-349" fmla="*/ 6864 w 10008"/>
                <a:gd name="connsiteY8-350" fmla="*/ 5055 h 10000"/>
                <a:gd name="connsiteX9-351" fmla="*/ 3758 w 10008"/>
                <a:gd name="connsiteY9-352" fmla="*/ 10000 h 10000"/>
                <a:gd name="connsiteX0-353" fmla="*/ 3758 w 10031"/>
                <a:gd name="connsiteY0-354" fmla="*/ 10000 h 10000"/>
                <a:gd name="connsiteX1-355" fmla="*/ 2750 w 10031"/>
                <a:gd name="connsiteY1-356" fmla="*/ 9491 h 10000"/>
                <a:gd name="connsiteX2-357" fmla="*/ 132 w 10031"/>
                <a:gd name="connsiteY2-358" fmla="*/ 5509 h 10000"/>
                <a:gd name="connsiteX3-359" fmla="*/ 132 w 10031"/>
                <a:gd name="connsiteY3-360" fmla="*/ 4491 h 10000"/>
                <a:gd name="connsiteX4-361" fmla="*/ 2750 w 10031"/>
                <a:gd name="connsiteY4-362" fmla="*/ 510 h 10000"/>
                <a:gd name="connsiteX5-363" fmla="*/ 3758 w 10031"/>
                <a:gd name="connsiteY5-364" fmla="*/ 0 h 10000"/>
                <a:gd name="connsiteX6-365" fmla="*/ 8992 w 10031"/>
                <a:gd name="connsiteY6-366" fmla="*/ 0 h 10000"/>
                <a:gd name="connsiteX7-367" fmla="*/ 10000 w 10031"/>
                <a:gd name="connsiteY7-368" fmla="*/ 510 h 10000"/>
                <a:gd name="connsiteX8-369" fmla="*/ 6864 w 10031"/>
                <a:gd name="connsiteY8-370" fmla="*/ 5055 h 10000"/>
                <a:gd name="connsiteX9-371" fmla="*/ 3758 w 10031"/>
                <a:gd name="connsiteY9-372" fmla="*/ 10000 h 10000"/>
                <a:gd name="connsiteX0-373" fmla="*/ 3758 w 10031"/>
                <a:gd name="connsiteY0-374" fmla="*/ 10000 h 10000"/>
                <a:gd name="connsiteX1-375" fmla="*/ 2750 w 10031"/>
                <a:gd name="connsiteY1-376" fmla="*/ 9491 h 10000"/>
                <a:gd name="connsiteX2-377" fmla="*/ 132 w 10031"/>
                <a:gd name="connsiteY2-378" fmla="*/ 5509 h 10000"/>
                <a:gd name="connsiteX3-379" fmla="*/ 132 w 10031"/>
                <a:gd name="connsiteY3-380" fmla="*/ 4491 h 10000"/>
                <a:gd name="connsiteX4-381" fmla="*/ 2750 w 10031"/>
                <a:gd name="connsiteY4-382" fmla="*/ 510 h 10000"/>
                <a:gd name="connsiteX5-383" fmla="*/ 3758 w 10031"/>
                <a:gd name="connsiteY5-384" fmla="*/ 0 h 10000"/>
                <a:gd name="connsiteX6-385" fmla="*/ 8992 w 10031"/>
                <a:gd name="connsiteY6-386" fmla="*/ 0 h 10000"/>
                <a:gd name="connsiteX7-387" fmla="*/ 10000 w 10031"/>
                <a:gd name="connsiteY7-388" fmla="*/ 510 h 10000"/>
                <a:gd name="connsiteX8-389" fmla="*/ 6864 w 10031"/>
                <a:gd name="connsiteY8-390" fmla="*/ 5055 h 10000"/>
                <a:gd name="connsiteX9-391" fmla="*/ 3758 w 10031"/>
                <a:gd name="connsiteY9-392" fmla="*/ 10000 h 10000"/>
                <a:gd name="connsiteX0-393" fmla="*/ 3758 w 10035"/>
                <a:gd name="connsiteY0-394" fmla="*/ 10000 h 10000"/>
                <a:gd name="connsiteX1-395" fmla="*/ 2750 w 10035"/>
                <a:gd name="connsiteY1-396" fmla="*/ 9491 h 10000"/>
                <a:gd name="connsiteX2-397" fmla="*/ 132 w 10035"/>
                <a:gd name="connsiteY2-398" fmla="*/ 5509 h 10000"/>
                <a:gd name="connsiteX3-399" fmla="*/ 132 w 10035"/>
                <a:gd name="connsiteY3-400" fmla="*/ 4491 h 10000"/>
                <a:gd name="connsiteX4-401" fmla="*/ 2750 w 10035"/>
                <a:gd name="connsiteY4-402" fmla="*/ 510 h 10000"/>
                <a:gd name="connsiteX5-403" fmla="*/ 3758 w 10035"/>
                <a:gd name="connsiteY5-404" fmla="*/ 0 h 10000"/>
                <a:gd name="connsiteX6-405" fmla="*/ 8992 w 10035"/>
                <a:gd name="connsiteY6-406" fmla="*/ 0 h 10000"/>
                <a:gd name="connsiteX7-407" fmla="*/ 10000 w 10035"/>
                <a:gd name="connsiteY7-408" fmla="*/ 510 h 10000"/>
                <a:gd name="connsiteX8-409" fmla="*/ 6864 w 10035"/>
                <a:gd name="connsiteY8-410" fmla="*/ 5055 h 10000"/>
                <a:gd name="connsiteX9-411" fmla="*/ 3758 w 10035"/>
                <a:gd name="connsiteY9-412" fmla="*/ 10000 h 10000"/>
                <a:gd name="connsiteX0-413" fmla="*/ 3758 w 10008"/>
                <a:gd name="connsiteY0-414" fmla="*/ 10000 h 10000"/>
                <a:gd name="connsiteX1-415" fmla="*/ 2750 w 10008"/>
                <a:gd name="connsiteY1-416" fmla="*/ 9491 h 10000"/>
                <a:gd name="connsiteX2-417" fmla="*/ 132 w 10008"/>
                <a:gd name="connsiteY2-418" fmla="*/ 5509 h 10000"/>
                <a:gd name="connsiteX3-419" fmla="*/ 132 w 10008"/>
                <a:gd name="connsiteY3-420" fmla="*/ 4491 h 10000"/>
                <a:gd name="connsiteX4-421" fmla="*/ 2750 w 10008"/>
                <a:gd name="connsiteY4-422" fmla="*/ 510 h 10000"/>
                <a:gd name="connsiteX5-423" fmla="*/ 3758 w 10008"/>
                <a:gd name="connsiteY5-424" fmla="*/ 0 h 10000"/>
                <a:gd name="connsiteX6-425" fmla="*/ 8992 w 10008"/>
                <a:gd name="connsiteY6-426" fmla="*/ 0 h 10000"/>
                <a:gd name="connsiteX7-427" fmla="*/ 10000 w 10008"/>
                <a:gd name="connsiteY7-428" fmla="*/ 510 h 10000"/>
                <a:gd name="connsiteX8-429" fmla="*/ 6864 w 10008"/>
                <a:gd name="connsiteY8-430" fmla="*/ 5055 h 10000"/>
                <a:gd name="connsiteX9-431" fmla="*/ 3758 w 10008"/>
                <a:gd name="connsiteY9-432" fmla="*/ 10000 h 10000"/>
                <a:gd name="connsiteX0-433" fmla="*/ 3758 w 10008"/>
                <a:gd name="connsiteY0-434" fmla="*/ 10000 h 10000"/>
                <a:gd name="connsiteX1-435" fmla="*/ 2750 w 10008"/>
                <a:gd name="connsiteY1-436" fmla="*/ 9491 h 10000"/>
                <a:gd name="connsiteX2-437" fmla="*/ 132 w 10008"/>
                <a:gd name="connsiteY2-438" fmla="*/ 5509 h 10000"/>
                <a:gd name="connsiteX3-439" fmla="*/ 132 w 10008"/>
                <a:gd name="connsiteY3-440" fmla="*/ 4491 h 10000"/>
                <a:gd name="connsiteX4-441" fmla="*/ 2750 w 10008"/>
                <a:gd name="connsiteY4-442" fmla="*/ 510 h 10000"/>
                <a:gd name="connsiteX5-443" fmla="*/ 3758 w 10008"/>
                <a:gd name="connsiteY5-444" fmla="*/ 0 h 10000"/>
                <a:gd name="connsiteX6-445" fmla="*/ 8992 w 10008"/>
                <a:gd name="connsiteY6-446" fmla="*/ 0 h 10000"/>
                <a:gd name="connsiteX7-447" fmla="*/ 10000 w 10008"/>
                <a:gd name="connsiteY7-448" fmla="*/ 510 h 10000"/>
                <a:gd name="connsiteX8-449" fmla="*/ 6864 w 10008"/>
                <a:gd name="connsiteY8-450" fmla="*/ 5055 h 10000"/>
                <a:gd name="connsiteX9-451" fmla="*/ 3758 w 10008"/>
                <a:gd name="connsiteY9-452" fmla="*/ 10000 h 10000"/>
                <a:gd name="connsiteX0-453" fmla="*/ 3758 w 10008"/>
                <a:gd name="connsiteY0-454" fmla="*/ 10000 h 10000"/>
                <a:gd name="connsiteX1-455" fmla="*/ 2750 w 10008"/>
                <a:gd name="connsiteY1-456" fmla="*/ 9491 h 10000"/>
                <a:gd name="connsiteX2-457" fmla="*/ 132 w 10008"/>
                <a:gd name="connsiteY2-458" fmla="*/ 5509 h 10000"/>
                <a:gd name="connsiteX3-459" fmla="*/ 132 w 10008"/>
                <a:gd name="connsiteY3-460" fmla="*/ 4491 h 10000"/>
                <a:gd name="connsiteX4-461" fmla="*/ 2750 w 10008"/>
                <a:gd name="connsiteY4-462" fmla="*/ 510 h 10000"/>
                <a:gd name="connsiteX5-463" fmla="*/ 3758 w 10008"/>
                <a:gd name="connsiteY5-464" fmla="*/ 0 h 10000"/>
                <a:gd name="connsiteX6-465" fmla="*/ 8992 w 10008"/>
                <a:gd name="connsiteY6-466" fmla="*/ 0 h 10000"/>
                <a:gd name="connsiteX7-467" fmla="*/ 10000 w 10008"/>
                <a:gd name="connsiteY7-468" fmla="*/ 510 h 10000"/>
                <a:gd name="connsiteX8-469" fmla="*/ 6864 w 10008"/>
                <a:gd name="connsiteY8-470" fmla="*/ 5055 h 10000"/>
                <a:gd name="connsiteX9-471" fmla="*/ 3758 w 10008"/>
                <a:gd name="connsiteY9-472" fmla="*/ 10000 h 10000"/>
                <a:gd name="connsiteX0-473" fmla="*/ 3758 w 10008"/>
                <a:gd name="connsiteY0-474" fmla="*/ 10000 h 10000"/>
                <a:gd name="connsiteX1-475" fmla="*/ 2750 w 10008"/>
                <a:gd name="connsiteY1-476" fmla="*/ 9491 h 10000"/>
                <a:gd name="connsiteX2-477" fmla="*/ 132 w 10008"/>
                <a:gd name="connsiteY2-478" fmla="*/ 5509 h 10000"/>
                <a:gd name="connsiteX3-479" fmla="*/ 132 w 10008"/>
                <a:gd name="connsiteY3-480" fmla="*/ 4491 h 10000"/>
                <a:gd name="connsiteX4-481" fmla="*/ 2750 w 10008"/>
                <a:gd name="connsiteY4-482" fmla="*/ 510 h 10000"/>
                <a:gd name="connsiteX5-483" fmla="*/ 3758 w 10008"/>
                <a:gd name="connsiteY5-484" fmla="*/ 0 h 10000"/>
                <a:gd name="connsiteX6-485" fmla="*/ 8992 w 10008"/>
                <a:gd name="connsiteY6-486" fmla="*/ 0 h 10000"/>
                <a:gd name="connsiteX7-487" fmla="*/ 10000 w 10008"/>
                <a:gd name="connsiteY7-488" fmla="*/ 510 h 10000"/>
                <a:gd name="connsiteX8-489" fmla="*/ 6864 w 10008"/>
                <a:gd name="connsiteY8-490" fmla="*/ 5055 h 10000"/>
                <a:gd name="connsiteX9-491" fmla="*/ 3758 w 10008"/>
                <a:gd name="connsiteY9-492" fmla="*/ 10000 h 10000"/>
                <a:gd name="connsiteX0-493" fmla="*/ 3758 w 10008"/>
                <a:gd name="connsiteY0-494" fmla="*/ 10000 h 10000"/>
                <a:gd name="connsiteX1-495" fmla="*/ 2750 w 10008"/>
                <a:gd name="connsiteY1-496" fmla="*/ 9491 h 10000"/>
                <a:gd name="connsiteX2-497" fmla="*/ 132 w 10008"/>
                <a:gd name="connsiteY2-498" fmla="*/ 5509 h 10000"/>
                <a:gd name="connsiteX3-499" fmla="*/ 132 w 10008"/>
                <a:gd name="connsiteY3-500" fmla="*/ 4491 h 10000"/>
                <a:gd name="connsiteX4-501" fmla="*/ 2750 w 10008"/>
                <a:gd name="connsiteY4-502" fmla="*/ 510 h 10000"/>
                <a:gd name="connsiteX5-503" fmla="*/ 3758 w 10008"/>
                <a:gd name="connsiteY5-504" fmla="*/ 0 h 10000"/>
                <a:gd name="connsiteX6-505" fmla="*/ 8992 w 10008"/>
                <a:gd name="connsiteY6-506" fmla="*/ 0 h 10000"/>
                <a:gd name="connsiteX7-507" fmla="*/ 10000 w 10008"/>
                <a:gd name="connsiteY7-508" fmla="*/ 510 h 10000"/>
                <a:gd name="connsiteX8-509" fmla="*/ 6864 w 10008"/>
                <a:gd name="connsiteY8-510" fmla="*/ 5055 h 10000"/>
                <a:gd name="connsiteX9-511" fmla="*/ 3758 w 10008"/>
                <a:gd name="connsiteY9-512" fmla="*/ 10000 h 1000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</a:cxnLst>
              <a:rect l="l" t="t" r="r" b="b"/>
              <a:pathLst>
                <a:path w="10008" h="10000">
                  <a:moveTo>
                    <a:pt x="3758" y="10000"/>
                  </a:moveTo>
                  <a:cubicBezTo>
                    <a:pt x="3393" y="10000"/>
                    <a:pt x="2935" y="9770"/>
                    <a:pt x="2750" y="9491"/>
                  </a:cubicBezTo>
                  <a:lnTo>
                    <a:pt x="132" y="5509"/>
                  </a:lnTo>
                  <a:cubicBezTo>
                    <a:pt x="-44" y="5230"/>
                    <a:pt x="-44" y="4770"/>
                    <a:pt x="132" y="4491"/>
                  </a:cubicBezTo>
                  <a:lnTo>
                    <a:pt x="2750" y="510"/>
                  </a:lnTo>
                  <a:cubicBezTo>
                    <a:pt x="2935" y="231"/>
                    <a:pt x="3393" y="0"/>
                    <a:pt x="3758" y="0"/>
                  </a:cubicBezTo>
                  <a:lnTo>
                    <a:pt x="8992" y="0"/>
                  </a:lnTo>
                  <a:cubicBezTo>
                    <a:pt x="9365" y="0"/>
                    <a:pt x="9853" y="233"/>
                    <a:pt x="10000" y="510"/>
                  </a:cubicBezTo>
                  <a:cubicBezTo>
                    <a:pt x="10057" y="2976"/>
                    <a:pt x="9918" y="4465"/>
                    <a:pt x="6864" y="5055"/>
                  </a:cubicBezTo>
                  <a:cubicBezTo>
                    <a:pt x="3496" y="5539"/>
                    <a:pt x="4596" y="9371"/>
                    <a:pt x="3758" y="10000"/>
                  </a:cubicBezTo>
                  <a:close/>
                </a:path>
              </a:pathLst>
            </a:custGeom>
            <a:gradFill flip="none" rotWithShape="1">
              <a:gsLst>
                <a:gs pos="50000">
                  <a:srgbClr val="FFFFFF">
                    <a:alpha val="20000"/>
                  </a:srgbClr>
                </a:gs>
                <a:gs pos="0">
                  <a:schemeClr val="bg1">
                    <a:alpha val="0"/>
                  </a:schemeClr>
                </a:gs>
                <a:gs pos="74000">
                  <a:schemeClr val="bg1">
                    <a:lumMod val="88000"/>
                    <a:lumOff val="12000"/>
                    <a:alpha val="80000"/>
                  </a:schemeClr>
                </a:gs>
              </a:gsLst>
              <a:lin ang="2700000" scaled="1"/>
              <a:tileRect/>
            </a:gradFill>
            <a:ln w="12700">
              <a:noFill/>
            </a:ln>
            <a:effectLst/>
          </p:spPr>
          <p:txBody>
            <a:bodyPr vert="horz" wrap="square" lIns="68580" tIns="34290" rIns="68580" bIns="34290" numCol="1" anchor="t" anchorCtr="0" compatLnSpc="1"/>
            <a:lstStyle/>
            <a:p>
              <a:endParaRPr lang="zh-CN" altLang="en-US" dirty="0">
                <a:ea typeface="微软雅黑" panose="020B0503020204020204" pitchFamily="34" charset="-122"/>
              </a:endParaRPr>
            </a:p>
          </p:txBody>
        </p:sp>
        <p:sp>
          <p:nvSpPr>
            <p:cNvPr id="72" name="文本框 67"/>
            <p:cNvSpPr txBox="1"/>
            <p:nvPr/>
          </p:nvSpPr>
          <p:spPr>
            <a:xfrm>
              <a:off x="3468721" y="3612412"/>
              <a:ext cx="1104544" cy="683895"/>
            </a:xfrm>
            <a:prstGeom prst="rect">
              <a:avLst/>
            </a:prstGeom>
            <a:noFill/>
          </p:spPr>
          <p:txBody>
            <a:bodyPr wrap="square" lIns="68580" tIns="34290" rIns="68580" bIns="34290" rtlCol="0">
              <a:spAutoFit/>
            </a:bodyPr>
            <a:lstStyle/>
            <a:p>
              <a:pPr algn="ctr"/>
              <a:r>
                <a:rPr lang="zh-CN" altLang="en-US" sz="20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担保</a:t>
              </a:r>
              <a:endParaRPr lang="zh-CN" altLang="en-US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CN" altLang="en-US" sz="20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方式</a:t>
              </a:r>
              <a:endParaRPr lang="zh-CN" altLang="en-US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610870" y="227330"/>
            <a:ext cx="79019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方正正大黑简体" panose="02000000000000000000" pitchFamily="2" charset="-122"/>
                <a:ea typeface="方正正大黑简体" panose="02000000000000000000" pitchFamily="2" charset="-122"/>
              </a:rPr>
              <a:t>春风齐鑫贷</a:t>
            </a:r>
            <a:endParaRPr lang="zh-CN" altLang="en-US" sz="2400" spc="300" dirty="0" smtClean="0">
              <a:solidFill>
                <a:schemeClr val="tx1">
                  <a:lumMod val="75000"/>
                  <a:lumOff val="25000"/>
                </a:schemeClr>
              </a:solidFill>
              <a:latin typeface="方正正大黑简体" panose="02000000000000000000" pitchFamily="2" charset="-122"/>
              <a:ea typeface="方正正大黑简体" panose="02000000000000000000" pitchFamily="2" charset="-122"/>
            </a:endParaRPr>
          </a:p>
        </p:txBody>
      </p:sp>
      <p:grpSp>
        <p:nvGrpSpPr>
          <p:cNvPr id="83" name="组合 82"/>
          <p:cNvGrpSpPr/>
          <p:nvPr/>
        </p:nvGrpSpPr>
        <p:grpSpPr>
          <a:xfrm>
            <a:off x="971600" y="1370557"/>
            <a:ext cx="1251927" cy="1109597"/>
            <a:chOff x="4497043" y="2426089"/>
            <a:chExt cx="1251927" cy="1109597"/>
          </a:xfrm>
        </p:grpSpPr>
        <p:sp>
          <p:nvSpPr>
            <p:cNvPr id="60" name="Freeform 5"/>
            <p:cNvSpPr/>
            <p:nvPr/>
          </p:nvSpPr>
          <p:spPr bwMode="auto">
            <a:xfrm>
              <a:off x="4497044" y="2426111"/>
              <a:ext cx="1251926" cy="1109574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solidFill>
              <a:srgbClr val="0070C0"/>
            </a:solidFill>
            <a:ln w="12700">
              <a:noFill/>
            </a:ln>
            <a:effectLst>
              <a:outerShdw blurRad="330200" dist="127000" dir="2700000" algn="tl" rotWithShape="0">
                <a:prstClr val="black">
                  <a:alpha val="31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/>
            <a:lstStyle/>
            <a:p>
              <a:endParaRPr lang="zh-CN" altLang="en-US">
                <a:ea typeface="微软雅黑" panose="020B0503020204020204" pitchFamily="34" charset="-122"/>
              </a:endParaRPr>
            </a:p>
          </p:txBody>
        </p:sp>
        <p:sp>
          <p:nvSpPr>
            <p:cNvPr id="74" name="Freeform 5"/>
            <p:cNvSpPr/>
            <p:nvPr/>
          </p:nvSpPr>
          <p:spPr bwMode="auto">
            <a:xfrm>
              <a:off x="4497043" y="2426089"/>
              <a:ext cx="975233" cy="1109597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  <a:gd name="connsiteX0" fmla="*/ 2926 w 9929"/>
                <a:gd name="connsiteY0" fmla="*/ 10000 h 10036"/>
                <a:gd name="connsiteX1" fmla="*/ 2141 w 9929"/>
                <a:gd name="connsiteY1" fmla="*/ 9491 h 10036"/>
                <a:gd name="connsiteX2" fmla="*/ 104 w 9929"/>
                <a:gd name="connsiteY2" fmla="*/ 5509 h 10036"/>
                <a:gd name="connsiteX3" fmla="*/ 104 w 9929"/>
                <a:gd name="connsiteY3" fmla="*/ 4491 h 10036"/>
                <a:gd name="connsiteX4" fmla="*/ 2141 w 9929"/>
                <a:gd name="connsiteY4" fmla="*/ 509 h 10036"/>
                <a:gd name="connsiteX5" fmla="*/ 2926 w 9929"/>
                <a:gd name="connsiteY5" fmla="*/ 0 h 10036"/>
                <a:gd name="connsiteX6" fmla="*/ 6999 w 9929"/>
                <a:gd name="connsiteY6" fmla="*/ 0 h 10036"/>
                <a:gd name="connsiteX7" fmla="*/ 7784 w 9929"/>
                <a:gd name="connsiteY7" fmla="*/ 509 h 10036"/>
                <a:gd name="connsiteX8" fmla="*/ 9821 w 9929"/>
                <a:gd name="connsiteY8" fmla="*/ 4491 h 10036"/>
                <a:gd name="connsiteX9" fmla="*/ 9821 w 9929"/>
                <a:gd name="connsiteY9" fmla="*/ 5509 h 10036"/>
                <a:gd name="connsiteX10" fmla="*/ 7784 w 9929"/>
                <a:gd name="connsiteY10" fmla="*/ 9491 h 10036"/>
                <a:gd name="connsiteX11" fmla="*/ 2926 w 9929"/>
                <a:gd name="connsiteY11" fmla="*/ 10000 h 10036"/>
                <a:gd name="connsiteX0-1" fmla="*/ 2947 w 10000"/>
                <a:gd name="connsiteY0-2" fmla="*/ 9964 h 9964"/>
                <a:gd name="connsiteX1-3" fmla="*/ 2156 w 10000"/>
                <a:gd name="connsiteY1-4" fmla="*/ 9457 h 9964"/>
                <a:gd name="connsiteX2-5" fmla="*/ 105 w 10000"/>
                <a:gd name="connsiteY2-6" fmla="*/ 5489 h 9964"/>
                <a:gd name="connsiteX3-7" fmla="*/ 105 w 10000"/>
                <a:gd name="connsiteY3-8" fmla="*/ 4475 h 9964"/>
                <a:gd name="connsiteX4-9" fmla="*/ 2156 w 10000"/>
                <a:gd name="connsiteY4-10" fmla="*/ 507 h 9964"/>
                <a:gd name="connsiteX5-11" fmla="*/ 2947 w 10000"/>
                <a:gd name="connsiteY5-12" fmla="*/ 0 h 9964"/>
                <a:gd name="connsiteX6-13" fmla="*/ 7049 w 10000"/>
                <a:gd name="connsiteY6-14" fmla="*/ 0 h 9964"/>
                <a:gd name="connsiteX7-15" fmla="*/ 7840 w 10000"/>
                <a:gd name="connsiteY7-16" fmla="*/ 507 h 9964"/>
                <a:gd name="connsiteX8-17" fmla="*/ 9891 w 10000"/>
                <a:gd name="connsiteY8-18" fmla="*/ 4475 h 9964"/>
                <a:gd name="connsiteX9-19" fmla="*/ 9891 w 10000"/>
                <a:gd name="connsiteY9-20" fmla="*/ 5489 h 9964"/>
                <a:gd name="connsiteX10-21" fmla="*/ 2947 w 10000"/>
                <a:gd name="connsiteY10-22" fmla="*/ 9964 h 9964"/>
                <a:gd name="connsiteX0-23" fmla="*/ 2947 w 10070"/>
                <a:gd name="connsiteY0-24" fmla="*/ 10000 h 10000"/>
                <a:gd name="connsiteX1-25" fmla="*/ 2156 w 10070"/>
                <a:gd name="connsiteY1-26" fmla="*/ 9491 h 10000"/>
                <a:gd name="connsiteX2-27" fmla="*/ 105 w 10070"/>
                <a:gd name="connsiteY2-28" fmla="*/ 5509 h 10000"/>
                <a:gd name="connsiteX3-29" fmla="*/ 105 w 10070"/>
                <a:gd name="connsiteY3-30" fmla="*/ 4491 h 10000"/>
                <a:gd name="connsiteX4-31" fmla="*/ 2156 w 10070"/>
                <a:gd name="connsiteY4-32" fmla="*/ 509 h 10000"/>
                <a:gd name="connsiteX5-33" fmla="*/ 2947 w 10070"/>
                <a:gd name="connsiteY5-34" fmla="*/ 0 h 10000"/>
                <a:gd name="connsiteX6-35" fmla="*/ 7049 w 10070"/>
                <a:gd name="connsiteY6-36" fmla="*/ 0 h 10000"/>
                <a:gd name="connsiteX7-37" fmla="*/ 7840 w 10070"/>
                <a:gd name="connsiteY7-38" fmla="*/ 509 h 10000"/>
                <a:gd name="connsiteX8-39" fmla="*/ 9891 w 10070"/>
                <a:gd name="connsiteY8-40" fmla="*/ 4491 h 10000"/>
                <a:gd name="connsiteX9-41" fmla="*/ 2947 w 10070"/>
                <a:gd name="connsiteY9-42" fmla="*/ 10000 h 10000"/>
                <a:gd name="connsiteX0-43" fmla="*/ 2947 w 8049"/>
                <a:gd name="connsiteY0-44" fmla="*/ 10391 h 10391"/>
                <a:gd name="connsiteX1-45" fmla="*/ 2156 w 8049"/>
                <a:gd name="connsiteY1-46" fmla="*/ 9882 h 10391"/>
                <a:gd name="connsiteX2-47" fmla="*/ 105 w 8049"/>
                <a:gd name="connsiteY2-48" fmla="*/ 5900 h 10391"/>
                <a:gd name="connsiteX3-49" fmla="*/ 105 w 8049"/>
                <a:gd name="connsiteY3-50" fmla="*/ 4882 h 10391"/>
                <a:gd name="connsiteX4-51" fmla="*/ 2156 w 8049"/>
                <a:gd name="connsiteY4-52" fmla="*/ 900 h 10391"/>
                <a:gd name="connsiteX5-53" fmla="*/ 2947 w 8049"/>
                <a:gd name="connsiteY5-54" fmla="*/ 391 h 10391"/>
                <a:gd name="connsiteX6-55" fmla="*/ 7049 w 8049"/>
                <a:gd name="connsiteY6-56" fmla="*/ 391 h 10391"/>
                <a:gd name="connsiteX7-57" fmla="*/ 7840 w 8049"/>
                <a:gd name="connsiteY7-58" fmla="*/ 900 h 10391"/>
                <a:gd name="connsiteX8-59" fmla="*/ 2947 w 8049"/>
                <a:gd name="connsiteY8-60" fmla="*/ 10391 h 10391"/>
                <a:gd name="connsiteX0-61" fmla="*/ 3660 w 9981"/>
                <a:gd name="connsiteY0-62" fmla="*/ 9640 h 9640"/>
                <a:gd name="connsiteX1-63" fmla="*/ 2678 w 9981"/>
                <a:gd name="connsiteY1-64" fmla="*/ 9150 h 9640"/>
                <a:gd name="connsiteX2-65" fmla="*/ 129 w 9981"/>
                <a:gd name="connsiteY2-66" fmla="*/ 5318 h 9640"/>
                <a:gd name="connsiteX3-67" fmla="*/ 129 w 9981"/>
                <a:gd name="connsiteY3-68" fmla="*/ 4338 h 9640"/>
                <a:gd name="connsiteX4-69" fmla="*/ 2678 w 9981"/>
                <a:gd name="connsiteY4-70" fmla="*/ 506 h 9640"/>
                <a:gd name="connsiteX5-71" fmla="*/ 3660 w 9981"/>
                <a:gd name="connsiteY5-72" fmla="*/ 16 h 9640"/>
                <a:gd name="connsiteX6-73" fmla="*/ 8757 w 9981"/>
                <a:gd name="connsiteY6-74" fmla="*/ 16 h 9640"/>
                <a:gd name="connsiteX7-75" fmla="*/ 9739 w 9981"/>
                <a:gd name="connsiteY7-76" fmla="*/ 506 h 9640"/>
                <a:gd name="connsiteX8-77" fmla="*/ 3660 w 9981"/>
                <a:gd name="connsiteY8-78" fmla="*/ 9640 h 9640"/>
                <a:gd name="connsiteX0-79" fmla="*/ 3667 w 9758"/>
                <a:gd name="connsiteY0-80" fmla="*/ 10713 h 10713"/>
                <a:gd name="connsiteX1-81" fmla="*/ 2683 w 9758"/>
                <a:gd name="connsiteY1-82" fmla="*/ 10205 h 10713"/>
                <a:gd name="connsiteX2-83" fmla="*/ 129 w 9758"/>
                <a:gd name="connsiteY2-84" fmla="*/ 6230 h 10713"/>
                <a:gd name="connsiteX3-85" fmla="*/ 129 w 9758"/>
                <a:gd name="connsiteY3-86" fmla="*/ 5213 h 10713"/>
                <a:gd name="connsiteX4-87" fmla="*/ 2683 w 9758"/>
                <a:gd name="connsiteY4-88" fmla="*/ 1238 h 10713"/>
                <a:gd name="connsiteX5-89" fmla="*/ 3667 w 9758"/>
                <a:gd name="connsiteY5-90" fmla="*/ 730 h 10713"/>
                <a:gd name="connsiteX6-91" fmla="*/ 8774 w 9758"/>
                <a:gd name="connsiteY6-92" fmla="*/ 730 h 10713"/>
                <a:gd name="connsiteX7-93" fmla="*/ 9758 w 9758"/>
                <a:gd name="connsiteY7-94" fmla="*/ 1238 h 10713"/>
                <a:gd name="connsiteX8-95" fmla="*/ 3667 w 9758"/>
                <a:gd name="connsiteY8-96" fmla="*/ 10713 h 10713"/>
                <a:gd name="connsiteX0-97" fmla="*/ 3758 w 10000"/>
                <a:gd name="connsiteY0-98" fmla="*/ 9319 h 9319"/>
                <a:gd name="connsiteX1-99" fmla="*/ 2750 w 10000"/>
                <a:gd name="connsiteY1-100" fmla="*/ 8845 h 9319"/>
                <a:gd name="connsiteX2-101" fmla="*/ 132 w 10000"/>
                <a:gd name="connsiteY2-102" fmla="*/ 5134 h 9319"/>
                <a:gd name="connsiteX3-103" fmla="*/ 132 w 10000"/>
                <a:gd name="connsiteY3-104" fmla="*/ 4185 h 9319"/>
                <a:gd name="connsiteX4-105" fmla="*/ 2750 w 10000"/>
                <a:gd name="connsiteY4-106" fmla="*/ 475 h 9319"/>
                <a:gd name="connsiteX5-107" fmla="*/ 3758 w 10000"/>
                <a:gd name="connsiteY5-108" fmla="*/ 0 h 9319"/>
                <a:gd name="connsiteX6-109" fmla="*/ 8992 w 10000"/>
                <a:gd name="connsiteY6-110" fmla="*/ 0 h 9319"/>
                <a:gd name="connsiteX7-111" fmla="*/ 10000 w 10000"/>
                <a:gd name="connsiteY7-112" fmla="*/ 475 h 9319"/>
                <a:gd name="connsiteX8-113" fmla="*/ 3758 w 10000"/>
                <a:gd name="connsiteY8-114" fmla="*/ 9319 h 9319"/>
                <a:gd name="connsiteX0-115" fmla="*/ 3758 w 10000"/>
                <a:gd name="connsiteY0-116" fmla="*/ 10000 h 10000"/>
                <a:gd name="connsiteX1-117" fmla="*/ 2750 w 10000"/>
                <a:gd name="connsiteY1-118" fmla="*/ 9491 h 10000"/>
                <a:gd name="connsiteX2-119" fmla="*/ 132 w 10000"/>
                <a:gd name="connsiteY2-120" fmla="*/ 5509 h 10000"/>
                <a:gd name="connsiteX3-121" fmla="*/ 132 w 10000"/>
                <a:gd name="connsiteY3-122" fmla="*/ 4491 h 10000"/>
                <a:gd name="connsiteX4-123" fmla="*/ 2750 w 10000"/>
                <a:gd name="connsiteY4-124" fmla="*/ 510 h 10000"/>
                <a:gd name="connsiteX5-125" fmla="*/ 3758 w 10000"/>
                <a:gd name="connsiteY5-126" fmla="*/ 0 h 10000"/>
                <a:gd name="connsiteX6-127" fmla="*/ 8992 w 10000"/>
                <a:gd name="connsiteY6-128" fmla="*/ 0 h 10000"/>
                <a:gd name="connsiteX7-129" fmla="*/ 10000 w 10000"/>
                <a:gd name="connsiteY7-130" fmla="*/ 510 h 10000"/>
                <a:gd name="connsiteX8-131" fmla="*/ 3758 w 10000"/>
                <a:gd name="connsiteY8-132" fmla="*/ 10000 h 10000"/>
                <a:gd name="connsiteX0-133" fmla="*/ 3758 w 10000"/>
                <a:gd name="connsiteY0-134" fmla="*/ 10000 h 10000"/>
                <a:gd name="connsiteX1-135" fmla="*/ 2750 w 10000"/>
                <a:gd name="connsiteY1-136" fmla="*/ 9491 h 10000"/>
                <a:gd name="connsiteX2-137" fmla="*/ 132 w 10000"/>
                <a:gd name="connsiteY2-138" fmla="*/ 5509 h 10000"/>
                <a:gd name="connsiteX3-139" fmla="*/ 132 w 10000"/>
                <a:gd name="connsiteY3-140" fmla="*/ 4491 h 10000"/>
                <a:gd name="connsiteX4-141" fmla="*/ 2750 w 10000"/>
                <a:gd name="connsiteY4-142" fmla="*/ 510 h 10000"/>
                <a:gd name="connsiteX5-143" fmla="*/ 3758 w 10000"/>
                <a:gd name="connsiteY5-144" fmla="*/ 0 h 10000"/>
                <a:gd name="connsiteX6-145" fmla="*/ 8992 w 10000"/>
                <a:gd name="connsiteY6-146" fmla="*/ 0 h 10000"/>
                <a:gd name="connsiteX7-147" fmla="*/ 10000 w 10000"/>
                <a:gd name="connsiteY7-148" fmla="*/ 510 h 10000"/>
                <a:gd name="connsiteX8-149" fmla="*/ 7779 w 10000"/>
                <a:gd name="connsiteY8-150" fmla="*/ 5715 h 10000"/>
                <a:gd name="connsiteX9-151" fmla="*/ 3758 w 10000"/>
                <a:gd name="connsiteY9-152" fmla="*/ 10000 h 10000"/>
                <a:gd name="connsiteX0-153" fmla="*/ 3758 w 10000"/>
                <a:gd name="connsiteY0-154" fmla="*/ 10000 h 10000"/>
                <a:gd name="connsiteX1-155" fmla="*/ 2750 w 10000"/>
                <a:gd name="connsiteY1-156" fmla="*/ 9491 h 10000"/>
                <a:gd name="connsiteX2-157" fmla="*/ 132 w 10000"/>
                <a:gd name="connsiteY2-158" fmla="*/ 5509 h 10000"/>
                <a:gd name="connsiteX3-159" fmla="*/ 132 w 10000"/>
                <a:gd name="connsiteY3-160" fmla="*/ 4491 h 10000"/>
                <a:gd name="connsiteX4-161" fmla="*/ 2750 w 10000"/>
                <a:gd name="connsiteY4-162" fmla="*/ 510 h 10000"/>
                <a:gd name="connsiteX5-163" fmla="*/ 3758 w 10000"/>
                <a:gd name="connsiteY5-164" fmla="*/ 0 h 10000"/>
                <a:gd name="connsiteX6-165" fmla="*/ 8992 w 10000"/>
                <a:gd name="connsiteY6-166" fmla="*/ 0 h 10000"/>
                <a:gd name="connsiteX7-167" fmla="*/ 10000 w 10000"/>
                <a:gd name="connsiteY7-168" fmla="*/ 510 h 10000"/>
                <a:gd name="connsiteX8-169" fmla="*/ 7779 w 10000"/>
                <a:gd name="connsiteY8-170" fmla="*/ 5715 h 10000"/>
                <a:gd name="connsiteX9-171" fmla="*/ 3758 w 10000"/>
                <a:gd name="connsiteY9-172" fmla="*/ 10000 h 10000"/>
                <a:gd name="connsiteX0-173" fmla="*/ 3758 w 10000"/>
                <a:gd name="connsiteY0-174" fmla="*/ 10000 h 10000"/>
                <a:gd name="connsiteX1-175" fmla="*/ 2750 w 10000"/>
                <a:gd name="connsiteY1-176" fmla="*/ 9491 h 10000"/>
                <a:gd name="connsiteX2-177" fmla="*/ 132 w 10000"/>
                <a:gd name="connsiteY2-178" fmla="*/ 5509 h 10000"/>
                <a:gd name="connsiteX3-179" fmla="*/ 132 w 10000"/>
                <a:gd name="connsiteY3-180" fmla="*/ 4491 h 10000"/>
                <a:gd name="connsiteX4-181" fmla="*/ 2750 w 10000"/>
                <a:gd name="connsiteY4-182" fmla="*/ 510 h 10000"/>
                <a:gd name="connsiteX5-183" fmla="*/ 3758 w 10000"/>
                <a:gd name="connsiteY5-184" fmla="*/ 0 h 10000"/>
                <a:gd name="connsiteX6-185" fmla="*/ 8992 w 10000"/>
                <a:gd name="connsiteY6-186" fmla="*/ 0 h 10000"/>
                <a:gd name="connsiteX7-187" fmla="*/ 10000 w 10000"/>
                <a:gd name="connsiteY7-188" fmla="*/ 510 h 10000"/>
                <a:gd name="connsiteX8-189" fmla="*/ 7779 w 10000"/>
                <a:gd name="connsiteY8-190" fmla="*/ 5715 h 10000"/>
                <a:gd name="connsiteX9-191" fmla="*/ 3758 w 10000"/>
                <a:gd name="connsiteY9-192" fmla="*/ 10000 h 10000"/>
                <a:gd name="connsiteX0-193" fmla="*/ 3758 w 10000"/>
                <a:gd name="connsiteY0-194" fmla="*/ 10000 h 10000"/>
                <a:gd name="connsiteX1-195" fmla="*/ 2750 w 10000"/>
                <a:gd name="connsiteY1-196" fmla="*/ 9491 h 10000"/>
                <a:gd name="connsiteX2-197" fmla="*/ 132 w 10000"/>
                <a:gd name="connsiteY2-198" fmla="*/ 5509 h 10000"/>
                <a:gd name="connsiteX3-199" fmla="*/ 132 w 10000"/>
                <a:gd name="connsiteY3-200" fmla="*/ 4491 h 10000"/>
                <a:gd name="connsiteX4-201" fmla="*/ 2750 w 10000"/>
                <a:gd name="connsiteY4-202" fmla="*/ 510 h 10000"/>
                <a:gd name="connsiteX5-203" fmla="*/ 3758 w 10000"/>
                <a:gd name="connsiteY5-204" fmla="*/ 0 h 10000"/>
                <a:gd name="connsiteX6-205" fmla="*/ 8992 w 10000"/>
                <a:gd name="connsiteY6-206" fmla="*/ 0 h 10000"/>
                <a:gd name="connsiteX7-207" fmla="*/ 10000 w 10000"/>
                <a:gd name="connsiteY7-208" fmla="*/ 510 h 10000"/>
                <a:gd name="connsiteX8-209" fmla="*/ 7657 w 10000"/>
                <a:gd name="connsiteY8-210" fmla="*/ 5358 h 10000"/>
                <a:gd name="connsiteX9-211" fmla="*/ 3758 w 10000"/>
                <a:gd name="connsiteY9-212" fmla="*/ 10000 h 10000"/>
                <a:gd name="connsiteX0-213" fmla="*/ 3758 w 10000"/>
                <a:gd name="connsiteY0-214" fmla="*/ 10000 h 10000"/>
                <a:gd name="connsiteX1-215" fmla="*/ 2750 w 10000"/>
                <a:gd name="connsiteY1-216" fmla="*/ 9491 h 10000"/>
                <a:gd name="connsiteX2-217" fmla="*/ 132 w 10000"/>
                <a:gd name="connsiteY2-218" fmla="*/ 5509 h 10000"/>
                <a:gd name="connsiteX3-219" fmla="*/ 132 w 10000"/>
                <a:gd name="connsiteY3-220" fmla="*/ 4491 h 10000"/>
                <a:gd name="connsiteX4-221" fmla="*/ 2750 w 10000"/>
                <a:gd name="connsiteY4-222" fmla="*/ 510 h 10000"/>
                <a:gd name="connsiteX5-223" fmla="*/ 3758 w 10000"/>
                <a:gd name="connsiteY5-224" fmla="*/ 0 h 10000"/>
                <a:gd name="connsiteX6-225" fmla="*/ 8992 w 10000"/>
                <a:gd name="connsiteY6-226" fmla="*/ 0 h 10000"/>
                <a:gd name="connsiteX7-227" fmla="*/ 10000 w 10000"/>
                <a:gd name="connsiteY7-228" fmla="*/ 510 h 10000"/>
                <a:gd name="connsiteX8-229" fmla="*/ 6803 w 10000"/>
                <a:gd name="connsiteY8-230" fmla="*/ 4894 h 10000"/>
                <a:gd name="connsiteX9-231" fmla="*/ 3758 w 10000"/>
                <a:gd name="connsiteY9-232" fmla="*/ 10000 h 10000"/>
                <a:gd name="connsiteX0-233" fmla="*/ 3758 w 10000"/>
                <a:gd name="connsiteY0-234" fmla="*/ 10000 h 10000"/>
                <a:gd name="connsiteX1-235" fmla="*/ 2750 w 10000"/>
                <a:gd name="connsiteY1-236" fmla="*/ 9491 h 10000"/>
                <a:gd name="connsiteX2-237" fmla="*/ 132 w 10000"/>
                <a:gd name="connsiteY2-238" fmla="*/ 5509 h 10000"/>
                <a:gd name="connsiteX3-239" fmla="*/ 132 w 10000"/>
                <a:gd name="connsiteY3-240" fmla="*/ 4491 h 10000"/>
                <a:gd name="connsiteX4-241" fmla="*/ 2750 w 10000"/>
                <a:gd name="connsiteY4-242" fmla="*/ 510 h 10000"/>
                <a:gd name="connsiteX5-243" fmla="*/ 3758 w 10000"/>
                <a:gd name="connsiteY5-244" fmla="*/ 0 h 10000"/>
                <a:gd name="connsiteX6-245" fmla="*/ 8992 w 10000"/>
                <a:gd name="connsiteY6-246" fmla="*/ 0 h 10000"/>
                <a:gd name="connsiteX7-247" fmla="*/ 10000 w 10000"/>
                <a:gd name="connsiteY7-248" fmla="*/ 510 h 10000"/>
                <a:gd name="connsiteX8-249" fmla="*/ 6803 w 10000"/>
                <a:gd name="connsiteY8-250" fmla="*/ 4894 h 10000"/>
                <a:gd name="connsiteX9-251" fmla="*/ 3758 w 10000"/>
                <a:gd name="connsiteY9-252" fmla="*/ 10000 h 10000"/>
                <a:gd name="connsiteX0-253" fmla="*/ 3758 w 10000"/>
                <a:gd name="connsiteY0-254" fmla="*/ 10000 h 10000"/>
                <a:gd name="connsiteX1-255" fmla="*/ 2750 w 10000"/>
                <a:gd name="connsiteY1-256" fmla="*/ 9491 h 10000"/>
                <a:gd name="connsiteX2-257" fmla="*/ 132 w 10000"/>
                <a:gd name="connsiteY2-258" fmla="*/ 5509 h 10000"/>
                <a:gd name="connsiteX3-259" fmla="*/ 132 w 10000"/>
                <a:gd name="connsiteY3-260" fmla="*/ 4491 h 10000"/>
                <a:gd name="connsiteX4-261" fmla="*/ 2750 w 10000"/>
                <a:gd name="connsiteY4-262" fmla="*/ 510 h 10000"/>
                <a:gd name="connsiteX5-263" fmla="*/ 3758 w 10000"/>
                <a:gd name="connsiteY5-264" fmla="*/ 0 h 10000"/>
                <a:gd name="connsiteX6-265" fmla="*/ 8992 w 10000"/>
                <a:gd name="connsiteY6-266" fmla="*/ 0 h 10000"/>
                <a:gd name="connsiteX7-267" fmla="*/ 10000 w 10000"/>
                <a:gd name="connsiteY7-268" fmla="*/ 510 h 10000"/>
                <a:gd name="connsiteX8-269" fmla="*/ 6803 w 10000"/>
                <a:gd name="connsiteY8-270" fmla="*/ 4894 h 10000"/>
                <a:gd name="connsiteX9-271" fmla="*/ 3758 w 10000"/>
                <a:gd name="connsiteY9-272" fmla="*/ 10000 h 10000"/>
                <a:gd name="connsiteX0-273" fmla="*/ 3758 w 10027"/>
                <a:gd name="connsiteY0-274" fmla="*/ 10000 h 10000"/>
                <a:gd name="connsiteX1-275" fmla="*/ 2750 w 10027"/>
                <a:gd name="connsiteY1-276" fmla="*/ 9491 h 10000"/>
                <a:gd name="connsiteX2-277" fmla="*/ 132 w 10027"/>
                <a:gd name="connsiteY2-278" fmla="*/ 5509 h 10000"/>
                <a:gd name="connsiteX3-279" fmla="*/ 132 w 10027"/>
                <a:gd name="connsiteY3-280" fmla="*/ 4491 h 10000"/>
                <a:gd name="connsiteX4-281" fmla="*/ 2750 w 10027"/>
                <a:gd name="connsiteY4-282" fmla="*/ 510 h 10000"/>
                <a:gd name="connsiteX5-283" fmla="*/ 3758 w 10027"/>
                <a:gd name="connsiteY5-284" fmla="*/ 0 h 10000"/>
                <a:gd name="connsiteX6-285" fmla="*/ 8992 w 10027"/>
                <a:gd name="connsiteY6-286" fmla="*/ 0 h 10000"/>
                <a:gd name="connsiteX7-287" fmla="*/ 10000 w 10027"/>
                <a:gd name="connsiteY7-288" fmla="*/ 510 h 10000"/>
                <a:gd name="connsiteX8-289" fmla="*/ 6803 w 10027"/>
                <a:gd name="connsiteY8-290" fmla="*/ 4894 h 10000"/>
                <a:gd name="connsiteX9-291" fmla="*/ 3758 w 10027"/>
                <a:gd name="connsiteY9-292" fmla="*/ 10000 h 10000"/>
                <a:gd name="connsiteX0-293" fmla="*/ 3758 w 10033"/>
                <a:gd name="connsiteY0-294" fmla="*/ 10000 h 10000"/>
                <a:gd name="connsiteX1-295" fmla="*/ 2750 w 10033"/>
                <a:gd name="connsiteY1-296" fmla="*/ 9491 h 10000"/>
                <a:gd name="connsiteX2-297" fmla="*/ 132 w 10033"/>
                <a:gd name="connsiteY2-298" fmla="*/ 5509 h 10000"/>
                <a:gd name="connsiteX3-299" fmla="*/ 132 w 10033"/>
                <a:gd name="connsiteY3-300" fmla="*/ 4491 h 10000"/>
                <a:gd name="connsiteX4-301" fmla="*/ 2750 w 10033"/>
                <a:gd name="connsiteY4-302" fmla="*/ 510 h 10000"/>
                <a:gd name="connsiteX5-303" fmla="*/ 3758 w 10033"/>
                <a:gd name="connsiteY5-304" fmla="*/ 0 h 10000"/>
                <a:gd name="connsiteX6-305" fmla="*/ 8992 w 10033"/>
                <a:gd name="connsiteY6-306" fmla="*/ 0 h 10000"/>
                <a:gd name="connsiteX7-307" fmla="*/ 10000 w 10033"/>
                <a:gd name="connsiteY7-308" fmla="*/ 510 h 10000"/>
                <a:gd name="connsiteX8-309" fmla="*/ 6864 w 10033"/>
                <a:gd name="connsiteY8-310" fmla="*/ 5055 h 10000"/>
                <a:gd name="connsiteX9-311" fmla="*/ 3758 w 10033"/>
                <a:gd name="connsiteY9-312" fmla="*/ 10000 h 10000"/>
                <a:gd name="connsiteX0-313" fmla="*/ 3758 w 10035"/>
                <a:gd name="connsiteY0-314" fmla="*/ 10000 h 10000"/>
                <a:gd name="connsiteX1-315" fmla="*/ 2750 w 10035"/>
                <a:gd name="connsiteY1-316" fmla="*/ 9491 h 10000"/>
                <a:gd name="connsiteX2-317" fmla="*/ 132 w 10035"/>
                <a:gd name="connsiteY2-318" fmla="*/ 5509 h 10000"/>
                <a:gd name="connsiteX3-319" fmla="*/ 132 w 10035"/>
                <a:gd name="connsiteY3-320" fmla="*/ 4491 h 10000"/>
                <a:gd name="connsiteX4-321" fmla="*/ 2750 w 10035"/>
                <a:gd name="connsiteY4-322" fmla="*/ 510 h 10000"/>
                <a:gd name="connsiteX5-323" fmla="*/ 3758 w 10035"/>
                <a:gd name="connsiteY5-324" fmla="*/ 0 h 10000"/>
                <a:gd name="connsiteX6-325" fmla="*/ 8992 w 10035"/>
                <a:gd name="connsiteY6-326" fmla="*/ 0 h 10000"/>
                <a:gd name="connsiteX7-327" fmla="*/ 10000 w 10035"/>
                <a:gd name="connsiteY7-328" fmla="*/ 510 h 10000"/>
                <a:gd name="connsiteX8-329" fmla="*/ 6864 w 10035"/>
                <a:gd name="connsiteY8-330" fmla="*/ 5055 h 10000"/>
                <a:gd name="connsiteX9-331" fmla="*/ 3758 w 10035"/>
                <a:gd name="connsiteY9-332" fmla="*/ 10000 h 10000"/>
                <a:gd name="connsiteX0-333" fmla="*/ 3758 w 10008"/>
                <a:gd name="connsiteY0-334" fmla="*/ 10000 h 10000"/>
                <a:gd name="connsiteX1-335" fmla="*/ 2750 w 10008"/>
                <a:gd name="connsiteY1-336" fmla="*/ 9491 h 10000"/>
                <a:gd name="connsiteX2-337" fmla="*/ 132 w 10008"/>
                <a:gd name="connsiteY2-338" fmla="*/ 5509 h 10000"/>
                <a:gd name="connsiteX3-339" fmla="*/ 132 w 10008"/>
                <a:gd name="connsiteY3-340" fmla="*/ 4491 h 10000"/>
                <a:gd name="connsiteX4-341" fmla="*/ 2750 w 10008"/>
                <a:gd name="connsiteY4-342" fmla="*/ 510 h 10000"/>
                <a:gd name="connsiteX5-343" fmla="*/ 3758 w 10008"/>
                <a:gd name="connsiteY5-344" fmla="*/ 0 h 10000"/>
                <a:gd name="connsiteX6-345" fmla="*/ 8992 w 10008"/>
                <a:gd name="connsiteY6-346" fmla="*/ 0 h 10000"/>
                <a:gd name="connsiteX7-347" fmla="*/ 10000 w 10008"/>
                <a:gd name="connsiteY7-348" fmla="*/ 510 h 10000"/>
                <a:gd name="connsiteX8-349" fmla="*/ 6864 w 10008"/>
                <a:gd name="connsiteY8-350" fmla="*/ 5055 h 10000"/>
                <a:gd name="connsiteX9-351" fmla="*/ 3758 w 10008"/>
                <a:gd name="connsiteY9-352" fmla="*/ 10000 h 10000"/>
                <a:gd name="connsiteX0-353" fmla="*/ 3758 w 10031"/>
                <a:gd name="connsiteY0-354" fmla="*/ 10000 h 10000"/>
                <a:gd name="connsiteX1-355" fmla="*/ 2750 w 10031"/>
                <a:gd name="connsiteY1-356" fmla="*/ 9491 h 10000"/>
                <a:gd name="connsiteX2-357" fmla="*/ 132 w 10031"/>
                <a:gd name="connsiteY2-358" fmla="*/ 5509 h 10000"/>
                <a:gd name="connsiteX3-359" fmla="*/ 132 w 10031"/>
                <a:gd name="connsiteY3-360" fmla="*/ 4491 h 10000"/>
                <a:gd name="connsiteX4-361" fmla="*/ 2750 w 10031"/>
                <a:gd name="connsiteY4-362" fmla="*/ 510 h 10000"/>
                <a:gd name="connsiteX5-363" fmla="*/ 3758 w 10031"/>
                <a:gd name="connsiteY5-364" fmla="*/ 0 h 10000"/>
                <a:gd name="connsiteX6-365" fmla="*/ 8992 w 10031"/>
                <a:gd name="connsiteY6-366" fmla="*/ 0 h 10000"/>
                <a:gd name="connsiteX7-367" fmla="*/ 10000 w 10031"/>
                <a:gd name="connsiteY7-368" fmla="*/ 510 h 10000"/>
                <a:gd name="connsiteX8-369" fmla="*/ 6864 w 10031"/>
                <a:gd name="connsiteY8-370" fmla="*/ 5055 h 10000"/>
                <a:gd name="connsiteX9-371" fmla="*/ 3758 w 10031"/>
                <a:gd name="connsiteY9-372" fmla="*/ 10000 h 10000"/>
                <a:gd name="connsiteX0-373" fmla="*/ 3758 w 10031"/>
                <a:gd name="connsiteY0-374" fmla="*/ 10000 h 10000"/>
                <a:gd name="connsiteX1-375" fmla="*/ 2750 w 10031"/>
                <a:gd name="connsiteY1-376" fmla="*/ 9491 h 10000"/>
                <a:gd name="connsiteX2-377" fmla="*/ 132 w 10031"/>
                <a:gd name="connsiteY2-378" fmla="*/ 5509 h 10000"/>
                <a:gd name="connsiteX3-379" fmla="*/ 132 w 10031"/>
                <a:gd name="connsiteY3-380" fmla="*/ 4491 h 10000"/>
                <a:gd name="connsiteX4-381" fmla="*/ 2750 w 10031"/>
                <a:gd name="connsiteY4-382" fmla="*/ 510 h 10000"/>
                <a:gd name="connsiteX5-383" fmla="*/ 3758 w 10031"/>
                <a:gd name="connsiteY5-384" fmla="*/ 0 h 10000"/>
                <a:gd name="connsiteX6-385" fmla="*/ 8992 w 10031"/>
                <a:gd name="connsiteY6-386" fmla="*/ 0 h 10000"/>
                <a:gd name="connsiteX7-387" fmla="*/ 10000 w 10031"/>
                <a:gd name="connsiteY7-388" fmla="*/ 510 h 10000"/>
                <a:gd name="connsiteX8-389" fmla="*/ 6864 w 10031"/>
                <a:gd name="connsiteY8-390" fmla="*/ 5055 h 10000"/>
                <a:gd name="connsiteX9-391" fmla="*/ 3758 w 10031"/>
                <a:gd name="connsiteY9-392" fmla="*/ 10000 h 10000"/>
                <a:gd name="connsiteX0-393" fmla="*/ 3758 w 10035"/>
                <a:gd name="connsiteY0-394" fmla="*/ 10000 h 10000"/>
                <a:gd name="connsiteX1-395" fmla="*/ 2750 w 10035"/>
                <a:gd name="connsiteY1-396" fmla="*/ 9491 h 10000"/>
                <a:gd name="connsiteX2-397" fmla="*/ 132 w 10035"/>
                <a:gd name="connsiteY2-398" fmla="*/ 5509 h 10000"/>
                <a:gd name="connsiteX3-399" fmla="*/ 132 w 10035"/>
                <a:gd name="connsiteY3-400" fmla="*/ 4491 h 10000"/>
                <a:gd name="connsiteX4-401" fmla="*/ 2750 w 10035"/>
                <a:gd name="connsiteY4-402" fmla="*/ 510 h 10000"/>
                <a:gd name="connsiteX5-403" fmla="*/ 3758 w 10035"/>
                <a:gd name="connsiteY5-404" fmla="*/ 0 h 10000"/>
                <a:gd name="connsiteX6-405" fmla="*/ 8992 w 10035"/>
                <a:gd name="connsiteY6-406" fmla="*/ 0 h 10000"/>
                <a:gd name="connsiteX7-407" fmla="*/ 10000 w 10035"/>
                <a:gd name="connsiteY7-408" fmla="*/ 510 h 10000"/>
                <a:gd name="connsiteX8-409" fmla="*/ 6864 w 10035"/>
                <a:gd name="connsiteY8-410" fmla="*/ 5055 h 10000"/>
                <a:gd name="connsiteX9-411" fmla="*/ 3758 w 10035"/>
                <a:gd name="connsiteY9-412" fmla="*/ 10000 h 10000"/>
                <a:gd name="connsiteX0-413" fmla="*/ 3758 w 10008"/>
                <a:gd name="connsiteY0-414" fmla="*/ 10000 h 10000"/>
                <a:gd name="connsiteX1-415" fmla="*/ 2750 w 10008"/>
                <a:gd name="connsiteY1-416" fmla="*/ 9491 h 10000"/>
                <a:gd name="connsiteX2-417" fmla="*/ 132 w 10008"/>
                <a:gd name="connsiteY2-418" fmla="*/ 5509 h 10000"/>
                <a:gd name="connsiteX3-419" fmla="*/ 132 w 10008"/>
                <a:gd name="connsiteY3-420" fmla="*/ 4491 h 10000"/>
                <a:gd name="connsiteX4-421" fmla="*/ 2750 w 10008"/>
                <a:gd name="connsiteY4-422" fmla="*/ 510 h 10000"/>
                <a:gd name="connsiteX5-423" fmla="*/ 3758 w 10008"/>
                <a:gd name="connsiteY5-424" fmla="*/ 0 h 10000"/>
                <a:gd name="connsiteX6-425" fmla="*/ 8992 w 10008"/>
                <a:gd name="connsiteY6-426" fmla="*/ 0 h 10000"/>
                <a:gd name="connsiteX7-427" fmla="*/ 10000 w 10008"/>
                <a:gd name="connsiteY7-428" fmla="*/ 510 h 10000"/>
                <a:gd name="connsiteX8-429" fmla="*/ 6864 w 10008"/>
                <a:gd name="connsiteY8-430" fmla="*/ 5055 h 10000"/>
                <a:gd name="connsiteX9-431" fmla="*/ 3758 w 10008"/>
                <a:gd name="connsiteY9-432" fmla="*/ 10000 h 10000"/>
                <a:gd name="connsiteX0-433" fmla="*/ 3758 w 10008"/>
                <a:gd name="connsiteY0-434" fmla="*/ 10000 h 10000"/>
                <a:gd name="connsiteX1-435" fmla="*/ 2750 w 10008"/>
                <a:gd name="connsiteY1-436" fmla="*/ 9491 h 10000"/>
                <a:gd name="connsiteX2-437" fmla="*/ 132 w 10008"/>
                <a:gd name="connsiteY2-438" fmla="*/ 5509 h 10000"/>
                <a:gd name="connsiteX3-439" fmla="*/ 132 w 10008"/>
                <a:gd name="connsiteY3-440" fmla="*/ 4491 h 10000"/>
                <a:gd name="connsiteX4-441" fmla="*/ 2750 w 10008"/>
                <a:gd name="connsiteY4-442" fmla="*/ 510 h 10000"/>
                <a:gd name="connsiteX5-443" fmla="*/ 3758 w 10008"/>
                <a:gd name="connsiteY5-444" fmla="*/ 0 h 10000"/>
                <a:gd name="connsiteX6-445" fmla="*/ 8992 w 10008"/>
                <a:gd name="connsiteY6-446" fmla="*/ 0 h 10000"/>
                <a:gd name="connsiteX7-447" fmla="*/ 10000 w 10008"/>
                <a:gd name="connsiteY7-448" fmla="*/ 510 h 10000"/>
                <a:gd name="connsiteX8-449" fmla="*/ 6864 w 10008"/>
                <a:gd name="connsiteY8-450" fmla="*/ 5055 h 10000"/>
                <a:gd name="connsiteX9-451" fmla="*/ 3758 w 10008"/>
                <a:gd name="connsiteY9-452" fmla="*/ 10000 h 10000"/>
                <a:gd name="connsiteX0-453" fmla="*/ 3758 w 10008"/>
                <a:gd name="connsiteY0-454" fmla="*/ 10000 h 10000"/>
                <a:gd name="connsiteX1-455" fmla="*/ 2750 w 10008"/>
                <a:gd name="connsiteY1-456" fmla="*/ 9491 h 10000"/>
                <a:gd name="connsiteX2-457" fmla="*/ 132 w 10008"/>
                <a:gd name="connsiteY2-458" fmla="*/ 5509 h 10000"/>
                <a:gd name="connsiteX3-459" fmla="*/ 132 w 10008"/>
                <a:gd name="connsiteY3-460" fmla="*/ 4491 h 10000"/>
                <a:gd name="connsiteX4-461" fmla="*/ 2750 w 10008"/>
                <a:gd name="connsiteY4-462" fmla="*/ 510 h 10000"/>
                <a:gd name="connsiteX5-463" fmla="*/ 3758 w 10008"/>
                <a:gd name="connsiteY5-464" fmla="*/ 0 h 10000"/>
                <a:gd name="connsiteX6-465" fmla="*/ 8992 w 10008"/>
                <a:gd name="connsiteY6-466" fmla="*/ 0 h 10000"/>
                <a:gd name="connsiteX7-467" fmla="*/ 10000 w 10008"/>
                <a:gd name="connsiteY7-468" fmla="*/ 510 h 10000"/>
                <a:gd name="connsiteX8-469" fmla="*/ 6864 w 10008"/>
                <a:gd name="connsiteY8-470" fmla="*/ 5055 h 10000"/>
                <a:gd name="connsiteX9-471" fmla="*/ 3758 w 10008"/>
                <a:gd name="connsiteY9-472" fmla="*/ 10000 h 10000"/>
                <a:gd name="connsiteX0-473" fmla="*/ 3758 w 10008"/>
                <a:gd name="connsiteY0-474" fmla="*/ 10000 h 10000"/>
                <a:gd name="connsiteX1-475" fmla="*/ 2750 w 10008"/>
                <a:gd name="connsiteY1-476" fmla="*/ 9491 h 10000"/>
                <a:gd name="connsiteX2-477" fmla="*/ 132 w 10008"/>
                <a:gd name="connsiteY2-478" fmla="*/ 5509 h 10000"/>
                <a:gd name="connsiteX3-479" fmla="*/ 132 w 10008"/>
                <a:gd name="connsiteY3-480" fmla="*/ 4491 h 10000"/>
                <a:gd name="connsiteX4-481" fmla="*/ 2750 w 10008"/>
                <a:gd name="connsiteY4-482" fmla="*/ 510 h 10000"/>
                <a:gd name="connsiteX5-483" fmla="*/ 3758 w 10008"/>
                <a:gd name="connsiteY5-484" fmla="*/ 0 h 10000"/>
                <a:gd name="connsiteX6-485" fmla="*/ 8992 w 10008"/>
                <a:gd name="connsiteY6-486" fmla="*/ 0 h 10000"/>
                <a:gd name="connsiteX7-487" fmla="*/ 10000 w 10008"/>
                <a:gd name="connsiteY7-488" fmla="*/ 510 h 10000"/>
                <a:gd name="connsiteX8-489" fmla="*/ 6864 w 10008"/>
                <a:gd name="connsiteY8-490" fmla="*/ 5055 h 10000"/>
                <a:gd name="connsiteX9-491" fmla="*/ 3758 w 10008"/>
                <a:gd name="connsiteY9-492" fmla="*/ 10000 h 10000"/>
                <a:gd name="connsiteX0-493" fmla="*/ 3758 w 10008"/>
                <a:gd name="connsiteY0-494" fmla="*/ 10000 h 10000"/>
                <a:gd name="connsiteX1-495" fmla="*/ 2750 w 10008"/>
                <a:gd name="connsiteY1-496" fmla="*/ 9491 h 10000"/>
                <a:gd name="connsiteX2-497" fmla="*/ 132 w 10008"/>
                <a:gd name="connsiteY2-498" fmla="*/ 5509 h 10000"/>
                <a:gd name="connsiteX3-499" fmla="*/ 132 w 10008"/>
                <a:gd name="connsiteY3-500" fmla="*/ 4491 h 10000"/>
                <a:gd name="connsiteX4-501" fmla="*/ 2750 w 10008"/>
                <a:gd name="connsiteY4-502" fmla="*/ 510 h 10000"/>
                <a:gd name="connsiteX5-503" fmla="*/ 3758 w 10008"/>
                <a:gd name="connsiteY5-504" fmla="*/ 0 h 10000"/>
                <a:gd name="connsiteX6-505" fmla="*/ 8992 w 10008"/>
                <a:gd name="connsiteY6-506" fmla="*/ 0 h 10000"/>
                <a:gd name="connsiteX7-507" fmla="*/ 10000 w 10008"/>
                <a:gd name="connsiteY7-508" fmla="*/ 510 h 10000"/>
                <a:gd name="connsiteX8-509" fmla="*/ 6864 w 10008"/>
                <a:gd name="connsiteY8-510" fmla="*/ 5055 h 10000"/>
                <a:gd name="connsiteX9-511" fmla="*/ 3758 w 10008"/>
                <a:gd name="connsiteY9-512" fmla="*/ 10000 h 1000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</a:cxnLst>
              <a:rect l="l" t="t" r="r" b="b"/>
              <a:pathLst>
                <a:path w="10008" h="10000">
                  <a:moveTo>
                    <a:pt x="3758" y="10000"/>
                  </a:moveTo>
                  <a:cubicBezTo>
                    <a:pt x="3393" y="10000"/>
                    <a:pt x="2935" y="9770"/>
                    <a:pt x="2750" y="9491"/>
                  </a:cubicBezTo>
                  <a:lnTo>
                    <a:pt x="132" y="5509"/>
                  </a:lnTo>
                  <a:cubicBezTo>
                    <a:pt x="-44" y="5230"/>
                    <a:pt x="-44" y="4770"/>
                    <a:pt x="132" y="4491"/>
                  </a:cubicBezTo>
                  <a:lnTo>
                    <a:pt x="2750" y="510"/>
                  </a:lnTo>
                  <a:cubicBezTo>
                    <a:pt x="2935" y="231"/>
                    <a:pt x="3393" y="0"/>
                    <a:pt x="3758" y="0"/>
                  </a:cubicBezTo>
                  <a:lnTo>
                    <a:pt x="8992" y="0"/>
                  </a:lnTo>
                  <a:cubicBezTo>
                    <a:pt x="9365" y="0"/>
                    <a:pt x="9853" y="233"/>
                    <a:pt x="10000" y="510"/>
                  </a:cubicBezTo>
                  <a:cubicBezTo>
                    <a:pt x="10057" y="2976"/>
                    <a:pt x="9918" y="4465"/>
                    <a:pt x="6864" y="5055"/>
                  </a:cubicBezTo>
                  <a:cubicBezTo>
                    <a:pt x="3496" y="5539"/>
                    <a:pt x="4596" y="9371"/>
                    <a:pt x="3758" y="10000"/>
                  </a:cubicBezTo>
                  <a:close/>
                </a:path>
              </a:pathLst>
            </a:custGeom>
            <a:gradFill flip="none" rotWithShape="1">
              <a:gsLst>
                <a:gs pos="50000">
                  <a:srgbClr val="FFFFFF">
                    <a:alpha val="23000"/>
                  </a:srgbClr>
                </a:gs>
                <a:gs pos="0">
                  <a:schemeClr val="bg1">
                    <a:alpha val="0"/>
                  </a:schemeClr>
                </a:gs>
                <a:gs pos="74000">
                  <a:schemeClr val="bg1">
                    <a:lumMod val="88000"/>
                    <a:lumOff val="12000"/>
                    <a:alpha val="80000"/>
                  </a:schemeClr>
                </a:gs>
              </a:gsLst>
              <a:lin ang="2700000" scaled="1"/>
              <a:tileRect/>
            </a:gradFill>
            <a:ln w="12700">
              <a:noFill/>
            </a:ln>
            <a:effectLst/>
          </p:spPr>
          <p:txBody>
            <a:bodyPr vert="horz" wrap="square" lIns="68580" tIns="34290" rIns="68580" bIns="34290" numCol="1" anchor="t" anchorCtr="0" compatLnSpc="1"/>
            <a:lstStyle/>
            <a:p>
              <a:endParaRPr lang="zh-CN" altLang="en-US" dirty="0">
                <a:ea typeface="微软雅黑" panose="020B0503020204020204" pitchFamily="34" charset="-122"/>
              </a:endParaRPr>
            </a:p>
          </p:txBody>
        </p:sp>
        <p:sp>
          <p:nvSpPr>
            <p:cNvPr id="73" name="文本框 68"/>
            <p:cNvSpPr txBox="1"/>
            <p:nvPr/>
          </p:nvSpPr>
          <p:spPr>
            <a:xfrm>
              <a:off x="4567566" y="2647635"/>
              <a:ext cx="1104544" cy="683895"/>
            </a:xfrm>
            <a:prstGeom prst="rect">
              <a:avLst/>
            </a:prstGeom>
            <a:noFill/>
          </p:spPr>
          <p:txBody>
            <a:bodyPr wrap="square" lIns="68580" tIns="34290" rIns="68580" bIns="34290" rtlCol="0">
              <a:spAutoFit/>
            </a:bodyPr>
            <a:lstStyle/>
            <a:p>
              <a:pPr algn="ctr"/>
              <a:r>
                <a:rPr lang="zh-CN" altLang="en-US" sz="20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资金</a:t>
              </a:r>
              <a:endParaRPr lang="en-US" altLang="zh-CN" sz="20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CN" altLang="en-US" sz="20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用途</a:t>
              </a:r>
              <a:endParaRPr lang="zh-CN" altLang="en-US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5" name="TextBox 23"/>
          <p:cNvSpPr>
            <a:spLocks noChangeArrowheads="1"/>
          </p:cNvSpPr>
          <p:nvPr/>
        </p:nvSpPr>
        <p:spPr bwMode="auto">
          <a:xfrm>
            <a:off x="2745105" y="1326515"/>
            <a:ext cx="4645025" cy="1052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70000"/>
              </a:lnSpc>
            </a:pPr>
            <a:r>
              <a:rPr lang="zh-CN" altLang="en-US" sz="1200" b="1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授信资金仅用于企业经营活动中的资金周转。</a:t>
            </a:r>
            <a:endParaRPr lang="zh-CN" altLang="en-US" sz="1200" b="1" dirty="0">
              <a:solidFill>
                <a:schemeClr val="tx1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just">
              <a:lnSpc>
                <a:spcPct val="100000"/>
              </a:lnSpc>
            </a:pPr>
            <a:r>
              <a:rPr lang="zh-CN" altLang="en-US" sz="1200" b="1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不得用于转贷、委托贷款、并购贷款、国家产业政策禁止和限制项目，不得投向房地产，不得参与民间借贷，不得进行股本权益性投资、股票、期货等投机经营活动。对骗取、挪用银行贷款的企业，取消其各类财税政策支持，并依法追究法律责任。</a:t>
            </a:r>
            <a:endParaRPr lang="zh-CN" altLang="en-US" sz="1200" b="1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86" name="TextBox 25"/>
          <p:cNvSpPr>
            <a:spLocks noChangeArrowheads="1"/>
          </p:cNvSpPr>
          <p:nvPr/>
        </p:nvSpPr>
        <p:spPr bwMode="auto">
          <a:xfrm>
            <a:off x="1924685" y="3200400"/>
            <a:ext cx="4460875" cy="861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just"/>
            <a:r>
              <a:rPr lang="zh-CN" altLang="en-US" sz="1400" b="1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在满足合规性审核要求及风控模型审核通过的前提下，鑫润担保见贷即保。</a:t>
            </a:r>
            <a:endParaRPr lang="zh-CN" altLang="en-US" sz="1400" b="1" dirty="0">
              <a:effectLst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just"/>
            <a:endParaRPr lang="zh-CN" altLang="en-US" sz="1400" b="1" dirty="0">
              <a:effectLst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just"/>
            <a:r>
              <a:rPr lang="zh-CN" altLang="en-US" sz="1400" b="1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同时需追加企业法人夫妇或实际控制人夫妇提供担保。</a:t>
            </a:r>
            <a:endParaRPr lang="zh-CN" altLang="en-US" sz="1400" b="1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  <p:timing>
    <p:tnLst>
      <p:par>
        <p:cTn id="1" dur="indefinite" restart="never" nodeType="tmRoot"/>
      </p:par>
    </p:tnLst>
    <p:bldLst>
      <p:bldP spid="63" grpId="0" animBg="1"/>
      <p:bldP spid="62" grpId="0" animBg="1"/>
      <p:bldP spid="36" grpId="0"/>
      <p:bldP spid="85" grpId="0"/>
      <p:bldP spid="8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/>
          <p:cNvSpPr txBox="1"/>
          <p:nvPr/>
        </p:nvSpPr>
        <p:spPr>
          <a:xfrm>
            <a:off x="611505" y="227330"/>
            <a:ext cx="79133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方正正大黑简体" panose="02000000000000000000" pitchFamily="2" charset="-122"/>
                <a:ea typeface="方正正大黑简体" panose="02000000000000000000" pitchFamily="2" charset="-122"/>
              </a:rPr>
              <a:t>春风齐鑫贷优势</a:t>
            </a:r>
            <a:endParaRPr lang="zh-CN" altLang="en-US" sz="2400" spc="300" dirty="0" smtClean="0">
              <a:solidFill>
                <a:schemeClr val="tx1">
                  <a:lumMod val="75000"/>
                  <a:lumOff val="25000"/>
                </a:schemeClr>
              </a:solidFill>
              <a:latin typeface="方正正大黑简体" panose="02000000000000000000" pitchFamily="2" charset="-122"/>
              <a:ea typeface="方正正大黑简体" panose="02000000000000000000" pitchFamily="2" charset="-122"/>
            </a:endParaRPr>
          </a:p>
        </p:txBody>
      </p:sp>
      <p:sp>
        <p:nvSpPr>
          <p:cNvPr id="34" name="左大括号 33"/>
          <p:cNvSpPr/>
          <p:nvPr/>
        </p:nvSpPr>
        <p:spPr>
          <a:xfrm>
            <a:off x="4706669" y="1462863"/>
            <a:ext cx="370707" cy="2934157"/>
          </a:xfrm>
          <a:prstGeom prst="leftBrace">
            <a:avLst/>
          </a:prstGeom>
          <a:ln w="38100">
            <a:solidFill>
              <a:srgbClr val="0070C0"/>
            </a:solidFill>
          </a:ln>
          <a:effectLst>
            <a:outerShdw blurRad="139700" dist="63500" dir="8100000" sx="98000" sy="98000" algn="tr" rotWithShape="0">
              <a:prstClr val="black">
                <a:alpha val="5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>
              <a:ea typeface="微软雅黑" panose="020B0503020204020204" pitchFamily="34" charset="-122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5112610" y="1163553"/>
            <a:ext cx="1028700" cy="727041"/>
            <a:chOff x="2717878" y="1163553"/>
            <a:chExt cx="1028700" cy="727041"/>
          </a:xfrm>
        </p:grpSpPr>
        <p:sp>
          <p:nvSpPr>
            <p:cNvPr id="30" name="椭圆 29"/>
            <p:cNvSpPr/>
            <p:nvPr/>
          </p:nvSpPr>
          <p:spPr>
            <a:xfrm>
              <a:off x="2868708" y="1163553"/>
              <a:ext cx="727041" cy="727041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  <a:effectLst>
              <a:outerShdw blurRad="317500" dist="190500" dir="8100000" algn="tr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微软雅黑" panose="020B0503020204020204" pitchFamily="34" charset="-122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2717878" y="1296241"/>
              <a:ext cx="10287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4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01</a:t>
              </a:r>
              <a:endParaRPr lang="zh-CN" altLang="en-US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" name="组合 2"/>
          <p:cNvGrpSpPr/>
          <p:nvPr/>
        </p:nvGrpSpPr>
        <p:grpSpPr>
          <a:xfrm>
            <a:off x="5114228" y="2549391"/>
            <a:ext cx="1028700" cy="811400"/>
            <a:chOff x="2719496" y="2497084"/>
            <a:chExt cx="1028700" cy="811400"/>
          </a:xfrm>
        </p:grpSpPr>
        <p:grpSp>
          <p:nvGrpSpPr>
            <p:cNvPr id="31" name="组合 30"/>
            <p:cNvGrpSpPr/>
            <p:nvPr/>
          </p:nvGrpSpPr>
          <p:grpSpPr>
            <a:xfrm>
              <a:off x="2828146" y="2497084"/>
              <a:ext cx="811400" cy="811400"/>
              <a:chOff x="304800" y="673100"/>
              <a:chExt cx="4000500" cy="4000500"/>
            </a:xfrm>
            <a:effectLst>
              <a:outerShdw blurRad="317500" dist="1905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32" name="同心圆 31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tx1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33" name="椭圆 32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38" name="TextBox 37"/>
            <p:cNvSpPr txBox="1"/>
            <p:nvPr/>
          </p:nvSpPr>
          <p:spPr>
            <a:xfrm>
              <a:off x="2719496" y="2671952"/>
              <a:ext cx="10287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400" dirty="0" smtClean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02</a:t>
              </a:r>
              <a:endParaRPr lang="zh-CN" altLang="en-US" sz="24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5167298" y="4019588"/>
            <a:ext cx="1028700" cy="727041"/>
            <a:chOff x="2772566" y="4019588"/>
            <a:chExt cx="1028700" cy="727041"/>
          </a:xfrm>
        </p:grpSpPr>
        <p:sp>
          <p:nvSpPr>
            <p:cNvPr id="35" name="椭圆 34"/>
            <p:cNvSpPr/>
            <p:nvPr/>
          </p:nvSpPr>
          <p:spPr>
            <a:xfrm>
              <a:off x="2923396" y="4019588"/>
              <a:ext cx="727041" cy="727041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  <a:effectLst>
              <a:outerShdw blurRad="317500" dist="190500" dir="8100000" algn="tr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微软雅黑" panose="020B0503020204020204" pitchFamily="34" charset="-122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2772566" y="4152276"/>
              <a:ext cx="10287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4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03</a:t>
              </a:r>
              <a:endParaRPr lang="zh-CN" altLang="en-US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6238240" y="1115695"/>
            <a:ext cx="270383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ea typeface="微软雅黑" panose="020B0503020204020204" pitchFamily="34" charset="-122"/>
                <a:sym typeface="+mn-ea"/>
              </a:rPr>
              <a:t>准入门槛低</a:t>
            </a:r>
            <a:endParaRPr lang="zh-CN" altLang="en-US" sz="2400" b="1" dirty="0">
              <a:solidFill>
                <a:schemeClr val="tx1">
                  <a:lumMod val="50000"/>
                  <a:lumOff val="50000"/>
                </a:schemeClr>
              </a:solidFill>
              <a:ea typeface="微软雅黑" panose="020B0503020204020204" pitchFamily="34" charset="-122"/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ea typeface="微软雅黑" panose="020B0503020204020204" pitchFamily="34" charset="-122"/>
                <a:sym typeface="+mn-ea"/>
              </a:rPr>
              <a:t>普惠性强</a:t>
            </a:r>
            <a:endParaRPr lang="zh-CN" altLang="en-US" sz="2400" b="1" dirty="0">
              <a:solidFill>
                <a:schemeClr val="tx1">
                  <a:lumMod val="50000"/>
                  <a:lumOff val="50000"/>
                </a:schemeClr>
              </a:solidFill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247765" y="2553970"/>
            <a:ext cx="269430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ea typeface="微软雅黑" panose="020B0503020204020204" pitchFamily="34" charset="-122"/>
                <a:sym typeface="+mn-ea"/>
              </a:rPr>
              <a:t>融资成本低</a:t>
            </a:r>
            <a:endParaRPr lang="zh-CN" altLang="en-US" sz="2400" b="1" dirty="0">
              <a:solidFill>
                <a:schemeClr val="tx1">
                  <a:lumMod val="50000"/>
                  <a:lumOff val="50000"/>
                </a:schemeClr>
              </a:solidFill>
              <a:ea typeface="微软雅黑" panose="020B0503020204020204" pitchFamily="34" charset="-122"/>
              <a:sym typeface="+mn-ea"/>
            </a:endParaRPr>
          </a:p>
          <a:p>
            <a:r>
              <a:rPr lang="zh-CN" alt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ea typeface="微软雅黑" panose="020B0503020204020204" pitchFamily="34" charset="-122"/>
                <a:sym typeface="+mn-ea"/>
              </a:rPr>
              <a:t>贷款额度高</a:t>
            </a:r>
            <a:endParaRPr lang="zh-CN" altLang="en-US" sz="2400" b="1" dirty="0">
              <a:solidFill>
                <a:schemeClr val="tx1">
                  <a:lumMod val="50000"/>
                  <a:lumOff val="50000"/>
                </a:schemeClr>
              </a:solidFill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238240" y="4199890"/>
            <a:ext cx="28365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ea typeface="微软雅黑" panose="020B0503020204020204" pitchFamily="34" charset="-122"/>
                <a:sym typeface="+mn-ea"/>
              </a:rPr>
              <a:t>无需抵质押物</a:t>
            </a:r>
            <a:endParaRPr lang="zh-CN" altLang="en-US" sz="2400" b="1" dirty="0">
              <a:solidFill>
                <a:schemeClr val="tx1">
                  <a:lumMod val="50000"/>
                  <a:lumOff val="50000"/>
                </a:schemeClr>
              </a:solidFill>
              <a:ea typeface="微软雅黑" panose="020B0503020204020204" pitchFamily="34" charset="-122"/>
              <a:sym typeface="+mn-ea"/>
            </a:endParaRPr>
          </a:p>
        </p:txBody>
      </p:sp>
      <p:pic>
        <p:nvPicPr>
          <p:cNvPr id="5" name="图片 4" descr="微信图片_2022040101075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11505" y="857250"/>
            <a:ext cx="3105785" cy="389001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  <p:bldLst>
      <p:bldP spid="36" grpId="0"/>
      <p:bldP spid="34" grpId="0" animBg="1"/>
      <p:bldP spid="40" grpId="0"/>
      <p:bldP spid="41" grpId="0"/>
      <p:bldP spid="4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2174343" y="849756"/>
            <a:ext cx="1289946" cy="1289946"/>
            <a:chOff x="2026208" y="849756"/>
            <a:chExt cx="1289946" cy="1289946"/>
          </a:xfrm>
        </p:grpSpPr>
        <p:grpSp>
          <p:nvGrpSpPr>
            <p:cNvPr id="4" name="组合 3"/>
            <p:cNvGrpSpPr/>
            <p:nvPr/>
          </p:nvGrpSpPr>
          <p:grpSpPr>
            <a:xfrm>
              <a:off x="2026208" y="849756"/>
              <a:ext cx="1289946" cy="1289946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5" name="同心圆 4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dirty="0">
                  <a:solidFill>
                    <a:schemeClr val="accent6">
                      <a:lumMod val="90000"/>
                      <a:lumOff val="1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6" name="椭圆 5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dirty="0">
                  <a:solidFill>
                    <a:schemeClr val="accent6">
                      <a:lumMod val="90000"/>
                      <a:lumOff val="1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2260839" y="1025813"/>
              <a:ext cx="63592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6000" b="1" dirty="0" smtClean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谢</a:t>
              </a:r>
              <a:endParaRPr lang="zh-CN" altLang="en-US" sz="60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" name="组合 2"/>
          <p:cNvGrpSpPr/>
          <p:nvPr/>
        </p:nvGrpSpPr>
        <p:grpSpPr>
          <a:xfrm>
            <a:off x="2174343" y="849756"/>
            <a:ext cx="1289946" cy="1289946"/>
            <a:chOff x="3351228" y="849756"/>
            <a:chExt cx="1289946" cy="1289946"/>
          </a:xfrm>
        </p:grpSpPr>
        <p:grpSp>
          <p:nvGrpSpPr>
            <p:cNvPr id="7" name="组合 6"/>
            <p:cNvGrpSpPr/>
            <p:nvPr/>
          </p:nvGrpSpPr>
          <p:grpSpPr>
            <a:xfrm>
              <a:off x="3351228" y="849756"/>
              <a:ext cx="1289946" cy="1289946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8" name="同心圆 7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dirty="0">
                  <a:solidFill>
                    <a:schemeClr val="accent6">
                      <a:lumMod val="90000"/>
                      <a:lumOff val="1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9" name="椭圆 8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dirty="0">
                  <a:solidFill>
                    <a:schemeClr val="accent6">
                      <a:lumMod val="90000"/>
                      <a:lumOff val="1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20" name="TextBox 19"/>
            <p:cNvSpPr txBox="1"/>
            <p:nvPr/>
          </p:nvSpPr>
          <p:spPr>
            <a:xfrm>
              <a:off x="3587342" y="946188"/>
              <a:ext cx="63592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6000" b="1" dirty="0" smtClean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谢</a:t>
              </a:r>
              <a:endParaRPr lang="zh-CN" altLang="en-US" sz="60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9" name="组合 38"/>
          <p:cNvGrpSpPr/>
          <p:nvPr/>
        </p:nvGrpSpPr>
        <p:grpSpPr>
          <a:xfrm>
            <a:off x="2174343" y="849756"/>
            <a:ext cx="1289946" cy="1289946"/>
            <a:chOff x="4648417" y="849756"/>
            <a:chExt cx="1289946" cy="1289946"/>
          </a:xfrm>
        </p:grpSpPr>
        <p:grpSp>
          <p:nvGrpSpPr>
            <p:cNvPr id="10" name="组合 9"/>
            <p:cNvGrpSpPr/>
            <p:nvPr/>
          </p:nvGrpSpPr>
          <p:grpSpPr>
            <a:xfrm>
              <a:off x="4648417" y="849756"/>
              <a:ext cx="1289946" cy="1289946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11" name="同心圆 10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dirty="0">
                  <a:solidFill>
                    <a:schemeClr val="accent6">
                      <a:lumMod val="90000"/>
                      <a:lumOff val="1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dirty="0">
                  <a:solidFill>
                    <a:schemeClr val="accent6">
                      <a:lumMod val="90000"/>
                      <a:lumOff val="1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4832551" y="959138"/>
              <a:ext cx="63592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6000" b="1" dirty="0" smtClean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聆</a:t>
              </a:r>
              <a:endParaRPr lang="zh-CN" altLang="en-US" sz="60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40" name="组合 39"/>
          <p:cNvGrpSpPr/>
          <p:nvPr/>
        </p:nvGrpSpPr>
        <p:grpSpPr>
          <a:xfrm>
            <a:off x="2174343" y="849756"/>
            <a:ext cx="1289946" cy="1289946"/>
            <a:chOff x="5946350" y="849756"/>
            <a:chExt cx="1289946" cy="1289946"/>
          </a:xfrm>
        </p:grpSpPr>
        <p:grpSp>
          <p:nvGrpSpPr>
            <p:cNvPr id="13" name="组合 12"/>
            <p:cNvGrpSpPr/>
            <p:nvPr/>
          </p:nvGrpSpPr>
          <p:grpSpPr>
            <a:xfrm>
              <a:off x="5946350" y="849756"/>
              <a:ext cx="1289946" cy="1289946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14" name="同心圆 13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dirty="0">
                  <a:solidFill>
                    <a:schemeClr val="accent6">
                      <a:lumMod val="90000"/>
                      <a:lumOff val="1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dirty="0">
                  <a:solidFill>
                    <a:schemeClr val="accent6">
                      <a:lumMod val="90000"/>
                      <a:lumOff val="1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22" name="TextBox 21"/>
            <p:cNvSpPr txBox="1"/>
            <p:nvPr/>
          </p:nvSpPr>
          <p:spPr>
            <a:xfrm>
              <a:off x="6157950" y="970150"/>
              <a:ext cx="635927" cy="10147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6000" b="1" dirty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扫</a:t>
              </a:r>
              <a:endParaRPr lang="zh-CN" altLang="en-US" sz="60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45" name="矩形 44"/>
          <p:cNvSpPr/>
          <p:nvPr/>
        </p:nvSpPr>
        <p:spPr>
          <a:xfrm>
            <a:off x="0" y="2427734"/>
            <a:ext cx="9144000" cy="194421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TextBox 24"/>
          <p:cNvSpPr txBox="1"/>
          <p:nvPr/>
        </p:nvSpPr>
        <p:spPr>
          <a:xfrm>
            <a:off x="3566160" y="2841625"/>
            <a:ext cx="4631055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6000" b="1" dirty="0" smtClean="0">
                <a:solidFill>
                  <a:schemeClr val="bg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感谢聆听</a:t>
            </a:r>
            <a:endParaRPr lang="zh-CN" altLang="en-US" sz="6000" b="1" dirty="0" smtClean="0">
              <a:solidFill>
                <a:schemeClr val="bg1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8" name="图片 90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4427" y="1477982"/>
            <a:ext cx="1148100" cy="4553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1" name="组合 30"/>
          <p:cNvGrpSpPr/>
          <p:nvPr/>
        </p:nvGrpSpPr>
        <p:grpSpPr>
          <a:xfrm>
            <a:off x="6327053" y="4110384"/>
            <a:ext cx="1179076" cy="117891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32" name="同心圆 31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33" name="椭圆 32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4758018" y="4605223"/>
            <a:ext cx="630120" cy="630035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35" name="同心圆 34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36" name="椭圆 35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41" name="组合 40"/>
          <p:cNvGrpSpPr/>
          <p:nvPr/>
        </p:nvGrpSpPr>
        <p:grpSpPr>
          <a:xfrm>
            <a:off x="5436688" y="4920241"/>
            <a:ext cx="890364" cy="890244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43" name="同心圆 42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48" name="椭圆 47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49" name="组合 48"/>
          <p:cNvGrpSpPr/>
          <p:nvPr/>
        </p:nvGrpSpPr>
        <p:grpSpPr>
          <a:xfrm>
            <a:off x="7758789" y="4730422"/>
            <a:ext cx="685681" cy="685588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50" name="同心圆 49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51" name="椭圆 50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52" name="组合 51"/>
          <p:cNvGrpSpPr/>
          <p:nvPr/>
        </p:nvGrpSpPr>
        <p:grpSpPr>
          <a:xfrm>
            <a:off x="766440" y="5038934"/>
            <a:ext cx="588755" cy="588675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53" name="同心圆 52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54" name="椭圆 53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55" name="组合 54"/>
          <p:cNvGrpSpPr/>
          <p:nvPr/>
        </p:nvGrpSpPr>
        <p:grpSpPr>
          <a:xfrm>
            <a:off x="3962506" y="4528456"/>
            <a:ext cx="252447" cy="252413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56" name="同心圆 55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57" name="椭圆 56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58" name="组合 57"/>
          <p:cNvGrpSpPr/>
          <p:nvPr/>
        </p:nvGrpSpPr>
        <p:grpSpPr>
          <a:xfrm>
            <a:off x="3181253" y="4325716"/>
            <a:ext cx="528983" cy="528912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59" name="同心圆 58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60" name="椭圆 59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61" name="组合 60"/>
          <p:cNvGrpSpPr/>
          <p:nvPr/>
        </p:nvGrpSpPr>
        <p:grpSpPr>
          <a:xfrm>
            <a:off x="8463984" y="3830482"/>
            <a:ext cx="1179076" cy="117891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62" name="同心圆 61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63" name="椭圆 62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64" name="组合 63"/>
          <p:cNvGrpSpPr/>
          <p:nvPr/>
        </p:nvGrpSpPr>
        <p:grpSpPr>
          <a:xfrm>
            <a:off x="4419626" y="4323810"/>
            <a:ext cx="223042" cy="223011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65" name="同心圆 64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66" name="椭圆 65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67" name="组合 66"/>
          <p:cNvGrpSpPr/>
          <p:nvPr/>
        </p:nvGrpSpPr>
        <p:grpSpPr>
          <a:xfrm>
            <a:off x="1943138" y="4704693"/>
            <a:ext cx="1179076" cy="117891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68" name="同心圆 67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69" name="椭圆 68"/>
            <p:cNvSpPr/>
            <p:nvPr/>
          </p:nvSpPr>
          <p:spPr>
            <a:xfrm>
              <a:off x="392112" y="760412"/>
              <a:ext cx="3825873" cy="3825873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70" name="组合 69"/>
          <p:cNvGrpSpPr/>
          <p:nvPr/>
        </p:nvGrpSpPr>
        <p:grpSpPr>
          <a:xfrm>
            <a:off x="1275196" y="4605225"/>
            <a:ext cx="520102" cy="520031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71" name="同心圆 70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72" name="椭圆 71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73" name="组合 72"/>
          <p:cNvGrpSpPr/>
          <p:nvPr/>
        </p:nvGrpSpPr>
        <p:grpSpPr>
          <a:xfrm>
            <a:off x="291078" y="4920242"/>
            <a:ext cx="316822" cy="316779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74" name="同心圆 73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75" name="椭圆 74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76" name="组合 75"/>
          <p:cNvGrpSpPr/>
          <p:nvPr/>
        </p:nvGrpSpPr>
        <p:grpSpPr>
          <a:xfrm>
            <a:off x="117144" y="4736991"/>
            <a:ext cx="158410" cy="158389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77" name="同心圆 76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78" name="椭圆 77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pic>
        <p:nvPicPr>
          <p:cNvPr id="16" name="图片 15" descr="鲁中支行二维码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5230" y="567055"/>
            <a:ext cx="1572260" cy="1572260"/>
          </a:xfrm>
          <a:prstGeom prst="rect">
            <a:avLst/>
          </a:prstGeom>
        </p:spPr>
      </p:pic>
      <p:sp>
        <p:nvSpPr>
          <p:cNvPr id="17" name="文本框 16"/>
          <p:cNvSpPr txBox="1"/>
          <p:nvPr/>
        </p:nvSpPr>
        <p:spPr>
          <a:xfrm>
            <a:off x="5456555" y="1137285"/>
            <a:ext cx="356489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关注</a:t>
            </a:r>
            <a:r>
              <a:rPr lang="en-US" altLang="zh-CN"/>
              <a:t>“</a:t>
            </a:r>
            <a:r>
              <a:rPr lang="zh-CN" altLang="en-US"/>
              <a:t>齐商银行鲁中支行</a:t>
            </a:r>
            <a:r>
              <a:rPr lang="en-US" altLang="zh-CN"/>
              <a:t>”</a:t>
            </a:r>
            <a:r>
              <a:rPr lang="zh-CN" altLang="en-US"/>
              <a:t>公众号</a:t>
            </a:r>
            <a:endParaRPr lang="zh-CN" altLang="en-US"/>
          </a:p>
          <a:p>
            <a:pPr algn="ctr"/>
            <a:r>
              <a:rPr lang="zh-CN" altLang="en-US"/>
              <a:t>欢迎留言咨询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  <p:bldLst>
      <p:bldP spid="45" grpId="0" animBg="1"/>
      <p:bldP spid="2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1"/>
          <p:cNvSpPr>
            <a:spLocks noChangeArrowheads="1"/>
          </p:cNvSpPr>
          <p:nvPr/>
        </p:nvSpPr>
        <p:spPr bwMode="auto">
          <a:xfrm>
            <a:off x="1439863" y="1077754"/>
            <a:ext cx="6264275" cy="18465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zh-CN" altLang="en-US"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创业担保贷款，是指以具备规定条件的创业者个人或小微企业为借款人，由创业担保贷款担保基金提供担保，由经办此项贷款的银行业金融机构发放，由财政部门给予贴息，用于支持个人创业或小微企业扩大就业的贷款业务。</a:t>
            </a:r>
            <a:endParaRPr lang="zh-CN" altLang="en-US" sz="2400" b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grpSp>
        <p:nvGrpSpPr>
          <p:cNvPr id="16" name="组合 15"/>
          <p:cNvGrpSpPr/>
          <p:nvPr/>
        </p:nvGrpSpPr>
        <p:grpSpPr>
          <a:xfrm rot="0">
            <a:off x="5849620" y="3524885"/>
            <a:ext cx="2185670" cy="1224915"/>
            <a:chOff x="4304043" y="1286668"/>
            <a:chExt cx="3837944" cy="2757793"/>
          </a:xfrm>
          <a:effectLst>
            <a:outerShdw blurRad="381000" dist="2540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20" name="圆角矩形 19"/>
            <p:cNvSpPr/>
            <p:nvPr/>
          </p:nvSpPr>
          <p:spPr>
            <a:xfrm>
              <a:off x="4304043" y="1286668"/>
              <a:ext cx="3837944" cy="2757793"/>
            </a:xfrm>
            <a:prstGeom prst="roundRect">
              <a:avLst/>
            </a:prstGeom>
            <a:gradFill>
              <a:gsLst>
                <a:gs pos="62000">
                  <a:schemeClr val="bg1">
                    <a:lumMod val="95000"/>
                  </a:schemeClr>
                </a:gs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微软雅黑" panose="020B0503020204020204" pitchFamily="34" charset="-122"/>
              </a:endParaRPr>
            </a:p>
          </p:txBody>
        </p:sp>
        <p:sp>
          <p:nvSpPr>
            <p:cNvPr id="21" name="圆角矩形 20"/>
            <p:cNvSpPr/>
            <p:nvPr/>
          </p:nvSpPr>
          <p:spPr>
            <a:xfrm>
              <a:off x="4351930" y="1330004"/>
              <a:ext cx="3742172" cy="2671122"/>
            </a:xfrm>
            <a:prstGeom prst="roundRect">
              <a:avLst/>
            </a:prstGeom>
            <a:gradFill>
              <a:gsLst>
                <a:gs pos="42000">
                  <a:srgbClr val="F0F0F0"/>
                </a:gs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微软雅黑" panose="020B0503020204020204" pitchFamily="34" charset="-122"/>
              </a:endParaRPr>
            </a:p>
          </p:txBody>
        </p:sp>
      </p:grpSp>
      <p:grpSp>
        <p:nvGrpSpPr>
          <p:cNvPr id="23" name="组合 22"/>
          <p:cNvGrpSpPr/>
          <p:nvPr/>
        </p:nvGrpSpPr>
        <p:grpSpPr>
          <a:xfrm rot="0">
            <a:off x="3276600" y="3524885"/>
            <a:ext cx="2185670" cy="1224915"/>
            <a:chOff x="4304043" y="1286668"/>
            <a:chExt cx="3837944" cy="2757793"/>
          </a:xfrm>
          <a:effectLst>
            <a:outerShdw blurRad="381000" dist="2540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27" name="圆角矩形 26"/>
            <p:cNvSpPr/>
            <p:nvPr/>
          </p:nvSpPr>
          <p:spPr>
            <a:xfrm>
              <a:off x="4304043" y="1286668"/>
              <a:ext cx="3837944" cy="2757793"/>
            </a:xfrm>
            <a:prstGeom prst="roundRect">
              <a:avLst/>
            </a:prstGeom>
            <a:gradFill>
              <a:gsLst>
                <a:gs pos="62000">
                  <a:schemeClr val="bg1">
                    <a:lumMod val="95000"/>
                  </a:schemeClr>
                </a:gs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微软雅黑" panose="020B0503020204020204" pitchFamily="34" charset="-122"/>
              </a:endParaRPr>
            </a:p>
          </p:txBody>
        </p:sp>
        <p:sp>
          <p:nvSpPr>
            <p:cNvPr id="28" name="圆角矩形 27"/>
            <p:cNvSpPr/>
            <p:nvPr/>
          </p:nvSpPr>
          <p:spPr>
            <a:xfrm>
              <a:off x="4351930" y="1330004"/>
              <a:ext cx="3742172" cy="2671122"/>
            </a:xfrm>
            <a:prstGeom prst="roundRect">
              <a:avLst/>
            </a:prstGeom>
            <a:gradFill>
              <a:gsLst>
                <a:gs pos="42000">
                  <a:srgbClr val="F0F0F0"/>
                </a:gs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微软雅黑" panose="020B0503020204020204" pitchFamily="34" charset="-122"/>
              </a:endParaRPr>
            </a:p>
          </p:txBody>
        </p:sp>
      </p:grpSp>
      <p:grpSp>
        <p:nvGrpSpPr>
          <p:cNvPr id="29" name="组合 28"/>
          <p:cNvGrpSpPr/>
          <p:nvPr/>
        </p:nvGrpSpPr>
        <p:grpSpPr>
          <a:xfrm>
            <a:off x="801837" y="3524926"/>
            <a:ext cx="2185594" cy="1224902"/>
            <a:chOff x="6059464" y="3524926"/>
            <a:chExt cx="2185594" cy="1224902"/>
          </a:xfrm>
        </p:grpSpPr>
        <p:grpSp>
          <p:nvGrpSpPr>
            <p:cNvPr id="30" name="组合 29"/>
            <p:cNvGrpSpPr/>
            <p:nvPr/>
          </p:nvGrpSpPr>
          <p:grpSpPr>
            <a:xfrm>
              <a:off x="6059464" y="3524926"/>
              <a:ext cx="2185594" cy="1224902"/>
              <a:chOff x="4304043" y="1286668"/>
              <a:chExt cx="3837944" cy="2757793"/>
            </a:xfrm>
            <a:effectLst>
              <a:outerShdw blurRad="381000" dist="254000" dir="8100000" algn="tr" rotWithShape="0">
                <a:prstClr val="black">
                  <a:alpha val="40000"/>
                </a:prstClr>
              </a:outerShdw>
            </a:effectLst>
          </p:grpSpPr>
          <p:sp>
            <p:nvSpPr>
              <p:cNvPr id="34" name="圆角矩形 33"/>
              <p:cNvSpPr/>
              <p:nvPr/>
            </p:nvSpPr>
            <p:spPr>
              <a:xfrm>
                <a:off x="4304043" y="1286668"/>
                <a:ext cx="3837944" cy="2757793"/>
              </a:xfrm>
              <a:prstGeom prst="roundRect">
                <a:avLst/>
              </a:prstGeom>
              <a:gradFill>
                <a:gsLst>
                  <a:gs pos="62000">
                    <a:schemeClr val="bg1">
                      <a:lumMod val="95000"/>
                    </a:schemeClr>
                  </a:gs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  <a:gs pos="0">
                    <a:schemeClr val="bg1"/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ea typeface="微软雅黑" panose="020B0503020204020204" pitchFamily="34" charset="-122"/>
                </a:endParaRPr>
              </a:p>
            </p:txBody>
          </p:sp>
          <p:sp>
            <p:nvSpPr>
              <p:cNvPr id="35" name="圆角矩形 34"/>
              <p:cNvSpPr/>
              <p:nvPr/>
            </p:nvSpPr>
            <p:spPr>
              <a:xfrm>
                <a:off x="4351930" y="1330004"/>
                <a:ext cx="3742172" cy="2671122"/>
              </a:xfrm>
              <a:prstGeom prst="roundRect">
                <a:avLst/>
              </a:prstGeom>
              <a:gradFill>
                <a:gsLst>
                  <a:gs pos="42000">
                    <a:srgbClr val="F0F0F0"/>
                  </a:gs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  <a:gs pos="0">
                    <a:schemeClr val="bg1"/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32" name="TextBox 87"/>
            <p:cNvSpPr>
              <a:spLocks noChangeArrowheads="1"/>
            </p:cNvSpPr>
            <p:nvPr/>
          </p:nvSpPr>
          <p:spPr bwMode="auto">
            <a:xfrm>
              <a:off x="6416841" y="3767614"/>
              <a:ext cx="1471283" cy="7385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zh-CN" altLang="en-US" sz="2400" b="1" dirty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个人创业担保贷款</a:t>
              </a:r>
              <a:endParaRPr lang="zh-CN" altLang="en-US"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3787170" y="227424"/>
            <a:ext cx="868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spc="300" dirty="0">
                <a:solidFill>
                  <a:schemeClr val="tx1">
                    <a:lumMod val="75000"/>
                    <a:lumOff val="25000"/>
                  </a:schemeClr>
                </a:solidFill>
                <a:latin typeface="方正正大黑简体" panose="02000000000000000000" pitchFamily="2" charset="-122"/>
                <a:ea typeface="方正正大黑简体" panose="02000000000000000000" pitchFamily="2" charset="-122"/>
              </a:rPr>
              <a:t>概念</a:t>
            </a:r>
            <a:endParaRPr lang="zh-CN" altLang="en-US" sz="2400" spc="300" dirty="0">
              <a:solidFill>
                <a:schemeClr val="tx1">
                  <a:lumMod val="75000"/>
                  <a:lumOff val="25000"/>
                </a:schemeClr>
              </a:solidFill>
              <a:latin typeface="方正正大黑简体" panose="02000000000000000000" pitchFamily="2" charset="-122"/>
              <a:ea typeface="方正正大黑简体" panose="02000000000000000000" pitchFamily="2" charset="-122"/>
            </a:endParaRPr>
          </a:p>
        </p:txBody>
      </p:sp>
      <p:sp>
        <p:nvSpPr>
          <p:cNvPr id="2" name="TextBox 87"/>
          <p:cNvSpPr>
            <a:spLocks noChangeArrowheads="1"/>
          </p:cNvSpPr>
          <p:nvPr/>
        </p:nvSpPr>
        <p:spPr bwMode="auto">
          <a:xfrm>
            <a:off x="6206829" y="3768249"/>
            <a:ext cx="1471283" cy="738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p>
            <a:pPr algn="ctr"/>
            <a:r>
              <a:rPr lang="zh-CN" altLang="en-US"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小微企业贴息贷款</a:t>
            </a:r>
            <a:endParaRPr lang="zh-CN" altLang="en-US" sz="2400" b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sp>
        <p:nvSpPr>
          <p:cNvPr id="3" name="TextBox 87"/>
          <p:cNvSpPr>
            <a:spLocks noChangeArrowheads="1"/>
          </p:cNvSpPr>
          <p:nvPr/>
        </p:nvSpPr>
        <p:spPr bwMode="auto">
          <a:xfrm>
            <a:off x="3564255" y="3768090"/>
            <a:ext cx="1660525" cy="738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zh-CN" altLang="en-US"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大学生创业担保贷款</a:t>
            </a:r>
            <a:endParaRPr lang="zh-CN" altLang="en-US" sz="2400" b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  <p:bldLst>
      <p:bldP spid="4" grpId="0" bldLvl="0" autoUpdateAnimBg="0"/>
      <p:bldP spid="36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椭圆 10"/>
          <p:cNvSpPr/>
          <p:nvPr/>
        </p:nvSpPr>
        <p:spPr>
          <a:xfrm>
            <a:off x="1059972" y="1153828"/>
            <a:ext cx="2715343" cy="2714990"/>
          </a:xfrm>
          <a:prstGeom prst="ellipse">
            <a:avLst/>
          </a:prstGeom>
          <a:gradFill flip="none" rotWithShape="1">
            <a:gsLst>
              <a:gs pos="49000">
                <a:schemeClr val="bg1">
                  <a:lumMod val="93000"/>
                </a:schemeClr>
              </a:gs>
              <a:gs pos="0">
                <a:srgbClr val="E2E2E2">
                  <a:lumMod val="85000"/>
                </a:srgbClr>
              </a:gs>
              <a:gs pos="100000">
                <a:schemeClr val="bg1"/>
              </a:gs>
            </a:gsLst>
            <a:lin ang="2700000" scaled="1"/>
            <a:tileRect/>
          </a:gradFill>
          <a:ln w="38100">
            <a:gradFill flip="none" rotWithShape="1">
              <a:gsLst>
                <a:gs pos="100000">
                  <a:srgbClr val="E0E0E0"/>
                </a:gs>
                <a:gs pos="0">
                  <a:schemeClr val="bg1"/>
                </a:gs>
              </a:gsLst>
              <a:lin ang="0" scaled="0"/>
              <a:tileRect/>
            </a:gradFill>
          </a:ln>
          <a:effectLst>
            <a:outerShdw blurRad="368300" dist="584200" dir="2700000" algn="tr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4290" rIns="0" bIns="34290" rtlCol="0" anchor="ctr"/>
          <a:lstStyle/>
          <a:p>
            <a:pPr lvl="0" algn="ctr"/>
            <a:r>
              <a:rPr lang="en-US" altLang="zh-CN" sz="4800" dirty="0">
                <a:ln w="12700">
                  <a:noFill/>
                </a:ln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</a:rPr>
              <a:t>Part</a:t>
            </a:r>
            <a:r>
              <a:rPr lang="en-US" altLang="zh-CN" sz="4800" dirty="0">
                <a:ln w="12700">
                  <a:noFill/>
                </a:ln>
                <a:solidFill>
                  <a:srgbClr val="0070C0"/>
                </a:solidFill>
                <a:latin typeface="Helvetica Neue Condensed" pitchFamily="50" charset="0"/>
                <a:ea typeface="微软雅黑" panose="020B0503020204020204" pitchFamily="34" charset="-122"/>
              </a:rPr>
              <a:t> </a:t>
            </a:r>
            <a:r>
              <a:rPr lang="en-US" altLang="zh-CN" sz="4800" dirty="0">
                <a:ln w="12700">
                  <a:noFill/>
                </a:ln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</a:rPr>
              <a:t>1</a:t>
            </a:r>
            <a:endParaRPr lang="zh-CN" altLang="en-US" sz="4800" dirty="0">
              <a:ln w="12700">
                <a:noFill/>
              </a:ln>
              <a:solidFill>
                <a:srgbClr val="0070C0"/>
              </a:solidFill>
              <a:latin typeface="Impact" panose="020B080603090205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2" name="Freeform 6"/>
          <p:cNvSpPr/>
          <p:nvPr/>
        </p:nvSpPr>
        <p:spPr bwMode="auto">
          <a:xfrm>
            <a:off x="1751251" y="1354932"/>
            <a:ext cx="2021944" cy="2513410"/>
          </a:xfrm>
          <a:custGeom>
            <a:avLst/>
            <a:gdLst>
              <a:gd name="T0" fmla="*/ 1130 w 1696"/>
              <a:gd name="T1" fmla="*/ 0 h 2108"/>
              <a:gd name="T2" fmla="*/ 1696 w 1696"/>
              <a:gd name="T3" fmla="*/ 978 h 2108"/>
              <a:gd name="T4" fmla="*/ 566 w 1696"/>
              <a:gd name="T5" fmla="*/ 2108 h 2108"/>
              <a:gd name="T6" fmla="*/ 0 w 1696"/>
              <a:gd name="T7" fmla="*/ 1956 h 2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696" h="2108">
                <a:moveTo>
                  <a:pt x="1130" y="0"/>
                </a:moveTo>
                <a:cubicBezTo>
                  <a:pt x="1468" y="195"/>
                  <a:pt x="1696" y="560"/>
                  <a:pt x="1696" y="978"/>
                </a:cubicBezTo>
                <a:cubicBezTo>
                  <a:pt x="1696" y="1602"/>
                  <a:pt x="1190" y="2108"/>
                  <a:pt x="566" y="2108"/>
                </a:cubicBezTo>
                <a:cubicBezTo>
                  <a:pt x="360" y="2108"/>
                  <a:pt x="167" y="2052"/>
                  <a:pt x="0" y="1956"/>
                </a:cubicBezTo>
              </a:path>
            </a:pathLst>
          </a:custGeom>
          <a:noFill/>
          <a:ln w="2" cap="flat">
            <a:solidFill>
              <a:srgbClr val="0070C0"/>
            </a:soli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/>
          <a:lstStyle/>
          <a:p>
            <a:endParaRPr lang="zh-CN" altLang="en-US"/>
          </a:p>
        </p:txBody>
      </p:sp>
      <p:sp>
        <p:nvSpPr>
          <p:cNvPr id="13" name="Freeform 7"/>
          <p:cNvSpPr/>
          <p:nvPr/>
        </p:nvSpPr>
        <p:spPr bwMode="auto">
          <a:xfrm>
            <a:off x="1079651" y="1175148"/>
            <a:ext cx="2018372" cy="2512219"/>
          </a:xfrm>
          <a:custGeom>
            <a:avLst/>
            <a:gdLst>
              <a:gd name="T0" fmla="*/ 563 w 1693"/>
              <a:gd name="T1" fmla="*/ 2107 h 2107"/>
              <a:gd name="T2" fmla="*/ 0 w 1693"/>
              <a:gd name="T3" fmla="*/ 1129 h 2107"/>
              <a:gd name="T4" fmla="*/ 1129 w 1693"/>
              <a:gd name="T5" fmla="*/ 0 h 2107"/>
              <a:gd name="T6" fmla="*/ 1693 w 1693"/>
              <a:gd name="T7" fmla="*/ 151 h 2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693" h="2107">
                <a:moveTo>
                  <a:pt x="563" y="2107"/>
                </a:moveTo>
                <a:cubicBezTo>
                  <a:pt x="227" y="1911"/>
                  <a:pt x="0" y="1547"/>
                  <a:pt x="0" y="1129"/>
                </a:cubicBezTo>
                <a:cubicBezTo>
                  <a:pt x="0" y="506"/>
                  <a:pt x="506" y="0"/>
                  <a:pt x="1129" y="0"/>
                </a:cubicBezTo>
                <a:cubicBezTo>
                  <a:pt x="1335" y="0"/>
                  <a:pt x="1527" y="55"/>
                  <a:pt x="1693" y="151"/>
                </a:cubicBezTo>
              </a:path>
            </a:pathLst>
          </a:custGeom>
          <a:noFill/>
          <a:ln w="2" cap="flat">
            <a:solidFill>
              <a:srgbClr val="0070C0"/>
            </a:soli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/>
          <a:lstStyle/>
          <a:p>
            <a:endParaRPr lang="zh-CN" altLang="en-US"/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H="1" flipV="1">
            <a:off x="839113" y="2382"/>
            <a:ext cx="2263673" cy="1354931"/>
          </a:xfrm>
          <a:prstGeom prst="line">
            <a:avLst/>
          </a:prstGeom>
          <a:noFill/>
          <a:ln w="2" cap="flat">
            <a:solidFill>
              <a:srgbClr val="0070C0"/>
            </a:soli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68580" tIns="34290" rIns="68580" bIns="34290" numCol="1" anchor="t" anchorCtr="0" compatLnSpc="1"/>
          <a:lstStyle/>
          <a:p>
            <a:endParaRPr lang="zh-CN" altLang="en-US"/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 flipH="1" flipV="1">
            <a:off x="1745297" y="3682604"/>
            <a:ext cx="2442290" cy="1469231"/>
          </a:xfrm>
          <a:prstGeom prst="line">
            <a:avLst/>
          </a:prstGeom>
          <a:noFill/>
          <a:ln w="2" cap="flat">
            <a:solidFill>
              <a:srgbClr val="0070C0"/>
            </a:soli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68580" tIns="34290" rIns="68580" bIns="34290" numCol="1" anchor="t" anchorCtr="0" compatLnSpc="1"/>
          <a:lstStyle/>
          <a:p>
            <a:endParaRPr lang="zh-CN" altLang="en-US"/>
          </a:p>
        </p:txBody>
      </p:sp>
      <p:sp>
        <p:nvSpPr>
          <p:cNvPr id="16" name="TextBox 1"/>
          <p:cNvSpPr txBox="1"/>
          <p:nvPr/>
        </p:nvSpPr>
        <p:spPr>
          <a:xfrm>
            <a:off x="4914731" y="565382"/>
            <a:ext cx="3535680" cy="5530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zh-CN" altLang="en-US" sz="3000" b="1" spc="300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个人创业担保贷款</a:t>
            </a:r>
            <a:endParaRPr lang="zh-CN" altLang="en-US" sz="3000" b="1" spc="300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7" name="直接连接符 16"/>
          <p:cNvCxnSpPr/>
          <p:nvPr/>
        </p:nvCxnSpPr>
        <p:spPr>
          <a:xfrm flipV="1">
            <a:off x="4574775" y="1275606"/>
            <a:ext cx="0" cy="2808312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>
            <a:spLocks noChangeArrowheads="1"/>
          </p:cNvSpPr>
          <p:nvPr/>
        </p:nvSpPr>
        <p:spPr bwMode="auto">
          <a:xfrm>
            <a:off x="4998085" y="1350645"/>
            <a:ext cx="3791585" cy="29762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>
              <a:lnSpc>
                <a:spcPct val="110000"/>
              </a:lnSpc>
            </a:pPr>
            <a:r>
              <a:rPr lang="zh-CN" sz="1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个人借款人是指在法定劳动年龄内，城镇登记失业人员、就业困难人员、复员转业退役军人、刑满释放人员、高校在校生、高校毕业生（含大学生村官和留学回国学生）、化解过剩产能企业职工和失业人员、返乡创业农民工、网络商户、建档立卡贫困人口、农村自主创业农民、符合条件的离岗或在职创业的乡镇事业单位专业技术人员、港澳台来鲁创业青年；根据省委、省政府有关要求，其他符合条件的返乡创业人员。</a:t>
            </a:r>
            <a:endParaRPr lang="zh-CN" altLang="en-US" sz="1600" b="1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  <p:bldLst>
      <p:bldP spid="11" grpId="0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/>
      <p:bldP spid="18" grpId="0" bldLvl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椭圆 40"/>
          <p:cNvSpPr/>
          <p:nvPr/>
        </p:nvSpPr>
        <p:spPr>
          <a:xfrm>
            <a:off x="1088272" y="1553283"/>
            <a:ext cx="1720100" cy="17201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95000"/>
                  <a:lumOff val="5000"/>
                </a:schemeClr>
              </a:gs>
              <a:gs pos="0">
                <a:schemeClr val="bg1">
                  <a:lumMod val="75000"/>
                </a:schemeClr>
              </a:gs>
              <a:gs pos="70000">
                <a:srgbClr val="FAFAFA"/>
              </a:gs>
            </a:gsLst>
            <a:lin ang="8100000" scaled="1"/>
            <a:tileRect/>
          </a:gradFill>
          <a:ln w="25400">
            <a:solidFill>
              <a:schemeClr val="bg1"/>
            </a:solidFill>
          </a:ln>
          <a:effectLst>
            <a:outerShdw blurRad="254000" dist="190500" dir="8100000" algn="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600">
              <a:solidFill>
                <a:schemeClr val="tx1"/>
              </a:solidFill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3606575" y="341948"/>
            <a:ext cx="653053" cy="598350"/>
            <a:chOff x="3529981" y="507683"/>
            <a:chExt cx="653053" cy="598350"/>
          </a:xfrm>
        </p:grpSpPr>
        <p:sp>
          <p:nvSpPr>
            <p:cNvPr id="4" name="椭圆 3"/>
            <p:cNvSpPr/>
            <p:nvPr/>
          </p:nvSpPr>
          <p:spPr>
            <a:xfrm>
              <a:off x="3529981" y="507683"/>
              <a:ext cx="598350" cy="59835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95000"/>
                    <a:lumOff val="5000"/>
                  </a:schemeClr>
                </a:gs>
                <a:gs pos="0">
                  <a:schemeClr val="bg1">
                    <a:lumMod val="75000"/>
                  </a:schemeClr>
                </a:gs>
                <a:gs pos="70000">
                  <a:srgbClr val="FAFAFA"/>
                </a:gs>
              </a:gsLst>
              <a:lin ang="8100000" scaled="1"/>
              <a:tileRect/>
            </a:gradFill>
            <a:ln w="25400">
              <a:solidFill>
                <a:schemeClr val="bg1"/>
              </a:solidFill>
            </a:ln>
            <a:effectLst>
              <a:outerShdw blurRad="254000" dist="190500" dir="8100000" algn="tr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 b="1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555938" y="537540"/>
              <a:ext cx="627096" cy="523220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zh-CN" sz="2800" b="1" dirty="0" smtClean="0">
                  <a:solidFill>
                    <a:srgbClr val="0070C0"/>
                  </a:solidFill>
                  <a:effectLst>
                    <a:innerShdw blurRad="63500" dist="50800" dir="18900000">
                      <a:prstClr val="black">
                        <a:alpha val="30000"/>
                      </a:prstClr>
                    </a:inn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01</a:t>
              </a:r>
              <a:endParaRPr lang="zh-CN" altLang="en-US" sz="2800" b="1" dirty="0">
                <a:solidFill>
                  <a:srgbClr val="0070C0"/>
                </a:solidFill>
                <a:effectLst>
                  <a:innerShdw blurRad="63500" dist="50800" dir="18900000">
                    <a:prstClr val="black">
                      <a:alpha val="30000"/>
                    </a:prstClr>
                  </a:inn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7" name="组合 16"/>
          <p:cNvGrpSpPr/>
          <p:nvPr/>
        </p:nvGrpSpPr>
        <p:grpSpPr>
          <a:xfrm>
            <a:off x="3529980" y="302375"/>
            <a:ext cx="751542" cy="4510290"/>
            <a:chOff x="3529979" y="468110"/>
            <a:chExt cx="1051547" cy="6310738"/>
          </a:xfrm>
        </p:grpSpPr>
        <p:sp>
          <p:nvSpPr>
            <p:cNvPr id="29" name="弧形 28"/>
            <p:cNvSpPr/>
            <p:nvPr/>
          </p:nvSpPr>
          <p:spPr>
            <a:xfrm>
              <a:off x="3529979" y="468110"/>
              <a:ext cx="1051546" cy="1051546"/>
            </a:xfrm>
            <a:prstGeom prst="arc">
              <a:avLst>
                <a:gd name="adj1" fmla="val 16200000"/>
                <a:gd name="adj2" fmla="val 5356559"/>
              </a:avLst>
            </a:prstGeom>
            <a:noFill/>
            <a:ln w="9525">
              <a:solidFill>
                <a:srgbClr val="626262"/>
              </a:solidFill>
              <a:prstDash val="sysDash"/>
              <a:headEnd type="oval" w="med" len="med"/>
              <a:tailEnd type="oval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0" name="弧形 29"/>
            <p:cNvSpPr/>
            <p:nvPr/>
          </p:nvSpPr>
          <p:spPr>
            <a:xfrm flipH="1">
              <a:off x="3529980" y="1520022"/>
              <a:ext cx="1051546" cy="1051546"/>
            </a:xfrm>
            <a:prstGeom prst="arc">
              <a:avLst>
                <a:gd name="adj1" fmla="val 16169364"/>
                <a:gd name="adj2" fmla="val 5281886"/>
              </a:avLst>
            </a:prstGeom>
            <a:noFill/>
            <a:ln w="9525">
              <a:solidFill>
                <a:srgbClr val="626262"/>
              </a:solidFill>
              <a:prstDash val="sysDash"/>
              <a:headEnd type="oval" w="med" len="med"/>
              <a:tailEnd type="oval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1" name="弧形 30"/>
            <p:cNvSpPr/>
            <p:nvPr/>
          </p:nvSpPr>
          <p:spPr>
            <a:xfrm>
              <a:off x="3529979" y="2571932"/>
              <a:ext cx="1051546" cy="1051546"/>
            </a:xfrm>
            <a:prstGeom prst="arc">
              <a:avLst>
                <a:gd name="adj1" fmla="val 16072548"/>
                <a:gd name="adj2" fmla="val 5356559"/>
              </a:avLst>
            </a:prstGeom>
            <a:noFill/>
            <a:ln w="9525">
              <a:solidFill>
                <a:srgbClr val="626262"/>
              </a:solidFill>
              <a:prstDash val="sysDash"/>
              <a:headEnd type="oval" w="med" len="med"/>
              <a:tailEnd type="oval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2" name="弧形 31"/>
            <p:cNvSpPr/>
            <p:nvPr/>
          </p:nvSpPr>
          <p:spPr>
            <a:xfrm flipH="1">
              <a:off x="3529980" y="3623844"/>
              <a:ext cx="1051546" cy="1051546"/>
            </a:xfrm>
            <a:prstGeom prst="arc">
              <a:avLst>
                <a:gd name="adj1" fmla="val 16152732"/>
                <a:gd name="adj2" fmla="val 5201936"/>
              </a:avLst>
            </a:prstGeom>
            <a:noFill/>
            <a:ln w="9525">
              <a:solidFill>
                <a:srgbClr val="626262"/>
              </a:solidFill>
              <a:prstDash val="sysDash"/>
              <a:headEnd type="oval" w="med" len="med"/>
              <a:tailEnd type="oval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5" name="弧形 44"/>
            <p:cNvSpPr/>
            <p:nvPr/>
          </p:nvSpPr>
          <p:spPr>
            <a:xfrm>
              <a:off x="3529979" y="4675390"/>
              <a:ext cx="1051546" cy="1051546"/>
            </a:xfrm>
            <a:prstGeom prst="arc">
              <a:avLst>
                <a:gd name="adj1" fmla="val 16072548"/>
                <a:gd name="adj2" fmla="val 5356559"/>
              </a:avLst>
            </a:prstGeom>
            <a:noFill/>
            <a:ln w="9525">
              <a:solidFill>
                <a:srgbClr val="626262"/>
              </a:solidFill>
              <a:prstDash val="sysDash"/>
              <a:headEnd type="oval" w="med" len="med"/>
              <a:tailEnd type="oval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6" name="弧形 45"/>
            <p:cNvSpPr/>
            <p:nvPr/>
          </p:nvSpPr>
          <p:spPr>
            <a:xfrm flipH="1">
              <a:off x="3529980" y="5727302"/>
              <a:ext cx="1051546" cy="1051546"/>
            </a:xfrm>
            <a:prstGeom prst="arc">
              <a:avLst>
                <a:gd name="adj1" fmla="val 16152732"/>
                <a:gd name="adj2" fmla="val 5201936"/>
              </a:avLst>
            </a:prstGeom>
            <a:noFill/>
            <a:ln w="9525">
              <a:solidFill>
                <a:srgbClr val="626262"/>
              </a:solidFill>
              <a:prstDash val="sysDash"/>
              <a:headEnd type="oval" w="med" len="med"/>
              <a:tailEnd type="oval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1195070" y="2080260"/>
            <a:ext cx="1507490" cy="73850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90000"/>
              </a:lnSpc>
            </a:pPr>
            <a:r>
              <a:rPr lang="zh-CN" altLang="en-US" sz="3600" b="1" baseline="12000" dirty="0">
                <a:solidFill>
                  <a:srgbClr val="0070C0"/>
                </a:solidFill>
                <a:effectLst>
                  <a:innerShdw blurRad="63500" dist="50800" dir="18900000">
                    <a:prstClr val="black">
                      <a:alpha val="30000"/>
                    </a:prstClr>
                  </a:inn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个人创业担保贷款</a:t>
            </a:r>
            <a:endParaRPr lang="zh-CN" altLang="en-US" sz="3600" b="1" baseline="12000" dirty="0">
              <a:solidFill>
                <a:srgbClr val="0070C0"/>
              </a:solidFill>
              <a:effectLst>
                <a:innerShdw blurRad="63500" dist="50800" dir="18900000">
                  <a:prstClr val="black">
                    <a:alpha val="30000"/>
                  </a:prstClr>
                </a:inn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484876" y="434846"/>
            <a:ext cx="238760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额度最高</a:t>
            </a:r>
            <a:r>
              <a:rPr lang="en-US" altLang="zh-CN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</a:t>
            </a:r>
            <a:r>
              <a:rPr lang="zh-CN" alt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万元</a:t>
            </a:r>
            <a:endParaRPr lang="zh-CN" altLang="en-US" sz="2400" b="1" dirty="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6" name="矩形 35"/>
          <p:cNvSpPr/>
          <p:nvPr/>
        </p:nvSpPr>
        <p:spPr>
          <a:xfrm>
            <a:off x="4485030" y="1160924"/>
            <a:ext cx="330200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期限最长</a:t>
            </a:r>
            <a:r>
              <a:rPr lang="en-US" altLang="zh-CN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年，可贷</a:t>
            </a:r>
            <a:r>
              <a:rPr lang="en-US" altLang="zh-CN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次</a:t>
            </a:r>
            <a:endParaRPr lang="zh-CN" altLang="en-US" sz="2400" b="1" dirty="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矩形 37"/>
          <p:cNvSpPr/>
          <p:nvPr/>
        </p:nvSpPr>
        <p:spPr>
          <a:xfrm>
            <a:off x="4485183" y="2736438"/>
            <a:ext cx="3992880" cy="3987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借款人有本地营业执照且正常经营</a:t>
            </a:r>
            <a:endParaRPr lang="zh-CN" altLang="en-US" sz="2000" b="1" dirty="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4485183" y="3477329"/>
            <a:ext cx="2976880" cy="3987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不能有其他单位缴纳社保</a:t>
            </a:r>
            <a:endParaRPr lang="zh-CN" altLang="en-US" sz="2000" b="1" dirty="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grpSp>
        <p:nvGrpSpPr>
          <p:cNvPr id="47" name="组合 46"/>
          <p:cNvGrpSpPr/>
          <p:nvPr/>
        </p:nvGrpSpPr>
        <p:grpSpPr>
          <a:xfrm>
            <a:off x="3640836" y="1130772"/>
            <a:ext cx="653053" cy="598350"/>
            <a:chOff x="3529981" y="507683"/>
            <a:chExt cx="653053" cy="598350"/>
          </a:xfrm>
        </p:grpSpPr>
        <p:sp>
          <p:nvSpPr>
            <p:cNvPr id="48" name="椭圆 47"/>
            <p:cNvSpPr/>
            <p:nvPr/>
          </p:nvSpPr>
          <p:spPr>
            <a:xfrm>
              <a:off x="3529981" y="507683"/>
              <a:ext cx="598350" cy="59835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95000"/>
                    <a:lumOff val="5000"/>
                  </a:schemeClr>
                </a:gs>
                <a:gs pos="0">
                  <a:schemeClr val="bg1">
                    <a:lumMod val="75000"/>
                  </a:schemeClr>
                </a:gs>
                <a:gs pos="70000">
                  <a:srgbClr val="FAFAFA"/>
                </a:gs>
              </a:gsLst>
              <a:lin ang="8100000" scaled="1"/>
              <a:tileRect/>
            </a:gradFill>
            <a:ln w="25400">
              <a:solidFill>
                <a:schemeClr val="bg1"/>
              </a:solidFill>
            </a:ln>
            <a:effectLst>
              <a:outerShdw blurRad="254000" dist="190500" dir="8100000" algn="tr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 b="1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3555938" y="537540"/>
              <a:ext cx="627096" cy="523220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zh-CN" sz="2800" b="1" dirty="0" smtClean="0">
                  <a:solidFill>
                    <a:srgbClr val="0070C0"/>
                  </a:solidFill>
                  <a:effectLst>
                    <a:innerShdw blurRad="63500" dist="50800" dir="18900000">
                      <a:prstClr val="black">
                        <a:alpha val="30000"/>
                      </a:prstClr>
                    </a:inn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02</a:t>
              </a:r>
              <a:endParaRPr lang="zh-CN" altLang="en-US" sz="2800" b="1" dirty="0">
                <a:solidFill>
                  <a:srgbClr val="0070C0"/>
                </a:solidFill>
                <a:effectLst>
                  <a:innerShdw blurRad="63500" dist="50800" dir="18900000">
                    <a:prstClr val="black">
                      <a:alpha val="30000"/>
                    </a:prstClr>
                  </a:inn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50" name="组合 49"/>
          <p:cNvGrpSpPr/>
          <p:nvPr/>
        </p:nvGrpSpPr>
        <p:grpSpPr>
          <a:xfrm>
            <a:off x="3646514" y="2622859"/>
            <a:ext cx="653053" cy="598350"/>
            <a:chOff x="3529981" y="507683"/>
            <a:chExt cx="653053" cy="598350"/>
          </a:xfrm>
        </p:grpSpPr>
        <p:sp>
          <p:nvSpPr>
            <p:cNvPr id="51" name="椭圆 50"/>
            <p:cNvSpPr/>
            <p:nvPr/>
          </p:nvSpPr>
          <p:spPr>
            <a:xfrm>
              <a:off x="3529981" y="507683"/>
              <a:ext cx="598350" cy="59835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95000"/>
                    <a:lumOff val="5000"/>
                  </a:schemeClr>
                </a:gs>
                <a:gs pos="0">
                  <a:schemeClr val="bg1">
                    <a:lumMod val="75000"/>
                  </a:schemeClr>
                </a:gs>
                <a:gs pos="70000">
                  <a:srgbClr val="FAFAFA"/>
                </a:gs>
              </a:gsLst>
              <a:lin ang="8100000" scaled="1"/>
              <a:tileRect/>
            </a:gradFill>
            <a:ln w="25400">
              <a:solidFill>
                <a:schemeClr val="bg1"/>
              </a:solidFill>
            </a:ln>
            <a:effectLst>
              <a:outerShdw blurRad="254000" dist="190500" dir="8100000" algn="tr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 b="1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3555938" y="537540"/>
              <a:ext cx="627096" cy="523220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zh-CN" sz="2800" b="1" dirty="0" smtClean="0">
                  <a:solidFill>
                    <a:srgbClr val="0070C0"/>
                  </a:solidFill>
                  <a:effectLst>
                    <a:innerShdw blurRad="63500" dist="50800" dir="18900000">
                      <a:prstClr val="black">
                        <a:alpha val="30000"/>
                      </a:prstClr>
                    </a:inn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04</a:t>
              </a:r>
              <a:endParaRPr lang="zh-CN" altLang="en-US" sz="2800" b="1" dirty="0">
                <a:solidFill>
                  <a:srgbClr val="0070C0"/>
                </a:solidFill>
                <a:effectLst>
                  <a:innerShdw blurRad="63500" dist="50800" dir="18900000">
                    <a:prstClr val="black">
                      <a:alpha val="30000"/>
                    </a:prstClr>
                  </a:inn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53" name="组合 52"/>
          <p:cNvGrpSpPr/>
          <p:nvPr/>
        </p:nvGrpSpPr>
        <p:grpSpPr>
          <a:xfrm>
            <a:off x="3640836" y="4137719"/>
            <a:ext cx="653053" cy="598350"/>
            <a:chOff x="3529981" y="507683"/>
            <a:chExt cx="653053" cy="598350"/>
          </a:xfrm>
        </p:grpSpPr>
        <p:sp>
          <p:nvSpPr>
            <p:cNvPr id="54" name="椭圆 53"/>
            <p:cNvSpPr/>
            <p:nvPr/>
          </p:nvSpPr>
          <p:spPr>
            <a:xfrm>
              <a:off x="3529981" y="507683"/>
              <a:ext cx="598350" cy="59835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95000"/>
                    <a:lumOff val="5000"/>
                  </a:schemeClr>
                </a:gs>
                <a:gs pos="0">
                  <a:schemeClr val="bg1">
                    <a:lumMod val="75000"/>
                  </a:schemeClr>
                </a:gs>
                <a:gs pos="70000">
                  <a:srgbClr val="FAFAFA"/>
                </a:gs>
              </a:gsLst>
              <a:lin ang="8100000" scaled="1"/>
              <a:tileRect/>
            </a:gradFill>
            <a:ln w="25400">
              <a:solidFill>
                <a:schemeClr val="bg1"/>
              </a:solidFill>
            </a:ln>
            <a:effectLst>
              <a:outerShdw blurRad="254000" dist="190500" dir="8100000" algn="tr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 b="1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3555938" y="537540"/>
              <a:ext cx="627096" cy="523220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zh-CN" sz="2800" b="1" dirty="0" smtClean="0">
                  <a:solidFill>
                    <a:srgbClr val="0070C0"/>
                  </a:solidFill>
                  <a:effectLst>
                    <a:innerShdw blurRad="63500" dist="50800" dir="18900000">
                      <a:prstClr val="black">
                        <a:alpha val="30000"/>
                      </a:prstClr>
                    </a:inn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06</a:t>
              </a:r>
              <a:endParaRPr lang="zh-CN" altLang="en-US" sz="2800" b="1" dirty="0">
                <a:solidFill>
                  <a:srgbClr val="0070C0"/>
                </a:solidFill>
                <a:effectLst>
                  <a:innerShdw blurRad="63500" dist="50800" dir="18900000">
                    <a:prstClr val="black">
                      <a:alpha val="30000"/>
                    </a:prstClr>
                  </a:inn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56" name="组合 55"/>
          <p:cNvGrpSpPr/>
          <p:nvPr/>
        </p:nvGrpSpPr>
        <p:grpSpPr>
          <a:xfrm>
            <a:off x="3638632" y="1882573"/>
            <a:ext cx="653054" cy="598350"/>
            <a:chOff x="3529981" y="507683"/>
            <a:chExt cx="653054" cy="598350"/>
          </a:xfrm>
        </p:grpSpPr>
        <p:sp>
          <p:nvSpPr>
            <p:cNvPr id="57" name="椭圆 56"/>
            <p:cNvSpPr/>
            <p:nvPr/>
          </p:nvSpPr>
          <p:spPr>
            <a:xfrm>
              <a:off x="3529981" y="507683"/>
              <a:ext cx="598350" cy="59835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95000"/>
                    <a:lumOff val="5000"/>
                  </a:schemeClr>
                </a:gs>
                <a:gs pos="0">
                  <a:schemeClr val="bg1">
                    <a:lumMod val="75000"/>
                  </a:schemeClr>
                </a:gs>
                <a:gs pos="70000">
                  <a:srgbClr val="FAFAFA"/>
                </a:gs>
              </a:gsLst>
              <a:lin ang="8100000" scaled="1"/>
              <a:tileRect/>
            </a:gradFill>
            <a:ln w="25400">
              <a:solidFill>
                <a:schemeClr val="bg1"/>
              </a:solidFill>
            </a:ln>
            <a:effectLst>
              <a:outerShdw blurRad="254000" dist="190500" dir="8100000" algn="tr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 b="1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555939" y="537540"/>
              <a:ext cx="627096" cy="523220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zh-CN" sz="2800" b="1" dirty="0" smtClean="0">
                  <a:solidFill>
                    <a:srgbClr val="0070C0"/>
                  </a:solidFill>
                  <a:effectLst>
                    <a:innerShdw blurRad="63500" dist="50800" dir="18900000">
                      <a:prstClr val="black">
                        <a:alpha val="30000"/>
                      </a:prstClr>
                    </a:inn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03</a:t>
              </a:r>
              <a:endParaRPr lang="zh-CN" altLang="en-US" sz="2800" b="1" dirty="0">
                <a:solidFill>
                  <a:srgbClr val="0070C0"/>
                </a:solidFill>
                <a:effectLst>
                  <a:innerShdw blurRad="63500" dist="50800" dir="18900000">
                    <a:prstClr val="black">
                      <a:alpha val="30000"/>
                    </a:prstClr>
                  </a:inn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59" name="组合 58"/>
          <p:cNvGrpSpPr/>
          <p:nvPr/>
        </p:nvGrpSpPr>
        <p:grpSpPr>
          <a:xfrm>
            <a:off x="3606575" y="3385917"/>
            <a:ext cx="653053" cy="598350"/>
            <a:chOff x="3529981" y="507683"/>
            <a:chExt cx="653053" cy="598350"/>
          </a:xfrm>
        </p:grpSpPr>
        <p:sp>
          <p:nvSpPr>
            <p:cNvPr id="60" name="椭圆 59"/>
            <p:cNvSpPr/>
            <p:nvPr/>
          </p:nvSpPr>
          <p:spPr>
            <a:xfrm>
              <a:off x="3529981" y="507683"/>
              <a:ext cx="598350" cy="59835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95000"/>
                    <a:lumOff val="5000"/>
                  </a:schemeClr>
                </a:gs>
                <a:gs pos="0">
                  <a:schemeClr val="bg1">
                    <a:lumMod val="75000"/>
                  </a:schemeClr>
                </a:gs>
                <a:gs pos="70000">
                  <a:srgbClr val="FAFAFA"/>
                </a:gs>
              </a:gsLst>
              <a:lin ang="8100000" scaled="1"/>
              <a:tileRect/>
            </a:gradFill>
            <a:ln w="25400">
              <a:solidFill>
                <a:schemeClr val="bg1"/>
              </a:solidFill>
            </a:ln>
            <a:effectLst>
              <a:outerShdw blurRad="254000" dist="190500" dir="8100000" algn="tr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 b="1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3555938" y="537540"/>
              <a:ext cx="627096" cy="523220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zh-CN" sz="2800" b="1" dirty="0" smtClean="0">
                  <a:solidFill>
                    <a:srgbClr val="0070C0"/>
                  </a:solidFill>
                  <a:effectLst>
                    <a:innerShdw blurRad="63500" dist="50800" dir="18900000">
                      <a:prstClr val="black">
                        <a:alpha val="30000"/>
                      </a:prstClr>
                    </a:inn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05</a:t>
              </a:r>
              <a:endParaRPr lang="zh-CN" altLang="en-US" sz="2800" b="1" dirty="0">
                <a:solidFill>
                  <a:srgbClr val="0070C0"/>
                </a:solidFill>
                <a:effectLst>
                  <a:innerShdw blurRad="63500" dist="50800" dir="18900000">
                    <a:prstClr val="black">
                      <a:alpha val="30000"/>
                    </a:prstClr>
                  </a:inn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63" name="矩形 62"/>
          <p:cNvSpPr/>
          <p:nvPr/>
        </p:nvSpPr>
        <p:spPr>
          <a:xfrm>
            <a:off x="4478020" y="1844675"/>
            <a:ext cx="4481830" cy="706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LPR-150BP以下部分，由借款人承担，剩余部分财政给予贴息</a:t>
            </a:r>
            <a:endParaRPr lang="zh-CN" altLang="en-US" sz="2000" b="1" dirty="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65" name="矩形 64"/>
          <p:cNvSpPr/>
          <p:nvPr/>
        </p:nvSpPr>
        <p:spPr>
          <a:xfrm>
            <a:off x="4485005" y="4054475"/>
            <a:ext cx="4658995" cy="829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zh-CN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本人及其配偶名下无消费、经营类贷款（助学贷款、扶贫贷款、住房贷款、购车贷款、5万元以下小额消费贷款（含信用卡消费）除外）</a:t>
            </a:r>
            <a:endParaRPr lang="zh-CN" altLang="en-US" sz="1600" b="1" dirty="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  <p:bldLst>
      <p:bldP spid="41" grpId="0" animBg="1"/>
      <p:bldP spid="15" grpId="0"/>
      <p:bldP spid="36" grpId="0"/>
      <p:bldP spid="38" grpId="0"/>
      <p:bldP spid="39" grpId="0"/>
      <p:bldP spid="63" grpId="0"/>
      <p:bldP spid="6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/>
          <p:cNvSpPr txBox="1"/>
          <p:nvPr/>
        </p:nvSpPr>
        <p:spPr>
          <a:xfrm>
            <a:off x="611505" y="227330"/>
            <a:ext cx="79133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方正正大黑简体" panose="02000000000000000000" pitchFamily="2" charset="-122"/>
                <a:ea typeface="方正正大黑简体" panose="02000000000000000000" pitchFamily="2" charset="-122"/>
              </a:rPr>
              <a:t>个人创业担保贷款</a:t>
            </a:r>
            <a:endParaRPr lang="zh-CN" altLang="en-US" sz="2400" spc="300" dirty="0" smtClean="0">
              <a:solidFill>
                <a:schemeClr val="tx1">
                  <a:lumMod val="75000"/>
                  <a:lumOff val="25000"/>
                </a:schemeClr>
              </a:solidFill>
              <a:latin typeface="方正正大黑简体" panose="02000000000000000000" pitchFamily="2" charset="-122"/>
              <a:ea typeface="方正正大黑简体" panose="02000000000000000000" pitchFamily="2" charset="-122"/>
            </a:endParaRPr>
          </a:p>
        </p:txBody>
      </p:sp>
      <p:grpSp>
        <p:nvGrpSpPr>
          <p:cNvPr id="27" name="组合 26"/>
          <p:cNvGrpSpPr/>
          <p:nvPr/>
        </p:nvGrpSpPr>
        <p:grpSpPr>
          <a:xfrm>
            <a:off x="1189037" y="2276246"/>
            <a:ext cx="1335946" cy="1335946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28" name="同心圆 27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0070C0"/>
                </a:solidFill>
                <a:ea typeface="微软雅黑" panose="020B0503020204020204" pitchFamily="34" charset="-122"/>
              </a:endParaRPr>
            </a:p>
          </p:txBody>
        </p:sp>
        <p:sp>
          <p:nvSpPr>
            <p:cNvPr id="29" name="椭圆 28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400" dirty="0" smtClean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担保方式</a:t>
              </a:r>
              <a:endParaRPr lang="zh-CN" altLang="en-US" sz="2400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34" name="左大括号 33"/>
          <p:cNvSpPr/>
          <p:nvPr/>
        </p:nvSpPr>
        <p:spPr>
          <a:xfrm>
            <a:off x="2639744" y="1462863"/>
            <a:ext cx="370707" cy="2934157"/>
          </a:xfrm>
          <a:prstGeom prst="leftBrace">
            <a:avLst/>
          </a:prstGeom>
          <a:ln w="38100">
            <a:solidFill>
              <a:srgbClr val="0070C0"/>
            </a:solidFill>
          </a:ln>
          <a:effectLst>
            <a:outerShdw blurRad="139700" dist="63500" dir="8100000" sx="98000" sy="98000" algn="tr" rotWithShape="0">
              <a:prstClr val="black">
                <a:alpha val="5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>
              <a:ea typeface="微软雅黑" panose="020B0503020204020204" pitchFamily="34" charset="-122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3045685" y="1163553"/>
            <a:ext cx="1028700" cy="727041"/>
            <a:chOff x="2717878" y="1163553"/>
            <a:chExt cx="1028700" cy="727041"/>
          </a:xfrm>
        </p:grpSpPr>
        <p:sp>
          <p:nvSpPr>
            <p:cNvPr id="30" name="椭圆 29"/>
            <p:cNvSpPr/>
            <p:nvPr/>
          </p:nvSpPr>
          <p:spPr>
            <a:xfrm>
              <a:off x="2868708" y="1163553"/>
              <a:ext cx="727041" cy="727041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  <a:effectLst>
              <a:outerShdw blurRad="317500" dist="190500" dir="8100000" algn="tr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微软雅黑" panose="020B0503020204020204" pitchFamily="34" charset="-122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2717878" y="1296241"/>
              <a:ext cx="10287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4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01</a:t>
              </a:r>
              <a:endParaRPr lang="zh-CN" altLang="en-US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" name="组合 2"/>
          <p:cNvGrpSpPr/>
          <p:nvPr/>
        </p:nvGrpSpPr>
        <p:grpSpPr>
          <a:xfrm>
            <a:off x="3047303" y="2549391"/>
            <a:ext cx="1028700" cy="811400"/>
            <a:chOff x="2719496" y="2497084"/>
            <a:chExt cx="1028700" cy="811400"/>
          </a:xfrm>
        </p:grpSpPr>
        <p:grpSp>
          <p:nvGrpSpPr>
            <p:cNvPr id="31" name="组合 30"/>
            <p:cNvGrpSpPr/>
            <p:nvPr/>
          </p:nvGrpSpPr>
          <p:grpSpPr>
            <a:xfrm>
              <a:off x="2828146" y="2497084"/>
              <a:ext cx="811400" cy="811400"/>
              <a:chOff x="304800" y="673100"/>
              <a:chExt cx="4000500" cy="4000500"/>
            </a:xfrm>
            <a:effectLst>
              <a:outerShdw blurRad="317500" dist="1905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32" name="同心圆 31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tx1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33" name="椭圆 32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38" name="TextBox 37"/>
            <p:cNvSpPr txBox="1"/>
            <p:nvPr/>
          </p:nvSpPr>
          <p:spPr>
            <a:xfrm>
              <a:off x="2719496" y="2671952"/>
              <a:ext cx="10287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400" dirty="0" smtClean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02</a:t>
              </a:r>
              <a:endParaRPr lang="zh-CN" altLang="en-US" sz="24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3100373" y="4019588"/>
            <a:ext cx="1028700" cy="727041"/>
            <a:chOff x="2772566" y="4019588"/>
            <a:chExt cx="1028700" cy="727041"/>
          </a:xfrm>
        </p:grpSpPr>
        <p:sp>
          <p:nvSpPr>
            <p:cNvPr id="35" name="椭圆 34"/>
            <p:cNvSpPr/>
            <p:nvPr/>
          </p:nvSpPr>
          <p:spPr>
            <a:xfrm>
              <a:off x="2923396" y="4019588"/>
              <a:ext cx="727041" cy="727041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  <a:effectLst>
              <a:outerShdw blurRad="317500" dist="190500" dir="8100000" algn="tr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微软雅黑" panose="020B0503020204020204" pitchFamily="34" charset="-122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2772566" y="4152276"/>
              <a:ext cx="10287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4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03</a:t>
              </a:r>
              <a:endParaRPr lang="zh-CN" altLang="en-US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4333275" y="1163119"/>
            <a:ext cx="4046219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chemeClr val="tx1">
                    <a:lumMod val="50000"/>
                    <a:lumOff val="50000"/>
                  </a:schemeClr>
                </a:solidFill>
                <a:ea typeface="微软雅黑" panose="020B0503020204020204" pitchFamily="34" charset="-122"/>
                <a:sym typeface="+mn-ea"/>
              </a:rPr>
              <a:t>公务员、事业编   1名</a:t>
            </a:r>
            <a:endParaRPr lang="zh-CN" altLang="en-US" b="1" dirty="0">
              <a:solidFill>
                <a:schemeClr val="tx1">
                  <a:lumMod val="50000"/>
                  <a:lumOff val="50000"/>
                </a:schemeClr>
              </a:solidFill>
              <a:ea typeface="微软雅黑" panose="020B0503020204020204" pitchFamily="34" charset="-122"/>
              <a:sym typeface="+mn-ea"/>
            </a:endParaRPr>
          </a:p>
          <a:p>
            <a:endParaRPr lang="zh-CN" altLang="en-US" b="1" dirty="0">
              <a:solidFill>
                <a:schemeClr val="tx1">
                  <a:lumMod val="50000"/>
                  <a:lumOff val="50000"/>
                </a:schemeClr>
              </a:solidFill>
              <a:ea typeface="微软雅黑" panose="020B0503020204020204" pitchFamily="34" charset="-122"/>
              <a:sym typeface="+mn-ea"/>
            </a:endParaRPr>
          </a:p>
          <a:p>
            <a:r>
              <a:rPr lang="zh-CN" altLang="en-US" b="1" dirty="0">
                <a:solidFill>
                  <a:schemeClr val="tx1">
                    <a:lumMod val="50000"/>
                    <a:lumOff val="50000"/>
                  </a:schemeClr>
                </a:solidFill>
                <a:ea typeface="微软雅黑" panose="020B0503020204020204" pitchFamily="34" charset="-122"/>
                <a:sym typeface="+mn-ea"/>
              </a:rPr>
              <a:t>国有企业员工       2名</a:t>
            </a:r>
            <a:endParaRPr lang="zh-CN" altLang="en-US" b="1" dirty="0">
              <a:solidFill>
                <a:schemeClr val="tx1">
                  <a:lumMod val="50000"/>
                  <a:lumOff val="50000"/>
                </a:schemeClr>
              </a:solidFill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333275" y="2725187"/>
            <a:ext cx="4046219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ea typeface="微软雅黑" panose="020B0503020204020204" pitchFamily="34" charset="-122"/>
                <a:sym typeface="+mn-ea"/>
              </a:rPr>
              <a:t>自有房产抵押</a:t>
            </a:r>
            <a:endParaRPr lang="zh-CN" altLang="en-US" sz="2400" b="1" dirty="0">
              <a:solidFill>
                <a:schemeClr val="tx1">
                  <a:lumMod val="50000"/>
                  <a:lumOff val="50000"/>
                </a:schemeClr>
              </a:solidFill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332988" y="4066388"/>
            <a:ext cx="4046219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ClrTx/>
              <a:buSzTx/>
              <a:buFontTx/>
            </a:pPr>
            <a:r>
              <a:rPr lang="zh-CN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ea typeface="微软雅黑" panose="020B0503020204020204" pitchFamily="34" charset="-122"/>
                <a:sym typeface="+mn-ea"/>
              </a:rPr>
              <a:t>润祥担保公司担保</a:t>
            </a:r>
            <a:endParaRPr lang="zh-CN" altLang="en-US" sz="2000" b="1" dirty="0">
              <a:solidFill>
                <a:schemeClr val="tx1">
                  <a:lumMod val="50000"/>
                  <a:lumOff val="50000"/>
                </a:schemeClr>
              </a:solidFill>
              <a:ea typeface="微软雅黑" panose="020B0503020204020204" pitchFamily="34" charset="-122"/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ea typeface="微软雅黑" panose="020B0503020204020204" pitchFamily="34" charset="-122"/>
                <a:sym typeface="+mn-ea"/>
              </a:rPr>
              <a:t>2%手续费</a:t>
            </a:r>
            <a:endParaRPr lang="zh-CN" altLang="en-US" sz="2000" b="1" dirty="0">
              <a:solidFill>
                <a:schemeClr val="tx1">
                  <a:lumMod val="50000"/>
                  <a:lumOff val="50000"/>
                </a:schemeClr>
              </a:solidFill>
              <a:ea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  <p:bldLst>
      <p:bldP spid="36" grpId="0"/>
      <p:bldP spid="34" grpId="0" animBg="1"/>
      <p:bldP spid="40" grpId="0"/>
      <p:bldP spid="41" grpId="0"/>
      <p:bldP spid="4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椭圆 10"/>
          <p:cNvSpPr/>
          <p:nvPr/>
        </p:nvSpPr>
        <p:spPr>
          <a:xfrm>
            <a:off x="1059972" y="1153828"/>
            <a:ext cx="2715343" cy="2714990"/>
          </a:xfrm>
          <a:prstGeom prst="ellipse">
            <a:avLst/>
          </a:prstGeom>
          <a:gradFill flip="none" rotWithShape="1">
            <a:gsLst>
              <a:gs pos="49000">
                <a:schemeClr val="bg1">
                  <a:lumMod val="93000"/>
                </a:schemeClr>
              </a:gs>
              <a:gs pos="0">
                <a:srgbClr val="E2E2E2">
                  <a:lumMod val="85000"/>
                </a:srgbClr>
              </a:gs>
              <a:gs pos="100000">
                <a:schemeClr val="bg1"/>
              </a:gs>
            </a:gsLst>
            <a:lin ang="2700000" scaled="1"/>
            <a:tileRect/>
          </a:gradFill>
          <a:ln w="38100">
            <a:gradFill flip="none" rotWithShape="1">
              <a:gsLst>
                <a:gs pos="100000">
                  <a:srgbClr val="E0E0E0"/>
                </a:gs>
                <a:gs pos="0">
                  <a:schemeClr val="bg1"/>
                </a:gs>
              </a:gsLst>
              <a:lin ang="0" scaled="0"/>
              <a:tileRect/>
            </a:gradFill>
          </a:ln>
          <a:effectLst>
            <a:outerShdw blurRad="368300" dist="584200" dir="2700000" algn="tr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4290" rIns="0" bIns="34290" rtlCol="0" anchor="ctr"/>
          <a:lstStyle/>
          <a:p>
            <a:pPr lvl="0" algn="ctr"/>
            <a:r>
              <a:rPr lang="en-US" altLang="zh-CN" sz="4800" dirty="0">
                <a:ln w="12700">
                  <a:noFill/>
                </a:ln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</a:rPr>
              <a:t>Part</a:t>
            </a:r>
            <a:r>
              <a:rPr lang="en-US" altLang="zh-CN" sz="4800" dirty="0">
                <a:ln w="12700">
                  <a:noFill/>
                </a:ln>
                <a:solidFill>
                  <a:srgbClr val="0070C0"/>
                </a:solidFill>
                <a:latin typeface="Helvetica Neue Condensed" pitchFamily="50" charset="0"/>
                <a:ea typeface="微软雅黑" panose="020B0503020204020204" pitchFamily="34" charset="-122"/>
              </a:rPr>
              <a:t> </a:t>
            </a:r>
            <a:r>
              <a:rPr lang="en-US" altLang="zh-CN" sz="4800" dirty="0">
                <a:ln w="12700">
                  <a:noFill/>
                </a:ln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</a:rPr>
              <a:t>2</a:t>
            </a:r>
            <a:endParaRPr lang="zh-CN" altLang="en-US" sz="4800" dirty="0">
              <a:ln w="12700">
                <a:noFill/>
              </a:ln>
              <a:solidFill>
                <a:srgbClr val="0070C0"/>
              </a:solidFill>
              <a:latin typeface="Impact" panose="020B080603090205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2" name="Freeform 6"/>
          <p:cNvSpPr/>
          <p:nvPr/>
        </p:nvSpPr>
        <p:spPr bwMode="auto">
          <a:xfrm>
            <a:off x="1751251" y="1354932"/>
            <a:ext cx="2021944" cy="2513410"/>
          </a:xfrm>
          <a:custGeom>
            <a:avLst/>
            <a:gdLst>
              <a:gd name="T0" fmla="*/ 1130 w 1696"/>
              <a:gd name="T1" fmla="*/ 0 h 2108"/>
              <a:gd name="T2" fmla="*/ 1696 w 1696"/>
              <a:gd name="T3" fmla="*/ 978 h 2108"/>
              <a:gd name="T4" fmla="*/ 566 w 1696"/>
              <a:gd name="T5" fmla="*/ 2108 h 2108"/>
              <a:gd name="T6" fmla="*/ 0 w 1696"/>
              <a:gd name="T7" fmla="*/ 1956 h 2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696" h="2108">
                <a:moveTo>
                  <a:pt x="1130" y="0"/>
                </a:moveTo>
                <a:cubicBezTo>
                  <a:pt x="1468" y="195"/>
                  <a:pt x="1696" y="560"/>
                  <a:pt x="1696" y="978"/>
                </a:cubicBezTo>
                <a:cubicBezTo>
                  <a:pt x="1696" y="1602"/>
                  <a:pt x="1190" y="2108"/>
                  <a:pt x="566" y="2108"/>
                </a:cubicBezTo>
                <a:cubicBezTo>
                  <a:pt x="360" y="2108"/>
                  <a:pt x="167" y="2052"/>
                  <a:pt x="0" y="1956"/>
                </a:cubicBezTo>
              </a:path>
            </a:pathLst>
          </a:custGeom>
          <a:noFill/>
          <a:ln w="2" cap="flat">
            <a:solidFill>
              <a:srgbClr val="0070C0"/>
            </a:soli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/>
          <a:lstStyle/>
          <a:p>
            <a:endParaRPr lang="zh-CN" altLang="en-US"/>
          </a:p>
        </p:txBody>
      </p:sp>
      <p:sp>
        <p:nvSpPr>
          <p:cNvPr id="13" name="Freeform 7"/>
          <p:cNvSpPr/>
          <p:nvPr/>
        </p:nvSpPr>
        <p:spPr bwMode="auto">
          <a:xfrm>
            <a:off x="1079651" y="1175148"/>
            <a:ext cx="2018372" cy="2512219"/>
          </a:xfrm>
          <a:custGeom>
            <a:avLst/>
            <a:gdLst>
              <a:gd name="T0" fmla="*/ 563 w 1693"/>
              <a:gd name="T1" fmla="*/ 2107 h 2107"/>
              <a:gd name="T2" fmla="*/ 0 w 1693"/>
              <a:gd name="T3" fmla="*/ 1129 h 2107"/>
              <a:gd name="T4" fmla="*/ 1129 w 1693"/>
              <a:gd name="T5" fmla="*/ 0 h 2107"/>
              <a:gd name="T6" fmla="*/ 1693 w 1693"/>
              <a:gd name="T7" fmla="*/ 151 h 2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693" h="2107">
                <a:moveTo>
                  <a:pt x="563" y="2107"/>
                </a:moveTo>
                <a:cubicBezTo>
                  <a:pt x="227" y="1911"/>
                  <a:pt x="0" y="1547"/>
                  <a:pt x="0" y="1129"/>
                </a:cubicBezTo>
                <a:cubicBezTo>
                  <a:pt x="0" y="506"/>
                  <a:pt x="506" y="0"/>
                  <a:pt x="1129" y="0"/>
                </a:cubicBezTo>
                <a:cubicBezTo>
                  <a:pt x="1335" y="0"/>
                  <a:pt x="1527" y="55"/>
                  <a:pt x="1693" y="151"/>
                </a:cubicBezTo>
              </a:path>
            </a:pathLst>
          </a:custGeom>
          <a:noFill/>
          <a:ln w="2" cap="flat">
            <a:solidFill>
              <a:srgbClr val="0070C0"/>
            </a:soli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/>
          <a:lstStyle/>
          <a:p>
            <a:endParaRPr lang="zh-CN" altLang="en-US"/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H="1" flipV="1">
            <a:off x="839113" y="2382"/>
            <a:ext cx="2263673" cy="1354931"/>
          </a:xfrm>
          <a:prstGeom prst="line">
            <a:avLst/>
          </a:prstGeom>
          <a:noFill/>
          <a:ln w="2" cap="flat">
            <a:solidFill>
              <a:srgbClr val="0070C0"/>
            </a:soli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68580" tIns="34290" rIns="68580" bIns="34290" numCol="1" anchor="t" anchorCtr="0" compatLnSpc="1"/>
          <a:lstStyle/>
          <a:p>
            <a:endParaRPr lang="zh-CN" altLang="en-US"/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 flipH="1" flipV="1">
            <a:off x="1745297" y="3682604"/>
            <a:ext cx="2442290" cy="1469231"/>
          </a:xfrm>
          <a:prstGeom prst="line">
            <a:avLst/>
          </a:prstGeom>
          <a:noFill/>
          <a:ln w="2" cap="flat">
            <a:solidFill>
              <a:srgbClr val="0070C0"/>
            </a:soli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68580" tIns="34290" rIns="68580" bIns="34290" numCol="1" anchor="t" anchorCtr="0" compatLnSpc="1"/>
          <a:lstStyle/>
          <a:p>
            <a:endParaRPr lang="zh-CN" altLang="en-US"/>
          </a:p>
        </p:txBody>
      </p:sp>
      <p:sp>
        <p:nvSpPr>
          <p:cNvPr id="16" name="TextBox 1"/>
          <p:cNvSpPr txBox="1"/>
          <p:nvPr/>
        </p:nvSpPr>
        <p:spPr>
          <a:xfrm>
            <a:off x="4914731" y="365357"/>
            <a:ext cx="3954780" cy="5530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zh-CN" altLang="en-US" sz="3000" b="1" spc="300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大学生创业担保贷款</a:t>
            </a:r>
            <a:endParaRPr lang="zh-CN" altLang="en-US" sz="3000" b="1" spc="300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7" name="直接连接符 16"/>
          <p:cNvCxnSpPr/>
          <p:nvPr/>
        </p:nvCxnSpPr>
        <p:spPr>
          <a:xfrm flipV="1">
            <a:off x="4574775" y="1275606"/>
            <a:ext cx="0" cy="2808312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>
            <a:spLocks noChangeArrowheads="1"/>
          </p:cNvSpPr>
          <p:nvPr/>
        </p:nvSpPr>
        <p:spPr bwMode="auto">
          <a:xfrm>
            <a:off x="4998085" y="1116330"/>
            <a:ext cx="3791585" cy="3244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zh-CN" sz="160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贷款对象：全日制大专（含）以上毕业生（学信网可以查询到学历），2017年12月13日新政出台后创办项目的创业者</a:t>
            </a:r>
            <a:endParaRPr lang="zh-CN" sz="160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  <a:p>
            <a:pPr algn="just">
              <a:lnSpc>
                <a:spcPct val="120000"/>
              </a:lnSpc>
            </a:pPr>
            <a:endParaRPr lang="zh-CN" sz="160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  <a:p>
            <a:pPr algn="just">
              <a:lnSpc>
                <a:spcPct val="120000"/>
              </a:lnSpc>
            </a:pPr>
            <a:r>
              <a:rPr lang="zh-CN" sz="160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最高额度：30万元</a:t>
            </a:r>
            <a:endParaRPr lang="zh-CN" sz="160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  <a:p>
            <a:pPr algn="just">
              <a:lnSpc>
                <a:spcPct val="120000"/>
              </a:lnSpc>
            </a:pPr>
            <a:endParaRPr lang="zh-CN" sz="160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  <a:p>
            <a:pPr algn="just">
              <a:lnSpc>
                <a:spcPct val="120000"/>
              </a:lnSpc>
            </a:pPr>
            <a:r>
              <a:rPr lang="zh-CN" sz="160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贷款期限： 2年，可循环2次</a:t>
            </a:r>
            <a:endParaRPr lang="zh-CN" sz="160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  <a:p>
            <a:pPr algn="just">
              <a:lnSpc>
                <a:spcPct val="120000"/>
              </a:lnSpc>
            </a:pPr>
            <a:endParaRPr lang="zh-CN" sz="160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  <a:p>
            <a:pPr algn="just">
              <a:lnSpc>
                <a:spcPct val="120000"/>
              </a:lnSpc>
            </a:pPr>
            <a:r>
              <a:rPr lang="zh-CN" sz="160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贴息方式：先付后贴，结清后按季度将贴息转入个人账户，第一次全额贴息，第二次贴50%。</a:t>
            </a:r>
            <a:endParaRPr lang="zh-CN" sz="160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  <p:bldLst>
      <p:bldP spid="11" grpId="0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/>
      <p:bldP spid="18" grpId="0" bldLvl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椭圆 10"/>
          <p:cNvSpPr/>
          <p:nvPr/>
        </p:nvSpPr>
        <p:spPr>
          <a:xfrm>
            <a:off x="1059972" y="1153828"/>
            <a:ext cx="2715343" cy="2714990"/>
          </a:xfrm>
          <a:prstGeom prst="ellipse">
            <a:avLst/>
          </a:prstGeom>
          <a:gradFill flip="none" rotWithShape="1">
            <a:gsLst>
              <a:gs pos="49000">
                <a:schemeClr val="bg1">
                  <a:lumMod val="93000"/>
                </a:schemeClr>
              </a:gs>
              <a:gs pos="0">
                <a:srgbClr val="E2E2E2">
                  <a:lumMod val="85000"/>
                </a:srgbClr>
              </a:gs>
              <a:gs pos="100000">
                <a:schemeClr val="bg1"/>
              </a:gs>
            </a:gsLst>
            <a:lin ang="2700000" scaled="1"/>
            <a:tileRect/>
          </a:gradFill>
          <a:ln w="38100">
            <a:gradFill flip="none" rotWithShape="1">
              <a:gsLst>
                <a:gs pos="100000">
                  <a:srgbClr val="E0E0E0"/>
                </a:gs>
                <a:gs pos="0">
                  <a:schemeClr val="bg1"/>
                </a:gs>
              </a:gsLst>
              <a:lin ang="0" scaled="0"/>
              <a:tileRect/>
            </a:gradFill>
          </a:ln>
          <a:effectLst>
            <a:outerShdw blurRad="368300" dist="584200" dir="2700000" algn="tr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4290" rIns="0" bIns="34290" rtlCol="0" anchor="ctr"/>
          <a:lstStyle/>
          <a:p>
            <a:pPr lvl="0" algn="ctr"/>
            <a:r>
              <a:rPr lang="en-US" altLang="zh-CN" sz="4800" dirty="0">
                <a:ln w="12700">
                  <a:noFill/>
                </a:ln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</a:rPr>
              <a:t>Part</a:t>
            </a:r>
            <a:r>
              <a:rPr lang="en-US" altLang="zh-CN" sz="4800" dirty="0">
                <a:ln w="12700">
                  <a:noFill/>
                </a:ln>
                <a:solidFill>
                  <a:srgbClr val="0070C0"/>
                </a:solidFill>
                <a:latin typeface="Helvetica Neue Condensed" pitchFamily="50" charset="0"/>
                <a:ea typeface="微软雅黑" panose="020B0503020204020204" pitchFamily="34" charset="-122"/>
              </a:rPr>
              <a:t> </a:t>
            </a:r>
            <a:r>
              <a:rPr lang="en-US" altLang="zh-CN" sz="4800" dirty="0">
                <a:ln w="12700">
                  <a:noFill/>
                </a:ln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</a:rPr>
              <a:t>3</a:t>
            </a:r>
            <a:endParaRPr lang="zh-CN" altLang="en-US" sz="4800" dirty="0">
              <a:ln w="12700">
                <a:noFill/>
              </a:ln>
              <a:solidFill>
                <a:srgbClr val="0070C0"/>
              </a:solidFill>
              <a:latin typeface="Impact" panose="020B080603090205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2" name="Freeform 6"/>
          <p:cNvSpPr/>
          <p:nvPr/>
        </p:nvSpPr>
        <p:spPr bwMode="auto">
          <a:xfrm>
            <a:off x="1751251" y="1354932"/>
            <a:ext cx="2021944" cy="2513410"/>
          </a:xfrm>
          <a:custGeom>
            <a:avLst/>
            <a:gdLst>
              <a:gd name="T0" fmla="*/ 1130 w 1696"/>
              <a:gd name="T1" fmla="*/ 0 h 2108"/>
              <a:gd name="T2" fmla="*/ 1696 w 1696"/>
              <a:gd name="T3" fmla="*/ 978 h 2108"/>
              <a:gd name="T4" fmla="*/ 566 w 1696"/>
              <a:gd name="T5" fmla="*/ 2108 h 2108"/>
              <a:gd name="T6" fmla="*/ 0 w 1696"/>
              <a:gd name="T7" fmla="*/ 1956 h 2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696" h="2108">
                <a:moveTo>
                  <a:pt x="1130" y="0"/>
                </a:moveTo>
                <a:cubicBezTo>
                  <a:pt x="1468" y="195"/>
                  <a:pt x="1696" y="560"/>
                  <a:pt x="1696" y="978"/>
                </a:cubicBezTo>
                <a:cubicBezTo>
                  <a:pt x="1696" y="1602"/>
                  <a:pt x="1190" y="2108"/>
                  <a:pt x="566" y="2108"/>
                </a:cubicBezTo>
                <a:cubicBezTo>
                  <a:pt x="360" y="2108"/>
                  <a:pt x="167" y="2052"/>
                  <a:pt x="0" y="1956"/>
                </a:cubicBezTo>
              </a:path>
            </a:pathLst>
          </a:custGeom>
          <a:noFill/>
          <a:ln w="2" cap="flat">
            <a:solidFill>
              <a:srgbClr val="0070C0"/>
            </a:soli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/>
          <a:lstStyle/>
          <a:p>
            <a:endParaRPr lang="zh-CN" altLang="en-US"/>
          </a:p>
        </p:txBody>
      </p:sp>
      <p:sp>
        <p:nvSpPr>
          <p:cNvPr id="13" name="Freeform 7"/>
          <p:cNvSpPr/>
          <p:nvPr/>
        </p:nvSpPr>
        <p:spPr bwMode="auto">
          <a:xfrm>
            <a:off x="1079651" y="1175148"/>
            <a:ext cx="2018372" cy="2512219"/>
          </a:xfrm>
          <a:custGeom>
            <a:avLst/>
            <a:gdLst>
              <a:gd name="T0" fmla="*/ 563 w 1693"/>
              <a:gd name="T1" fmla="*/ 2107 h 2107"/>
              <a:gd name="T2" fmla="*/ 0 w 1693"/>
              <a:gd name="T3" fmla="*/ 1129 h 2107"/>
              <a:gd name="T4" fmla="*/ 1129 w 1693"/>
              <a:gd name="T5" fmla="*/ 0 h 2107"/>
              <a:gd name="T6" fmla="*/ 1693 w 1693"/>
              <a:gd name="T7" fmla="*/ 151 h 2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693" h="2107">
                <a:moveTo>
                  <a:pt x="563" y="2107"/>
                </a:moveTo>
                <a:cubicBezTo>
                  <a:pt x="227" y="1911"/>
                  <a:pt x="0" y="1547"/>
                  <a:pt x="0" y="1129"/>
                </a:cubicBezTo>
                <a:cubicBezTo>
                  <a:pt x="0" y="506"/>
                  <a:pt x="506" y="0"/>
                  <a:pt x="1129" y="0"/>
                </a:cubicBezTo>
                <a:cubicBezTo>
                  <a:pt x="1335" y="0"/>
                  <a:pt x="1527" y="55"/>
                  <a:pt x="1693" y="151"/>
                </a:cubicBezTo>
              </a:path>
            </a:pathLst>
          </a:custGeom>
          <a:noFill/>
          <a:ln w="2" cap="flat">
            <a:solidFill>
              <a:srgbClr val="0070C0"/>
            </a:soli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/>
          <a:lstStyle/>
          <a:p>
            <a:endParaRPr lang="zh-CN" altLang="en-US"/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H="1" flipV="1">
            <a:off x="839113" y="2382"/>
            <a:ext cx="2263673" cy="1354931"/>
          </a:xfrm>
          <a:prstGeom prst="line">
            <a:avLst/>
          </a:prstGeom>
          <a:noFill/>
          <a:ln w="2" cap="flat">
            <a:solidFill>
              <a:srgbClr val="0070C0"/>
            </a:soli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68580" tIns="34290" rIns="68580" bIns="34290" numCol="1" anchor="t" anchorCtr="0" compatLnSpc="1"/>
          <a:lstStyle/>
          <a:p>
            <a:endParaRPr lang="zh-CN" altLang="en-US"/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 flipH="1" flipV="1">
            <a:off x="1745297" y="3682604"/>
            <a:ext cx="2442290" cy="1469231"/>
          </a:xfrm>
          <a:prstGeom prst="line">
            <a:avLst/>
          </a:prstGeom>
          <a:noFill/>
          <a:ln w="2" cap="flat">
            <a:solidFill>
              <a:srgbClr val="0070C0"/>
            </a:soli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68580" tIns="34290" rIns="68580" bIns="34290" numCol="1" anchor="t" anchorCtr="0" compatLnSpc="1"/>
          <a:lstStyle/>
          <a:p>
            <a:endParaRPr lang="zh-CN" altLang="en-US"/>
          </a:p>
        </p:txBody>
      </p:sp>
      <p:sp>
        <p:nvSpPr>
          <p:cNvPr id="16" name="TextBox 1"/>
          <p:cNvSpPr txBox="1"/>
          <p:nvPr/>
        </p:nvSpPr>
        <p:spPr>
          <a:xfrm>
            <a:off x="4914731" y="365357"/>
            <a:ext cx="3535680" cy="5530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zh-CN" altLang="en-US" sz="3000" b="1" spc="300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小微企业贴息贷款</a:t>
            </a:r>
            <a:endParaRPr lang="zh-CN" altLang="en-US" sz="3000" b="1" spc="300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7" name="直接连接符 16"/>
          <p:cNvCxnSpPr/>
          <p:nvPr/>
        </p:nvCxnSpPr>
        <p:spPr>
          <a:xfrm flipV="1">
            <a:off x="4574775" y="1275606"/>
            <a:ext cx="0" cy="2808312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>
            <a:spLocks noChangeArrowheads="1"/>
          </p:cNvSpPr>
          <p:nvPr/>
        </p:nvSpPr>
        <p:spPr bwMode="auto">
          <a:xfrm>
            <a:off x="4998085" y="1116330"/>
            <a:ext cx="3791585" cy="3244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zh-CN" sz="160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贷款对象：符合《统计上大中小微型企业划分办法（2017）》（国统字〔2017〕213号）文件规定，且当年（申请资格审核前12个月内）新招用符合创业担保贷款申请条件的人员（城镇登记失业人员、就业困难人员、复员转业退役军人、刑满释放人员、高校毕业生、化解过剩产能企业失业人员、建档立卡贫困人口）数量达到企业现有在职职工人数15%（超过100人的企业达到8%）以上，并与其签订1年以上劳动合同的小微企业。</a:t>
            </a:r>
            <a:endParaRPr lang="zh-CN" sz="160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  <p:bldLst>
      <p:bldP spid="11" grpId="0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/>
      <p:bldP spid="18" grpId="0" bldLvl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任意多边形 62"/>
          <p:cNvSpPr/>
          <p:nvPr/>
        </p:nvSpPr>
        <p:spPr bwMode="auto">
          <a:xfrm>
            <a:off x="1524424" y="3003798"/>
            <a:ext cx="5256584" cy="1299499"/>
          </a:xfrm>
          <a:custGeom>
            <a:avLst/>
            <a:gdLst>
              <a:gd name="connsiteX0" fmla="*/ 488326 w 4206923"/>
              <a:gd name="connsiteY0" fmla="*/ 0 h 1479432"/>
              <a:gd name="connsiteX1" fmla="*/ 1002185 w 4206923"/>
              <a:gd name="connsiteY1" fmla="*/ 0 h 1479432"/>
              <a:gd name="connsiteX2" fmla="*/ 1066030 w 4206923"/>
              <a:gd name="connsiteY2" fmla="*/ 0 h 1479432"/>
              <a:gd name="connsiteX3" fmla="*/ 1083181 w 4206923"/>
              <a:gd name="connsiteY3" fmla="*/ 0 h 1479432"/>
              <a:gd name="connsiteX4" fmla="*/ 1168160 w 4206923"/>
              <a:gd name="connsiteY4" fmla="*/ 0 h 1479432"/>
              <a:gd name="connsiteX5" fmla="*/ 1290429 w 4206923"/>
              <a:gd name="connsiteY5" fmla="*/ 0 h 1479432"/>
              <a:gd name="connsiteX6" fmla="*/ 1553727 w 4206923"/>
              <a:gd name="connsiteY6" fmla="*/ 0 h 1479432"/>
              <a:gd name="connsiteX7" fmla="*/ 1611796 w 4206923"/>
              <a:gd name="connsiteY7" fmla="*/ 0 h 1479432"/>
              <a:gd name="connsiteX8" fmla="*/ 1634674 w 4206923"/>
              <a:gd name="connsiteY8" fmla="*/ 0 h 1479432"/>
              <a:gd name="connsiteX9" fmla="*/ 1745864 w 4206923"/>
              <a:gd name="connsiteY9" fmla="*/ 0 h 1479432"/>
              <a:gd name="connsiteX10" fmla="*/ 1836195 w 4206923"/>
              <a:gd name="connsiteY10" fmla="*/ 0 h 1479432"/>
              <a:gd name="connsiteX11" fmla="*/ 1900647 w 4206923"/>
              <a:gd name="connsiteY11" fmla="*/ 0 h 1479432"/>
              <a:gd name="connsiteX12" fmla="*/ 1986524 w 4206923"/>
              <a:gd name="connsiteY12" fmla="*/ 0 h 1479432"/>
              <a:gd name="connsiteX13" fmla="*/ 2099493 w 4206923"/>
              <a:gd name="connsiteY13" fmla="*/ 0 h 1479432"/>
              <a:gd name="connsiteX14" fmla="*/ 2125046 w 4206923"/>
              <a:gd name="connsiteY14" fmla="*/ 0 h 1479432"/>
              <a:gd name="connsiteX15" fmla="*/ 2180440 w 4206923"/>
              <a:gd name="connsiteY15" fmla="*/ 0 h 1479432"/>
              <a:gd name="connsiteX16" fmla="*/ 2291630 w 4206923"/>
              <a:gd name="connsiteY16" fmla="*/ 0 h 1479432"/>
              <a:gd name="connsiteX17" fmla="*/ 2293677 w 4206923"/>
              <a:gd name="connsiteY17" fmla="*/ 0 h 1479432"/>
              <a:gd name="connsiteX18" fmla="*/ 2388345 w 4206923"/>
              <a:gd name="connsiteY18" fmla="*/ 0 h 1479432"/>
              <a:gd name="connsiteX19" fmla="*/ 2446414 w 4206923"/>
              <a:gd name="connsiteY19" fmla="*/ 0 h 1479432"/>
              <a:gd name="connsiteX20" fmla="*/ 2459486 w 4206923"/>
              <a:gd name="connsiteY20" fmla="*/ 0 h 1479432"/>
              <a:gd name="connsiteX21" fmla="*/ 2580482 w 4206923"/>
              <a:gd name="connsiteY21" fmla="*/ 0 h 1479432"/>
              <a:gd name="connsiteX22" fmla="*/ 2670812 w 4206923"/>
              <a:gd name="connsiteY22" fmla="*/ 0 h 1479432"/>
              <a:gd name="connsiteX23" fmla="*/ 2839443 w 4206923"/>
              <a:gd name="connsiteY23" fmla="*/ 0 h 1479432"/>
              <a:gd name="connsiteX24" fmla="*/ 2852814 w 4206923"/>
              <a:gd name="connsiteY24" fmla="*/ 0 h 1479432"/>
              <a:gd name="connsiteX25" fmla="*/ 2960273 w 4206923"/>
              <a:gd name="connsiteY25" fmla="*/ 0 h 1479432"/>
              <a:gd name="connsiteX26" fmla="*/ 3037852 w 4206923"/>
              <a:gd name="connsiteY26" fmla="*/ 0 h 1479432"/>
              <a:gd name="connsiteX27" fmla="*/ 3041269 w 4206923"/>
              <a:gd name="connsiteY27" fmla="*/ 0 h 1479432"/>
              <a:gd name="connsiteX28" fmla="*/ 3077212 w 4206923"/>
              <a:gd name="connsiteY28" fmla="*/ 0 h 1479432"/>
              <a:gd name="connsiteX29" fmla="*/ 3090397 w 4206923"/>
              <a:gd name="connsiteY29" fmla="*/ 0 h 1479432"/>
              <a:gd name="connsiteX30" fmla="*/ 3115626 w 4206923"/>
              <a:gd name="connsiteY30" fmla="*/ 0 h 1479432"/>
              <a:gd name="connsiteX31" fmla="*/ 3126248 w 4206923"/>
              <a:gd name="connsiteY31" fmla="*/ 0 h 1479432"/>
              <a:gd name="connsiteX32" fmla="*/ 3245843 w 4206923"/>
              <a:gd name="connsiteY32" fmla="*/ 0 h 1479432"/>
              <a:gd name="connsiteX33" fmla="*/ 3262250 w 4206923"/>
              <a:gd name="connsiteY33" fmla="*/ 0 h 1479432"/>
              <a:gd name="connsiteX34" fmla="*/ 3366673 w 4206923"/>
              <a:gd name="connsiteY34" fmla="*/ 0 h 1479432"/>
              <a:gd name="connsiteX35" fmla="*/ 3412579 w 4206923"/>
              <a:gd name="connsiteY35" fmla="*/ 0 h 1479432"/>
              <a:gd name="connsiteX36" fmla="*/ 3447669 w 4206923"/>
              <a:gd name="connsiteY36" fmla="*/ 0 h 1479432"/>
              <a:gd name="connsiteX37" fmla="*/ 3496797 w 4206923"/>
              <a:gd name="connsiteY37" fmla="*/ 0 h 1479432"/>
              <a:gd name="connsiteX38" fmla="*/ 3522026 w 4206923"/>
              <a:gd name="connsiteY38" fmla="*/ 0 h 1479432"/>
              <a:gd name="connsiteX39" fmla="*/ 3525549 w 4206923"/>
              <a:gd name="connsiteY39" fmla="*/ 0 h 1479432"/>
              <a:gd name="connsiteX40" fmla="*/ 3532648 w 4206923"/>
              <a:gd name="connsiteY40" fmla="*/ 0 h 1479432"/>
              <a:gd name="connsiteX41" fmla="*/ 3606496 w 4206923"/>
              <a:gd name="connsiteY41" fmla="*/ 0 h 1479432"/>
              <a:gd name="connsiteX42" fmla="*/ 3717686 w 4206923"/>
              <a:gd name="connsiteY42" fmla="*/ 0 h 1479432"/>
              <a:gd name="connsiteX43" fmla="*/ 3848796 w 4206923"/>
              <a:gd name="connsiteY43" fmla="*/ 75308 h 1479432"/>
              <a:gd name="connsiteX44" fmla="*/ 4188713 w 4206923"/>
              <a:gd name="connsiteY44" fmla="*/ 664408 h 1479432"/>
              <a:gd name="connsiteX45" fmla="*/ 4188713 w 4206923"/>
              <a:gd name="connsiteY45" fmla="*/ 815024 h 1479432"/>
              <a:gd name="connsiteX46" fmla="*/ 3848796 w 4206923"/>
              <a:gd name="connsiteY46" fmla="*/ 1404124 h 1479432"/>
              <a:gd name="connsiteX47" fmla="*/ 3717686 w 4206923"/>
              <a:gd name="connsiteY47" fmla="*/ 1479432 h 1479432"/>
              <a:gd name="connsiteX48" fmla="*/ 3532648 w 4206923"/>
              <a:gd name="connsiteY48" fmla="*/ 1479432 h 1479432"/>
              <a:gd name="connsiteX49" fmla="*/ 3126248 w 4206923"/>
              <a:gd name="connsiteY49" fmla="*/ 1479432 h 1479432"/>
              <a:gd name="connsiteX50" fmla="*/ 3037852 w 4206923"/>
              <a:gd name="connsiteY50" fmla="*/ 1479432 h 1479432"/>
              <a:gd name="connsiteX51" fmla="*/ 2852814 w 4206923"/>
              <a:gd name="connsiteY51" fmla="*/ 1479432 h 1479432"/>
              <a:gd name="connsiteX52" fmla="*/ 2580482 w 4206923"/>
              <a:gd name="connsiteY52" fmla="*/ 1479432 h 1479432"/>
              <a:gd name="connsiteX53" fmla="*/ 2446414 w 4206923"/>
              <a:gd name="connsiteY53" fmla="*/ 1479432 h 1479432"/>
              <a:gd name="connsiteX54" fmla="*/ 2291630 w 4206923"/>
              <a:gd name="connsiteY54" fmla="*/ 1479432 h 1479432"/>
              <a:gd name="connsiteX55" fmla="*/ 1900647 w 4206923"/>
              <a:gd name="connsiteY55" fmla="*/ 1479432 h 1479432"/>
              <a:gd name="connsiteX56" fmla="*/ 1745864 w 4206923"/>
              <a:gd name="connsiteY56" fmla="*/ 1479432 h 1479432"/>
              <a:gd name="connsiteX57" fmla="*/ 1611796 w 4206923"/>
              <a:gd name="connsiteY57" fmla="*/ 1479432 h 1479432"/>
              <a:gd name="connsiteX58" fmla="*/ 1168160 w 4206923"/>
              <a:gd name="connsiteY58" fmla="*/ 1479432 h 1479432"/>
              <a:gd name="connsiteX59" fmla="*/ 1066030 w 4206923"/>
              <a:gd name="connsiteY59" fmla="*/ 1479432 h 1479432"/>
              <a:gd name="connsiteX60" fmla="*/ 488326 w 4206923"/>
              <a:gd name="connsiteY60" fmla="*/ 1479432 h 1479432"/>
              <a:gd name="connsiteX61" fmla="*/ 357216 w 4206923"/>
              <a:gd name="connsiteY61" fmla="*/ 1404124 h 1479432"/>
              <a:gd name="connsiteX62" fmla="*/ 17299 w 4206923"/>
              <a:gd name="connsiteY62" fmla="*/ 815024 h 1479432"/>
              <a:gd name="connsiteX63" fmla="*/ 17299 w 4206923"/>
              <a:gd name="connsiteY63" fmla="*/ 664408 h 1479432"/>
              <a:gd name="connsiteX64" fmla="*/ 357216 w 4206923"/>
              <a:gd name="connsiteY64" fmla="*/ 75308 h 1479432"/>
              <a:gd name="connsiteX65" fmla="*/ 488326 w 4206923"/>
              <a:gd name="connsiteY65" fmla="*/ 0 h 147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4206923" h="1479432">
                <a:moveTo>
                  <a:pt x="488326" y="0"/>
                </a:moveTo>
                <a:cubicBezTo>
                  <a:pt x="743264" y="0"/>
                  <a:pt x="902600" y="0"/>
                  <a:pt x="1002185" y="0"/>
                </a:cubicBezTo>
                <a:lnTo>
                  <a:pt x="1066030" y="0"/>
                </a:lnTo>
                <a:lnTo>
                  <a:pt x="1083181" y="0"/>
                </a:lnTo>
                <a:cubicBezTo>
                  <a:pt x="1168160" y="0"/>
                  <a:pt x="1168160" y="0"/>
                  <a:pt x="1168160" y="0"/>
                </a:cubicBezTo>
                <a:lnTo>
                  <a:pt x="1290429" y="0"/>
                </a:lnTo>
                <a:cubicBezTo>
                  <a:pt x="1404288" y="0"/>
                  <a:pt x="1489682" y="0"/>
                  <a:pt x="1553727" y="0"/>
                </a:cubicBezTo>
                <a:lnTo>
                  <a:pt x="1611796" y="0"/>
                </a:lnTo>
                <a:lnTo>
                  <a:pt x="1634674" y="0"/>
                </a:lnTo>
                <a:cubicBezTo>
                  <a:pt x="1745864" y="0"/>
                  <a:pt x="1745864" y="0"/>
                  <a:pt x="1745864" y="0"/>
                </a:cubicBezTo>
                <a:lnTo>
                  <a:pt x="1836195" y="0"/>
                </a:lnTo>
                <a:lnTo>
                  <a:pt x="1900647" y="0"/>
                </a:lnTo>
                <a:lnTo>
                  <a:pt x="1986524" y="0"/>
                </a:lnTo>
                <a:cubicBezTo>
                  <a:pt x="2030111" y="0"/>
                  <a:pt x="2067471" y="0"/>
                  <a:pt x="2099493" y="0"/>
                </a:cubicBezTo>
                <a:lnTo>
                  <a:pt x="2125046" y="0"/>
                </a:lnTo>
                <a:lnTo>
                  <a:pt x="2180440" y="0"/>
                </a:lnTo>
                <a:cubicBezTo>
                  <a:pt x="2291630" y="0"/>
                  <a:pt x="2291630" y="0"/>
                  <a:pt x="2291630" y="0"/>
                </a:cubicBezTo>
                <a:lnTo>
                  <a:pt x="2293677" y="0"/>
                </a:lnTo>
                <a:cubicBezTo>
                  <a:pt x="2329528" y="0"/>
                  <a:pt x="2360897" y="0"/>
                  <a:pt x="2388345" y="0"/>
                </a:cubicBezTo>
                <a:lnTo>
                  <a:pt x="2446414" y="0"/>
                </a:lnTo>
                <a:lnTo>
                  <a:pt x="2459486" y="0"/>
                </a:lnTo>
                <a:cubicBezTo>
                  <a:pt x="2580482" y="0"/>
                  <a:pt x="2580482" y="0"/>
                  <a:pt x="2580482" y="0"/>
                </a:cubicBezTo>
                <a:lnTo>
                  <a:pt x="2670812" y="0"/>
                </a:lnTo>
                <a:cubicBezTo>
                  <a:pt x="2735874" y="0"/>
                  <a:pt x="2791642" y="0"/>
                  <a:pt x="2839443" y="0"/>
                </a:cubicBezTo>
                <a:lnTo>
                  <a:pt x="2852814" y="0"/>
                </a:lnTo>
                <a:lnTo>
                  <a:pt x="2960273" y="0"/>
                </a:lnTo>
                <a:lnTo>
                  <a:pt x="3037852" y="0"/>
                </a:lnTo>
                <a:lnTo>
                  <a:pt x="3041269" y="0"/>
                </a:lnTo>
                <a:lnTo>
                  <a:pt x="3077212" y="0"/>
                </a:lnTo>
                <a:lnTo>
                  <a:pt x="3090397" y="0"/>
                </a:lnTo>
                <a:lnTo>
                  <a:pt x="3115626" y="0"/>
                </a:lnTo>
                <a:lnTo>
                  <a:pt x="3126248" y="0"/>
                </a:lnTo>
                <a:lnTo>
                  <a:pt x="3245843" y="0"/>
                </a:lnTo>
                <a:lnTo>
                  <a:pt x="3262250" y="0"/>
                </a:lnTo>
                <a:lnTo>
                  <a:pt x="3366673" y="0"/>
                </a:lnTo>
                <a:lnTo>
                  <a:pt x="3412579" y="0"/>
                </a:lnTo>
                <a:lnTo>
                  <a:pt x="3447669" y="0"/>
                </a:lnTo>
                <a:lnTo>
                  <a:pt x="3496797" y="0"/>
                </a:lnTo>
                <a:lnTo>
                  <a:pt x="3522026" y="0"/>
                </a:lnTo>
                <a:lnTo>
                  <a:pt x="3525549" y="0"/>
                </a:lnTo>
                <a:lnTo>
                  <a:pt x="3532648" y="0"/>
                </a:lnTo>
                <a:lnTo>
                  <a:pt x="3606496" y="0"/>
                </a:lnTo>
                <a:cubicBezTo>
                  <a:pt x="3717686" y="0"/>
                  <a:pt x="3717686" y="0"/>
                  <a:pt x="3717686" y="0"/>
                </a:cubicBezTo>
                <a:cubicBezTo>
                  <a:pt x="3766245" y="0"/>
                  <a:pt x="3824516" y="34010"/>
                  <a:pt x="3848796" y="75308"/>
                </a:cubicBezTo>
                <a:cubicBezTo>
                  <a:pt x="4188713" y="664408"/>
                  <a:pt x="4188713" y="664408"/>
                  <a:pt x="4188713" y="664408"/>
                </a:cubicBezTo>
                <a:cubicBezTo>
                  <a:pt x="4212993" y="705706"/>
                  <a:pt x="4212993" y="773726"/>
                  <a:pt x="4188713" y="815024"/>
                </a:cubicBezTo>
                <a:cubicBezTo>
                  <a:pt x="3848796" y="1404124"/>
                  <a:pt x="3848796" y="1404124"/>
                  <a:pt x="3848796" y="1404124"/>
                </a:cubicBezTo>
                <a:cubicBezTo>
                  <a:pt x="3824516" y="1445422"/>
                  <a:pt x="3766245" y="1479432"/>
                  <a:pt x="3717686" y="1479432"/>
                </a:cubicBezTo>
                <a:lnTo>
                  <a:pt x="3532648" y="1479432"/>
                </a:lnTo>
                <a:lnTo>
                  <a:pt x="3126248" y="1479432"/>
                </a:lnTo>
                <a:lnTo>
                  <a:pt x="3037852" y="1479432"/>
                </a:lnTo>
                <a:lnTo>
                  <a:pt x="2852814" y="1479432"/>
                </a:lnTo>
                <a:lnTo>
                  <a:pt x="2580482" y="1479432"/>
                </a:lnTo>
                <a:lnTo>
                  <a:pt x="2446414" y="1479432"/>
                </a:lnTo>
                <a:lnTo>
                  <a:pt x="2291630" y="1479432"/>
                </a:lnTo>
                <a:lnTo>
                  <a:pt x="1900647" y="1479432"/>
                </a:lnTo>
                <a:lnTo>
                  <a:pt x="1745864" y="1479432"/>
                </a:lnTo>
                <a:lnTo>
                  <a:pt x="1611796" y="1479432"/>
                </a:lnTo>
                <a:lnTo>
                  <a:pt x="1168160" y="1479432"/>
                </a:lnTo>
                <a:lnTo>
                  <a:pt x="1066030" y="1479432"/>
                </a:lnTo>
                <a:lnTo>
                  <a:pt x="488326" y="1479432"/>
                </a:lnTo>
                <a:cubicBezTo>
                  <a:pt x="440981" y="1479432"/>
                  <a:pt x="381495" y="1445422"/>
                  <a:pt x="357216" y="1404124"/>
                </a:cubicBezTo>
                <a:cubicBezTo>
                  <a:pt x="17299" y="815024"/>
                  <a:pt x="17299" y="815024"/>
                  <a:pt x="17299" y="815024"/>
                </a:cubicBezTo>
                <a:cubicBezTo>
                  <a:pt x="-5767" y="773726"/>
                  <a:pt x="-5767" y="705706"/>
                  <a:pt x="17299" y="664408"/>
                </a:cubicBezTo>
                <a:cubicBezTo>
                  <a:pt x="357216" y="75308"/>
                  <a:pt x="357216" y="75308"/>
                  <a:pt x="357216" y="75308"/>
                </a:cubicBezTo>
                <a:cubicBezTo>
                  <a:pt x="381495" y="34010"/>
                  <a:pt x="440981" y="0"/>
                  <a:pt x="488326" y="0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2700000" scaled="1"/>
          </a:gradFill>
          <a:ln w="19050"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2700000" scaled="1"/>
              <a:tileRect/>
            </a:gradFill>
          </a:ln>
          <a:effectLst>
            <a:outerShdw blurRad="330200" dist="127000" dir="2700000" algn="tl" rotWithShape="0">
              <a:prstClr val="black">
                <a:alpha val="31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noAutofit/>
          </a:bodyPr>
          <a:lstStyle/>
          <a:p>
            <a:endParaRPr lang="zh-CN" altLang="en-US">
              <a:ea typeface="微软雅黑" panose="020B0503020204020204" pitchFamily="34" charset="-122"/>
            </a:endParaRPr>
          </a:p>
        </p:txBody>
      </p:sp>
      <p:sp>
        <p:nvSpPr>
          <p:cNvPr id="62" name="任意多边形 61"/>
          <p:cNvSpPr/>
          <p:nvPr/>
        </p:nvSpPr>
        <p:spPr bwMode="auto">
          <a:xfrm>
            <a:off x="2370608" y="1275606"/>
            <a:ext cx="5256584" cy="1299499"/>
          </a:xfrm>
          <a:custGeom>
            <a:avLst/>
            <a:gdLst>
              <a:gd name="connsiteX0" fmla="*/ 488326 w 4206923"/>
              <a:gd name="connsiteY0" fmla="*/ 0 h 1479432"/>
              <a:gd name="connsiteX1" fmla="*/ 1002185 w 4206923"/>
              <a:gd name="connsiteY1" fmla="*/ 0 h 1479432"/>
              <a:gd name="connsiteX2" fmla="*/ 1066030 w 4206923"/>
              <a:gd name="connsiteY2" fmla="*/ 0 h 1479432"/>
              <a:gd name="connsiteX3" fmla="*/ 1083181 w 4206923"/>
              <a:gd name="connsiteY3" fmla="*/ 0 h 1479432"/>
              <a:gd name="connsiteX4" fmla="*/ 1168160 w 4206923"/>
              <a:gd name="connsiteY4" fmla="*/ 0 h 1479432"/>
              <a:gd name="connsiteX5" fmla="*/ 1290429 w 4206923"/>
              <a:gd name="connsiteY5" fmla="*/ 0 h 1479432"/>
              <a:gd name="connsiteX6" fmla="*/ 1553727 w 4206923"/>
              <a:gd name="connsiteY6" fmla="*/ 0 h 1479432"/>
              <a:gd name="connsiteX7" fmla="*/ 1611796 w 4206923"/>
              <a:gd name="connsiteY7" fmla="*/ 0 h 1479432"/>
              <a:gd name="connsiteX8" fmla="*/ 1634674 w 4206923"/>
              <a:gd name="connsiteY8" fmla="*/ 0 h 1479432"/>
              <a:gd name="connsiteX9" fmla="*/ 1745864 w 4206923"/>
              <a:gd name="connsiteY9" fmla="*/ 0 h 1479432"/>
              <a:gd name="connsiteX10" fmla="*/ 1836195 w 4206923"/>
              <a:gd name="connsiteY10" fmla="*/ 0 h 1479432"/>
              <a:gd name="connsiteX11" fmla="*/ 1900647 w 4206923"/>
              <a:gd name="connsiteY11" fmla="*/ 0 h 1479432"/>
              <a:gd name="connsiteX12" fmla="*/ 1986524 w 4206923"/>
              <a:gd name="connsiteY12" fmla="*/ 0 h 1479432"/>
              <a:gd name="connsiteX13" fmla="*/ 2099493 w 4206923"/>
              <a:gd name="connsiteY13" fmla="*/ 0 h 1479432"/>
              <a:gd name="connsiteX14" fmla="*/ 2125046 w 4206923"/>
              <a:gd name="connsiteY14" fmla="*/ 0 h 1479432"/>
              <a:gd name="connsiteX15" fmla="*/ 2180440 w 4206923"/>
              <a:gd name="connsiteY15" fmla="*/ 0 h 1479432"/>
              <a:gd name="connsiteX16" fmla="*/ 2291630 w 4206923"/>
              <a:gd name="connsiteY16" fmla="*/ 0 h 1479432"/>
              <a:gd name="connsiteX17" fmla="*/ 2293677 w 4206923"/>
              <a:gd name="connsiteY17" fmla="*/ 0 h 1479432"/>
              <a:gd name="connsiteX18" fmla="*/ 2388345 w 4206923"/>
              <a:gd name="connsiteY18" fmla="*/ 0 h 1479432"/>
              <a:gd name="connsiteX19" fmla="*/ 2446414 w 4206923"/>
              <a:gd name="connsiteY19" fmla="*/ 0 h 1479432"/>
              <a:gd name="connsiteX20" fmla="*/ 2459486 w 4206923"/>
              <a:gd name="connsiteY20" fmla="*/ 0 h 1479432"/>
              <a:gd name="connsiteX21" fmla="*/ 2580482 w 4206923"/>
              <a:gd name="connsiteY21" fmla="*/ 0 h 1479432"/>
              <a:gd name="connsiteX22" fmla="*/ 2670812 w 4206923"/>
              <a:gd name="connsiteY22" fmla="*/ 0 h 1479432"/>
              <a:gd name="connsiteX23" fmla="*/ 2839443 w 4206923"/>
              <a:gd name="connsiteY23" fmla="*/ 0 h 1479432"/>
              <a:gd name="connsiteX24" fmla="*/ 2852814 w 4206923"/>
              <a:gd name="connsiteY24" fmla="*/ 0 h 1479432"/>
              <a:gd name="connsiteX25" fmla="*/ 2960273 w 4206923"/>
              <a:gd name="connsiteY25" fmla="*/ 0 h 1479432"/>
              <a:gd name="connsiteX26" fmla="*/ 3037852 w 4206923"/>
              <a:gd name="connsiteY26" fmla="*/ 0 h 1479432"/>
              <a:gd name="connsiteX27" fmla="*/ 3041269 w 4206923"/>
              <a:gd name="connsiteY27" fmla="*/ 0 h 1479432"/>
              <a:gd name="connsiteX28" fmla="*/ 3077212 w 4206923"/>
              <a:gd name="connsiteY28" fmla="*/ 0 h 1479432"/>
              <a:gd name="connsiteX29" fmla="*/ 3090397 w 4206923"/>
              <a:gd name="connsiteY29" fmla="*/ 0 h 1479432"/>
              <a:gd name="connsiteX30" fmla="*/ 3115626 w 4206923"/>
              <a:gd name="connsiteY30" fmla="*/ 0 h 1479432"/>
              <a:gd name="connsiteX31" fmla="*/ 3126248 w 4206923"/>
              <a:gd name="connsiteY31" fmla="*/ 0 h 1479432"/>
              <a:gd name="connsiteX32" fmla="*/ 3245843 w 4206923"/>
              <a:gd name="connsiteY32" fmla="*/ 0 h 1479432"/>
              <a:gd name="connsiteX33" fmla="*/ 3262250 w 4206923"/>
              <a:gd name="connsiteY33" fmla="*/ 0 h 1479432"/>
              <a:gd name="connsiteX34" fmla="*/ 3366673 w 4206923"/>
              <a:gd name="connsiteY34" fmla="*/ 0 h 1479432"/>
              <a:gd name="connsiteX35" fmla="*/ 3412579 w 4206923"/>
              <a:gd name="connsiteY35" fmla="*/ 0 h 1479432"/>
              <a:gd name="connsiteX36" fmla="*/ 3447669 w 4206923"/>
              <a:gd name="connsiteY36" fmla="*/ 0 h 1479432"/>
              <a:gd name="connsiteX37" fmla="*/ 3496797 w 4206923"/>
              <a:gd name="connsiteY37" fmla="*/ 0 h 1479432"/>
              <a:gd name="connsiteX38" fmla="*/ 3522026 w 4206923"/>
              <a:gd name="connsiteY38" fmla="*/ 0 h 1479432"/>
              <a:gd name="connsiteX39" fmla="*/ 3525549 w 4206923"/>
              <a:gd name="connsiteY39" fmla="*/ 0 h 1479432"/>
              <a:gd name="connsiteX40" fmla="*/ 3532648 w 4206923"/>
              <a:gd name="connsiteY40" fmla="*/ 0 h 1479432"/>
              <a:gd name="connsiteX41" fmla="*/ 3606496 w 4206923"/>
              <a:gd name="connsiteY41" fmla="*/ 0 h 1479432"/>
              <a:gd name="connsiteX42" fmla="*/ 3717686 w 4206923"/>
              <a:gd name="connsiteY42" fmla="*/ 0 h 1479432"/>
              <a:gd name="connsiteX43" fmla="*/ 3848796 w 4206923"/>
              <a:gd name="connsiteY43" fmla="*/ 75308 h 1479432"/>
              <a:gd name="connsiteX44" fmla="*/ 4188713 w 4206923"/>
              <a:gd name="connsiteY44" fmla="*/ 664408 h 1479432"/>
              <a:gd name="connsiteX45" fmla="*/ 4188713 w 4206923"/>
              <a:gd name="connsiteY45" fmla="*/ 815024 h 1479432"/>
              <a:gd name="connsiteX46" fmla="*/ 3848796 w 4206923"/>
              <a:gd name="connsiteY46" fmla="*/ 1404124 h 1479432"/>
              <a:gd name="connsiteX47" fmla="*/ 3717686 w 4206923"/>
              <a:gd name="connsiteY47" fmla="*/ 1479432 h 1479432"/>
              <a:gd name="connsiteX48" fmla="*/ 3532648 w 4206923"/>
              <a:gd name="connsiteY48" fmla="*/ 1479432 h 1479432"/>
              <a:gd name="connsiteX49" fmla="*/ 3126248 w 4206923"/>
              <a:gd name="connsiteY49" fmla="*/ 1479432 h 1479432"/>
              <a:gd name="connsiteX50" fmla="*/ 3037852 w 4206923"/>
              <a:gd name="connsiteY50" fmla="*/ 1479432 h 1479432"/>
              <a:gd name="connsiteX51" fmla="*/ 2852814 w 4206923"/>
              <a:gd name="connsiteY51" fmla="*/ 1479432 h 1479432"/>
              <a:gd name="connsiteX52" fmla="*/ 2580482 w 4206923"/>
              <a:gd name="connsiteY52" fmla="*/ 1479432 h 1479432"/>
              <a:gd name="connsiteX53" fmla="*/ 2446414 w 4206923"/>
              <a:gd name="connsiteY53" fmla="*/ 1479432 h 1479432"/>
              <a:gd name="connsiteX54" fmla="*/ 2291630 w 4206923"/>
              <a:gd name="connsiteY54" fmla="*/ 1479432 h 1479432"/>
              <a:gd name="connsiteX55" fmla="*/ 1900647 w 4206923"/>
              <a:gd name="connsiteY55" fmla="*/ 1479432 h 1479432"/>
              <a:gd name="connsiteX56" fmla="*/ 1745864 w 4206923"/>
              <a:gd name="connsiteY56" fmla="*/ 1479432 h 1479432"/>
              <a:gd name="connsiteX57" fmla="*/ 1611796 w 4206923"/>
              <a:gd name="connsiteY57" fmla="*/ 1479432 h 1479432"/>
              <a:gd name="connsiteX58" fmla="*/ 1168160 w 4206923"/>
              <a:gd name="connsiteY58" fmla="*/ 1479432 h 1479432"/>
              <a:gd name="connsiteX59" fmla="*/ 1066030 w 4206923"/>
              <a:gd name="connsiteY59" fmla="*/ 1479432 h 1479432"/>
              <a:gd name="connsiteX60" fmla="*/ 488326 w 4206923"/>
              <a:gd name="connsiteY60" fmla="*/ 1479432 h 1479432"/>
              <a:gd name="connsiteX61" fmla="*/ 357216 w 4206923"/>
              <a:gd name="connsiteY61" fmla="*/ 1404124 h 1479432"/>
              <a:gd name="connsiteX62" fmla="*/ 17299 w 4206923"/>
              <a:gd name="connsiteY62" fmla="*/ 815024 h 1479432"/>
              <a:gd name="connsiteX63" fmla="*/ 17299 w 4206923"/>
              <a:gd name="connsiteY63" fmla="*/ 664408 h 1479432"/>
              <a:gd name="connsiteX64" fmla="*/ 357216 w 4206923"/>
              <a:gd name="connsiteY64" fmla="*/ 75308 h 1479432"/>
              <a:gd name="connsiteX65" fmla="*/ 488326 w 4206923"/>
              <a:gd name="connsiteY65" fmla="*/ 0 h 147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4206923" h="1479432">
                <a:moveTo>
                  <a:pt x="488326" y="0"/>
                </a:moveTo>
                <a:cubicBezTo>
                  <a:pt x="743264" y="0"/>
                  <a:pt x="902600" y="0"/>
                  <a:pt x="1002185" y="0"/>
                </a:cubicBezTo>
                <a:lnTo>
                  <a:pt x="1066030" y="0"/>
                </a:lnTo>
                <a:lnTo>
                  <a:pt x="1083181" y="0"/>
                </a:lnTo>
                <a:cubicBezTo>
                  <a:pt x="1168160" y="0"/>
                  <a:pt x="1168160" y="0"/>
                  <a:pt x="1168160" y="0"/>
                </a:cubicBezTo>
                <a:lnTo>
                  <a:pt x="1290429" y="0"/>
                </a:lnTo>
                <a:cubicBezTo>
                  <a:pt x="1404288" y="0"/>
                  <a:pt x="1489682" y="0"/>
                  <a:pt x="1553727" y="0"/>
                </a:cubicBezTo>
                <a:lnTo>
                  <a:pt x="1611796" y="0"/>
                </a:lnTo>
                <a:lnTo>
                  <a:pt x="1634674" y="0"/>
                </a:lnTo>
                <a:cubicBezTo>
                  <a:pt x="1745864" y="0"/>
                  <a:pt x="1745864" y="0"/>
                  <a:pt x="1745864" y="0"/>
                </a:cubicBezTo>
                <a:lnTo>
                  <a:pt x="1836195" y="0"/>
                </a:lnTo>
                <a:lnTo>
                  <a:pt x="1900647" y="0"/>
                </a:lnTo>
                <a:lnTo>
                  <a:pt x="1986524" y="0"/>
                </a:lnTo>
                <a:cubicBezTo>
                  <a:pt x="2030111" y="0"/>
                  <a:pt x="2067471" y="0"/>
                  <a:pt x="2099493" y="0"/>
                </a:cubicBezTo>
                <a:lnTo>
                  <a:pt x="2125046" y="0"/>
                </a:lnTo>
                <a:lnTo>
                  <a:pt x="2180440" y="0"/>
                </a:lnTo>
                <a:cubicBezTo>
                  <a:pt x="2291630" y="0"/>
                  <a:pt x="2291630" y="0"/>
                  <a:pt x="2291630" y="0"/>
                </a:cubicBezTo>
                <a:lnTo>
                  <a:pt x="2293677" y="0"/>
                </a:lnTo>
                <a:cubicBezTo>
                  <a:pt x="2329528" y="0"/>
                  <a:pt x="2360897" y="0"/>
                  <a:pt x="2388345" y="0"/>
                </a:cubicBezTo>
                <a:lnTo>
                  <a:pt x="2446414" y="0"/>
                </a:lnTo>
                <a:lnTo>
                  <a:pt x="2459486" y="0"/>
                </a:lnTo>
                <a:cubicBezTo>
                  <a:pt x="2580482" y="0"/>
                  <a:pt x="2580482" y="0"/>
                  <a:pt x="2580482" y="0"/>
                </a:cubicBezTo>
                <a:lnTo>
                  <a:pt x="2670812" y="0"/>
                </a:lnTo>
                <a:cubicBezTo>
                  <a:pt x="2735874" y="0"/>
                  <a:pt x="2791642" y="0"/>
                  <a:pt x="2839443" y="0"/>
                </a:cubicBezTo>
                <a:lnTo>
                  <a:pt x="2852814" y="0"/>
                </a:lnTo>
                <a:lnTo>
                  <a:pt x="2960273" y="0"/>
                </a:lnTo>
                <a:lnTo>
                  <a:pt x="3037852" y="0"/>
                </a:lnTo>
                <a:lnTo>
                  <a:pt x="3041269" y="0"/>
                </a:lnTo>
                <a:lnTo>
                  <a:pt x="3077212" y="0"/>
                </a:lnTo>
                <a:lnTo>
                  <a:pt x="3090397" y="0"/>
                </a:lnTo>
                <a:lnTo>
                  <a:pt x="3115626" y="0"/>
                </a:lnTo>
                <a:lnTo>
                  <a:pt x="3126248" y="0"/>
                </a:lnTo>
                <a:lnTo>
                  <a:pt x="3245843" y="0"/>
                </a:lnTo>
                <a:lnTo>
                  <a:pt x="3262250" y="0"/>
                </a:lnTo>
                <a:lnTo>
                  <a:pt x="3366673" y="0"/>
                </a:lnTo>
                <a:lnTo>
                  <a:pt x="3412579" y="0"/>
                </a:lnTo>
                <a:lnTo>
                  <a:pt x="3447669" y="0"/>
                </a:lnTo>
                <a:lnTo>
                  <a:pt x="3496797" y="0"/>
                </a:lnTo>
                <a:lnTo>
                  <a:pt x="3522026" y="0"/>
                </a:lnTo>
                <a:lnTo>
                  <a:pt x="3525549" y="0"/>
                </a:lnTo>
                <a:lnTo>
                  <a:pt x="3532648" y="0"/>
                </a:lnTo>
                <a:lnTo>
                  <a:pt x="3606496" y="0"/>
                </a:lnTo>
                <a:cubicBezTo>
                  <a:pt x="3717686" y="0"/>
                  <a:pt x="3717686" y="0"/>
                  <a:pt x="3717686" y="0"/>
                </a:cubicBezTo>
                <a:cubicBezTo>
                  <a:pt x="3766245" y="0"/>
                  <a:pt x="3824516" y="34010"/>
                  <a:pt x="3848796" y="75308"/>
                </a:cubicBezTo>
                <a:cubicBezTo>
                  <a:pt x="4188713" y="664408"/>
                  <a:pt x="4188713" y="664408"/>
                  <a:pt x="4188713" y="664408"/>
                </a:cubicBezTo>
                <a:cubicBezTo>
                  <a:pt x="4212993" y="705706"/>
                  <a:pt x="4212993" y="773726"/>
                  <a:pt x="4188713" y="815024"/>
                </a:cubicBezTo>
                <a:cubicBezTo>
                  <a:pt x="3848796" y="1404124"/>
                  <a:pt x="3848796" y="1404124"/>
                  <a:pt x="3848796" y="1404124"/>
                </a:cubicBezTo>
                <a:cubicBezTo>
                  <a:pt x="3824516" y="1445422"/>
                  <a:pt x="3766245" y="1479432"/>
                  <a:pt x="3717686" y="1479432"/>
                </a:cubicBezTo>
                <a:lnTo>
                  <a:pt x="3532648" y="1479432"/>
                </a:lnTo>
                <a:lnTo>
                  <a:pt x="3126248" y="1479432"/>
                </a:lnTo>
                <a:lnTo>
                  <a:pt x="3037852" y="1479432"/>
                </a:lnTo>
                <a:lnTo>
                  <a:pt x="2852814" y="1479432"/>
                </a:lnTo>
                <a:lnTo>
                  <a:pt x="2580482" y="1479432"/>
                </a:lnTo>
                <a:lnTo>
                  <a:pt x="2446414" y="1479432"/>
                </a:lnTo>
                <a:lnTo>
                  <a:pt x="2291630" y="1479432"/>
                </a:lnTo>
                <a:lnTo>
                  <a:pt x="1900647" y="1479432"/>
                </a:lnTo>
                <a:lnTo>
                  <a:pt x="1745864" y="1479432"/>
                </a:lnTo>
                <a:lnTo>
                  <a:pt x="1611796" y="1479432"/>
                </a:lnTo>
                <a:lnTo>
                  <a:pt x="1168160" y="1479432"/>
                </a:lnTo>
                <a:lnTo>
                  <a:pt x="1066030" y="1479432"/>
                </a:lnTo>
                <a:lnTo>
                  <a:pt x="488326" y="1479432"/>
                </a:lnTo>
                <a:cubicBezTo>
                  <a:pt x="440981" y="1479432"/>
                  <a:pt x="381495" y="1445422"/>
                  <a:pt x="357216" y="1404124"/>
                </a:cubicBezTo>
                <a:cubicBezTo>
                  <a:pt x="17299" y="815024"/>
                  <a:pt x="17299" y="815024"/>
                  <a:pt x="17299" y="815024"/>
                </a:cubicBezTo>
                <a:cubicBezTo>
                  <a:pt x="-5767" y="773726"/>
                  <a:pt x="-5767" y="705706"/>
                  <a:pt x="17299" y="664408"/>
                </a:cubicBezTo>
                <a:cubicBezTo>
                  <a:pt x="357216" y="75308"/>
                  <a:pt x="357216" y="75308"/>
                  <a:pt x="357216" y="75308"/>
                </a:cubicBezTo>
                <a:cubicBezTo>
                  <a:pt x="381495" y="34010"/>
                  <a:pt x="440981" y="0"/>
                  <a:pt x="488326" y="0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2700000" scaled="1"/>
          </a:gradFill>
          <a:ln w="19050"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2700000" scaled="1"/>
              <a:tileRect/>
            </a:gradFill>
          </a:ln>
          <a:effectLst>
            <a:outerShdw blurRad="330200" dist="127000" dir="2700000" algn="tl" rotWithShape="0">
              <a:prstClr val="black">
                <a:alpha val="31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noAutofit/>
          </a:bodyPr>
          <a:lstStyle/>
          <a:p>
            <a:pPr algn="ctr"/>
            <a:endParaRPr lang="zh-CN" altLang="en-US" sz="2800">
              <a:ea typeface="微软雅黑" panose="020B0503020204020204" pitchFamily="34" charset="-122"/>
            </a:endParaRPr>
          </a:p>
        </p:txBody>
      </p:sp>
      <p:grpSp>
        <p:nvGrpSpPr>
          <p:cNvPr id="84" name="组合 83"/>
          <p:cNvGrpSpPr/>
          <p:nvPr/>
        </p:nvGrpSpPr>
        <p:grpSpPr>
          <a:xfrm>
            <a:off x="6923880" y="3098749"/>
            <a:ext cx="1251927" cy="1109597"/>
            <a:chOff x="3395030" y="3384330"/>
            <a:chExt cx="1251927" cy="1109597"/>
          </a:xfrm>
        </p:grpSpPr>
        <p:sp>
          <p:nvSpPr>
            <p:cNvPr id="61" name="Freeform 5"/>
            <p:cNvSpPr/>
            <p:nvPr/>
          </p:nvSpPr>
          <p:spPr bwMode="auto">
            <a:xfrm>
              <a:off x="3395031" y="3384353"/>
              <a:ext cx="1251926" cy="1109574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solidFill>
              <a:srgbClr val="0070C0"/>
            </a:solidFill>
            <a:ln w="12700">
              <a:noFill/>
            </a:ln>
            <a:effectLst>
              <a:outerShdw blurRad="330200" dist="127000" dir="2700000" algn="tl" rotWithShape="0">
                <a:prstClr val="black">
                  <a:alpha val="31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/>
            <a:lstStyle/>
            <a:p>
              <a:endParaRPr lang="zh-CN" altLang="en-US">
                <a:ea typeface="微软雅黑" panose="020B0503020204020204" pitchFamily="34" charset="-122"/>
              </a:endParaRPr>
            </a:p>
          </p:txBody>
        </p:sp>
        <p:sp>
          <p:nvSpPr>
            <p:cNvPr id="75" name="Freeform 5"/>
            <p:cNvSpPr/>
            <p:nvPr/>
          </p:nvSpPr>
          <p:spPr bwMode="auto">
            <a:xfrm>
              <a:off x="3395030" y="3384330"/>
              <a:ext cx="975233" cy="1109597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  <a:gd name="connsiteX0" fmla="*/ 2926 w 9929"/>
                <a:gd name="connsiteY0" fmla="*/ 10000 h 10036"/>
                <a:gd name="connsiteX1" fmla="*/ 2141 w 9929"/>
                <a:gd name="connsiteY1" fmla="*/ 9491 h 10036"/>
                <a:gd name="connsiteX2" fmla="*/ 104 w 9929"/>
                <a:gd name="connsiteY2" fmla="*/ 5509 h 10036"/>
                <a:gd name="connsiteX3" fmla="*/ 104 w 9929"/>
                <a:gd name="connsiteY3" fmla="*/ 4491 h 10036"/>
                <a:gd name="connsiteX4" fmla="*/ 2141 w 9929"/>
                <a:gd name="connsiteY4" fmla="*/ 509 h 10036"/>
                <a:gd name="connsiteX5" fmla="*/ 2926 w 9929"/>
                <a:gd name="connsiteY5" fmla="*/ 0 h 10036"/>
                <a:gd name="connsiteX6" fmla="*/ 6999 w 9929"/>
                <a:gd name="connsiteY6" fmla="*/ 0 h 10036"/>
                <a:gd name="connsiteX7" fmla="*/ 7784 w 9929"/>
                <a:gd name="connsiteY7" fmla="*/ 509 h 10036"/>
                <a:gd name="connsiteX8" fmla="*/ 9821 w 9929"/>
                <a:gd name="connsiteY8" fmla="*/ 4491 h 10036"/>
                <a:gd name="connsiteX9" fmla="*/ 9821 w 9929"/>
                <a:gd name="connsiteY9" fmla="*/ 5509 h 10036"/>
                <a:gd name="connsiteX10" fmla="*/ 7784 w 9929"/>
                <a:gd name="connsiteY10" fmla="*/ 9491 h 10036"/>
                <a:gd name="connsiteX11" fmla="*/ 2926 w 9929"/>
                <a:gd name="connsiteY11" fmla="*/ 10000 h 10036"/>
                <a:gd name="connsiteX0-1" fmla="*/ 2947 w 10000"/>
                <a:gd name="connsiteY0-2" fmla="*/ 9964 h 9964"/>
                <a:gd name="connsiteX1-3" fmla="*/ 2156 w 10000"/>
                <a:gd name="connsiteY1-4" fmla="*/ 9457 h 9964"/>
                <a:gd name="connsiteX2-5" fmla="*/ 105 w 10000"/>
                <a:gd name="connsiteY2-6" fmla="*/ 5489 h 9964"/>
                <a:gd name="connsiteX3-7" fmla="*/ 105 w 10000"/>
                <a:gd name="connsiteY3-8" fmla="*/ 4475 h 9964"/>
                <a:gd name="connsiteX4-9" fmla="*/ 2156 w 10000"/>
                <a:gd name="connsiteY4-10" fmla="*/ 507 h 9964"/>
                <a:gd name="connsiteX5-11" fmla="*/ 2947 w 10000"/>
                <a:gd name="connsiteY5-12" fmla="*/ 0 h 9964"/>
                <a:gd name="connsiteX6-13" fmla="*/ 7049 w 10000"/>
                <a:gd name="connsiteY6-14" fmla="*/ 0 h 9964"/>
                <a:gd name="connsiteX7-15" fmla="*/ 7840 w 10000"/>
                <a:gd name="connsiteY7-16" fmla="*/ 507 h 9964"/>
                <a:gd name="connsiteX8-17" fmla="*/ 9891 w 10000"/>
                <a:gd name="connsiteY8-18" fmla="*/ 4475 h 9964"/>
                <a:gd name="connsiteX9-19" fmla="*/ 9891 w 10000"/>
                <a:gd name="connsiteY9-20" fmla="*/ 5489 h 9964"/>
                <a:gd name="connsiteX10-21" fmla="*/ 2947 w 10000"/>
                <a:gd name="connsiteY10-22" fmla="*/ 9964 h 9964"/>
                <a:gd name="connsiteX0-23" fmla="*/ 2947 w 10070"/>
                <a:gd name="connsiteY0-24" fmla="*/ 10000 h 10000"/>
                <a:gd name="connsiteX1-25" fmla="*/ 2156 w 10070"/>
                <a:gd name="connsiteY1-26" fmla="*/ 9491 h 10000"/>
                <a:gd name="connsiteX2-27" fmla="*/ 105 w 10070"/>
                <a:gd name="connsiteY2-28" fmla="*/ 5509 h 10000"/>
                <a:gd name="connsiteX3-29" fmla="*/ 105 w 10070"/>
                <a:gd name="connsiteY3-30" fmla="*/ 4491 h 10000"/>
                <a:gd name="connsiteX4-31" fmla="*/ 2156 w 10070"/>
                <a:gd name="connsiteY4-32" fmla="*/ 509 h 10000"/>
                <a:gd name="connsiteX5-33" fmla="*/ 2947 w 10070"/>
                <a:gd name="connsiteY5-34" fmla="*/ 0 h 10000"/>
                <a:gd name="connsiteX6-35" fmla="*/ 7049 w 10070"/>
                <a:gd name="connsiteY6-36" fmla="*/ 0 h 10000"/>
                <a:gd name="connsiteX7-37" fmla="*/ 7840 w 10070"/>
                <a:gd name="connsiteY7-38" fmla="*/ 509 h 10000"/>
                <a:gd name="connsiteX8-39" fmla="*/ 9891 w 10070"/>
                <a:gd name="connsiteY8-40" fmla="*/ 4491 h 10000"/>
                <a:gd name="connsiteX9-41" fmla="*/ 2947 w 10070"/>
                <a:gd name="connsiteY9-42" fmla="*/ 10000 h 10000"/>
                <a:gd name="connsiteX0-43" fmla="*/ 2947 w 8049"/>
                <a:gd name="connsiteY0-44" fmla="*/ 10391 h 10391"/>
                <a:gd name="connsiteX1-45" fmla="*/ 2156 w 8049"/>
                <a:gd name="connsiteY1-46" fmla="*/ 9882 h 10391"/>
                <a:gd name="connsiteX2-47" fmla="*/ 105 w 8049"/>
                <a:gd name="connsiteY2-48" fmla="*/ 5900 h 10391"/>
                <a:gd name="connsiteX3-49" fmla="*/ 105 w 8049"/>
                <a:gd name="connsiteY3-50" fmla="*/ 4882 h 10391"/>
                <a:gd name="connsiteX4-51" fmla="*/ 2156 w 8049"/>
                <a:gd name="connsiteY4-52" fmla="*/ 900 h 10391"/>
                <a:gd name="connsiteX5-53" fmla="*/ 2947 w 8049"/>
                <a:gd name="connsiteY5-54" fmla="*/ 391 h 10391"/>
                <a:gd name="connsiteX6-55" fmla="*/ 7049 w 8049"/>
                <a:gd name="connsiteY6-56" fmla="*/ 391 h 10391"/>
                <a:gd name="connsiteX7-57" fmla="*/ 7840 w 8049"/>
                <a:gd name="connsiteY7-58" fmla="*/ 900 h 10391"/>
                <a:gd name="connsiteX8-59" fmla="*/ 2947 w 8049"/>
                <a:gd name="connsiteY8-60" fmla="*/ 10391 h 10391"/>
                <a:gd name="connsiteX0-61" fmla="*/ 3660 w 9981"/>
                <a:gd name="connsiteY0-62" fmla="*/ 9640 h 9640"/>
                <a:gd name="connsiteX1-63" fmla="*/ 2678 w 9981"/>
                <a:gd name="connsiteY1-64" fmla="*/ 9150 h 9640"/>
                <a:gd name="connsiteX2-65" fmla="*/ 129 w 9981"/>
                <a:gd name="connsiteY2-66" fmla="*/ 5318 h 9640"/>
                <a:gd name="connsiteX3-67" fmla="*/ 129 w 9981"/>
                <a:gd name="connsiteY3-68" fmla="*/ 4338 h 9640"/>
                <a:gd name="connsiteX4-69" fmla="*/ 2678 w 9981"/>
                <a:gd name="connsiteY4-70" fmla="*/ 506 h 9640"/>
                <a:gd name="connsiteX5-71" fmla="*/ 3660 w 9981"/>
                <a:gd name="connsiteY5-72" fmla="*/ 16 h 9640"/>
                <a:gd name="connsiteX6-73" fmla="*/ 8757 w 9981"/>
                <a:gd name="connsiteY6-74" fmla="*/ 16 h 9640"/>
                <a:gd name="connsiteX7-75" fmla="*/ 9739 w 9981"/>
                <a:gd name="connsiteY7-76" fmla="*/ 506 h 9640"/>
                <a:gd name="connsiteX8-77" fmla="*/ 3660 w 9981"/>
                <a:gd name="connsiteY8-78" fmla="*/ 9640 h 9640"/>
                <a:gd name="connsiteX0-79" fmla="*/ 3667 w 9758"/>
                <a:gd name="connsiteY0-80" fmla="*/ 10713 h 10713"/>
                <a:gd name="connsiteX1-81" fmla="*/ 2683 w 9758"/>
                <a:gd name="connsiteY1-82" fmla="*/ 10205 h 10713"/>
                <a:gd name="connsiteX2-83" fmla="*/ 129 w 9758"/>
                <a:gd name="connsiteY2-84" fmla="*/ 6230 h 10713"/>
                <a:gd name="connsiteX3-85" fmla="*/ 129 w 9758"/>
                <a:gd name="connsiteY3-86" fmla="*/ 5213 h 10713"/>
                <a:gd name="connsiteX4-87" fmla="*/ 2683 w 9758"/>
                <a:gd name="connsiteY4-88" fmla="*/ 1238 h 10713"/>
                <a:gd name="connsiteX5-89" fmla="*/ 3667 w 9758"/>
                <a:gd name="connsiteY5-90" fmla="*/ 730 h 10713"/>
                <a:gd name="connsiteX6-91" fmla="*/ 8774 w 9758"/>
                <a:gd name="connsiteY6-92" fmla="*/ 730 h 10713"/>
                <a:gd name="connsiteX7-93" fmla="*/ 9758 w 9758"/>
                <a:gd name="connsiteY7-94" fmla="*/ 1238 h 10713"/>
                <a:gd name="connsiteX8-95" fmla="*/ 3667 w 9758"/>
                <a:gd name="connsiteY8-96" fmla="*/ 10713 h 10713"/>
                <a:gd name="connsiteX0-97" fmla="*/ 3758 w 10000"/>
                <a:gd name="connsiteY0-98" fmla="*/ 9319 h 9319"/>
                <a:gd name="connsiteX1-99" fmla="*/ 2750 w 10000"/>
                <a:gd name="connsiteY1-100" fmla="*/ 8845 h 9319"/>
                <a:gd name="connsiteX2-101" fmla="*/ 132 w 10000"/>
                <a:gd name="connsiteY2-102" fmla="*/ 5134 h 9319"/>
                <a:gd name="connsiteX3-103" fmla="*/ 132 w 10000"/>
                <a:gd name="connsiteY3-104" fmla="*/ 4185 h 9319"/>
                <a:gd name="connsiteX4-105" fmla="*/ 2750 w 10000"/>
                <a:gd name="connsiteY4-106" fmla="*/ 475 h 9319"/>
                <a:gd name="connsiteX5-107" fmla="*/ 3758 w 10000"/>
                <a:gd name="connsiteY5-108" fmla="*/ 0 h 9319"/>
                <a:gd name="connsiteX6-109" fmla="*/ 8992 w 10000"/>
                <a:gd name="connsiteY6-110" fmla="*/ 0 h 9319"/>
                <a:gd name="connsiteX7-111" fmla="*/ 10000 w 10000"/>
                <a:gd name="connsiteY7-112" fmla="*/ 475 h 9319"/>
                <a:gd name="connsiteX8-113" fmla="*/ 3758 w 10000"/>
                <a:gd name="connsiteY8-114" fmla="*/ 9319 h 9319"/>
                <a:gd name="connsiteX0-115" fmla="*/ 3758 w 10000"/>
                <a:gd name="connsiteY0-116" fmla="*/ 10000 h 10000"/>
                <a:gd name="connsiteX1-117" fmla="*/ 2750 w 10000"/>
                <a:gd name="connsiteY1-118" fmla="*/ 9491 h 10000"/>
                <a:gd name="connsiteX2-119" fmla="*/ 132 w 10000"/>
                <a:gd name="connsiteY2-120" fmla="*/ 5509 h 10000"/>
                <a:gd name="connsiteX3-121" fmla="*/ 132 w 10000"/>
                <a:gd name="connsiteY3-122" fmla="*/ 4491 h 10000"/>
                <a:gd name="connsiteX4-123" fmla="*/ 2750 w 10000"/>
                <a:gd name="connsiteY4-124" fmla="*/ 510 h 10000"/>
                <a:gd name="connsiteX5-125" fmla="*/ 3758 w 10000"/>
                <a:gd name="connsiteY5-126" fmla="*/ 0 h 10000"/>
                <a:gd name="connsiteX6-127" fmla="*/ 8992 w 10000"/>
                <a:gd name="connsiteY6-128" fmla="*/ 0 h 10000"/>
                <a:gd name="connsiteX7-129" fmla="*/ 10000 w 10000"/>
                <a:gd name="connsiteY7-130" fmla="*/ 510 h 10000"/>
                <a:gd name="connsiteX8-131" fmla="*/ 3758 w 10000"/>
                <a:gd name="connsiteY8-132" fmla="*/ 10000 h 10000"/>
                <a:gd name="connsiteX0-133" fmla="*/ 3758 w 10000"/>
                <a:gd name="connsiteY0-134" fmla="*/ 10000 h 10000"/>
                <a:gd name="connsiteX1-135" fmla="*/ 2750 w 10000"/>
                <a:gd name="connsiteY1-136" fmla="*/ 9491 h 10000"/>
                <a:gd name="connsiteX2-137" fmla="*/ 132 w 10000"/>
                <a:gd name="connsiteY2-138" fmla="*/ 5509 h 10000"/>
                <a:gd name="connsiteX3-139" fmla="*/ 132 w 10000"/>
                <a:gd name="connsiteY3-140" fmla="*/ 4491 h 10000"/>
                <a:gd name="connsiteX4-141" fmla="*/ 2750 w 10000"/>
                <a:gd name="connsiteY4-142" fmla="*/ 510 h 10000"/>
                <a:gd name="connsiteX5-143" fmla="*/ 3758 w 10000"/>
                <a:gd name="connsiteY5-144" fmla="*/ 0 h 10000"/>
                <a:gd name="connsiteX6-145" fmla="*/ 8992 w 10000"/>
                <a:gd name="connsiteY6-146" fmla="*/ 0 h 10000"/>
                <a:gd name="connsiteX7-147" fmla="*/ 10000 w 10000"/>
                <a:gd name="connsiteY7-148" fmla="*/ 510 h 10000"/>
                <a:gd name="connsiteX8-149" fmla="*/ 7779 w 10000"/>
                <a:gd name="connsiteY8-150" fmla="*/ 5715 h 10000"/>
                <a:gd name="connsiteX9-151" fmla="*/ 3758 w 10000"/>
                <a:gd name="connsiteY9-152" fmla="*/ 10000 h 10000"/>
                <a:gd name="connsiteX0-153" fmla="*/ 3758 w 10000"/>
                <a:gd name="connsiteY0-154" fmla="*/ 10000 h 10000"/>
                <a:gd name="connsiteX1-155" fmla="*/ 2750 w 10000"/>
                <a:gd name="connsiteY1-156" fmla="*/ 9491 h 10000"/>
                <a:gd name="connsiteX2-157" fmla="*/ 132 w 10000"/>
                <a:gd name="connsiteY2-158" fmla="*/ 5509 h 10000"/>
                <a:gd name="connsiteX3-159" fmla="*/ 132 w 10000"/>
                <a:gd name="connsiteY3-160" fmla="*/ 4491 h 10000"/>
                <a:gd name="connsiteX4-161" fmla="*/ 2750 w 10000"/>
                <a:gd name="connsiteY4-162" fmla="*/ 510 h 10000"/>
                <a:gd name="connsiteX5-163" fmla="*/ 3758 w 10000"/>
                <a:gd name="connsiteY5-164" fmla="*/ 0 h 10000"/>
                <a:gd name="connsiteX6-165" fmla="*/ 8992 w 10000"/>
                <a:gd name="connsiteY6-166" fmla="*/ 0 h 10000"/>
                <a:gd name="connsiteX7-167" fmla="*/ 10000 w 10000"/>
                <a:gd name="connsiteY7-168" fmla="*/ 510 h 10000"/>
                <a:gd name="connsiteX8-169" fmla="*/ 7779 w 10000"/>
                <a:gd name="connsiteY8-170" fmla="*/ 5715 h 10000"/>
                <a:gd name="connsiteX9-171" fmla="*/ 3758 w 10000"/>
                <a:gd name="connsiteY9-172" fmla="*/ 10000 h 10000"/>
                <a:gd name="connsiteX0-173" fmla="*/ 3758 w 10000"/>
                <a:gd name="connsiteY0-174" fmla="*/ 10000 h 10000"/>
                <a:gd name="connsiteX1-175" fmla="*/ 2750 w 10000"/>
                <a:gd name="connsiteY1-176" fmla="*/ 9491 h 10000"/>
                <a:gd name="connsiteX2-177" fmla="*/ 132 w 10000"/>
                <a:gd name="connsiteY2-178" fmla="*/ 5509 h 10000"/>
                <a:gd name="connsiteX3-179" fmla="*/ 132 w 10000"/>
                <a:gd name="connsiteY3-180" fmla="*/ 4491 h 10000"/>
                <a:gd name="connsiteX4-181" fmla="*/ 2750 w 10000"/>
                <a:gd name="connsiteY4-182" fmla="*/ 510 h 10000"/>
                <a:gd name="connsiteX5-183" fmla="*/ 3758 w 10000"/>
                <a:gd name="connsiteY5-184" fmla="*/ 0 h 10000"/>
                <a:gd name="connsiteX6-185" fmla="*/ 8992 w 10000"/>
                <a:gd name="connsiteY6-186" fmla="*/ 0 h 10000"/>
                <a:gd name="connsiteX7-187" fmla="*/ 10000 w 10000"/>
                <a:gd name="connsiteY7-188" fmla="*/ 510 h 10000"/>
                <a:gd name="connsiteX8-189" fmla="*/ 7779 w 10000"/>
                <a:gd name="connsiteY8-190" fmla="*/ 5715 h 10000"/>
                <a:gd name="connsiteX9-191" fmla="*/ 3758 w 10000"/>
                <a:gd name="connsiteY9-192" fmla="*/ 10000 h 10000"/>
                <a:gd name="connsiteX0-193" fmla="*/ 3758 w 10000"/>
                <a:gd name="connsiteY0-194" fmla="*/ 10000 h 10000"/>
                <a:gd name="connsiteX1-195" fmla="*/ 2750 w 10000"/>
                <a:gd name="connsiteY1-196" fmla="*/ 9491 h 10000"/>
                <a:gd name="connsiteX2-197" fmla="*/ 132 w 10000"/>
                <a:gd name="connsiteY2-198" fmla="*/ 5509 h 10000"/>
                <a:gd name="connsiteX3-199" fmla="*/ 132 w 10000"/>
                <a:gd name="connsiteY3-200" fmla="*/ 4491 h 10000"/>
                <a:gd name="connsiteX4-201" fmla="*/ 2750 w 10000"/>
                <a:gd name="connsiteY4-202" fmla="*/ 510 h 10000"/>
                <a:gd name="connsiteX5-203" fmla="*/ 3758 w 10000"/>
                <a:gd name="connsiteY5-204" fmla="*/ 0 h 10000"/>
                <a:gd name="connsiteX6-205" fmla="*/ 8992 w 10000"/>
                <a:gd name="connsiteY6-206" fmla="*/ 0 h 10000"/>
                <a:gd name="connsiteX7-207" fmla="*/ 10000 w 10000"/>
                <a:gd name="connsiteY7-208" fmla="*/ 510 h 10000"/>
                <a:gd name="connsiteX8-209" fmla="*/ 7657 w 10000"/>
                <a:gd name="connsiteY8-210" fmla="*/ 5358 h 10000"/>
                <a:gd name="connsiteX9-211" fmla="*/ 3758 w 10000"/>
                <a:gd name="connsiteY9-212" fmla="*/ 10000 h 10000"/>
                <a:gd name="connsiteX0-213" fmla="*/ 3758 w 10000"/>
                <a:gd name="connsiteY0-214" fmla="*/ 10000 h 10000"/>
                <a:gd name="connsiteX1-215" fmla="*/ 2750 w 10000"/>
                <a:gd name="connsiteY1-216" fmla="*/ 9491 h 10000"/>
                <a:gd name="connsiteX2-217" fmla="*/ 132 w 10000"/>
                <a:gd name="connsiteY2-218" fmla="*/ 5509 h 10000"/>
                <a:gd name="connsiteX3-219" fmla="*/ 132 w 10000"/>
                <a:gd name="connsiteY3-220" fmla="*/ 4491 h 10000"/>
                <a:gd name="connsiteX4-221" fmla="*/ 2750 w 10000"/>
                <a:gd name="connsiteY4-222" fmla="*/ 510 h 10000"/>
                <a:gd name="connsiteX5-223" fmla="*/ 3758 w 10000"/>
                <a:gd name="connsiteY5-224" fmla="*/ 0 h 10000"/>
                <a:gd name="connsiteX6-225" fmla="*/ 8992 w 10000"/>
                <a:gd name="connsiteY6-226" fmla="*/ 0 h 10000"/>
                <a:gd name="connsiteX7-227" fmla="*/ 10000 w 10000"/>
                <a:gd name="connsiteY7-228" fmla="*/ 510 h 10000"/>
                <a:gd name="connsiteX8-229" fmla="*/ 6803 w 10000"/>
                <a:gd name="connsiteY8-230" fmla="*/ 4894 h 10000"/>
                <a:gd name="connsiteX9-231" fmla="*/ 3758 w 10000"/>
                <a:gd name="connsiteY9-232" fmla="*/ 10000 h 10000"/>
                <a:gd name="connsiteX0-233" fmla="*/ 3758 w 10000"/>
                <a:gd name="connsiteY0-234" fmla="*/ 10000 h 10000"/>
                <a:gd name="connsiteX1-235" fmla="*/ 2750 w 10000"/>
                <a:gd name="connsiteY1-236" fmla="*/ 9491 h 10000"/>
                <a:gd name="connsiteX2-237" fmla="*/ 132 w 10000"/>
                <a:gd name="connsiteY2-238" fmla="*/ 5509 h 10000"/>
                <a:gd name="connsiteX3-239" fmla="*/ 132 w 10000"/>
                <a:gd name="connsiteY3-240" fmla="*/ 4491 h 10000"/>
                <a:gd name="connsiteX4-241" fmla="*/ 2750 w 10000"/>
                <a:gd name="connsiteY4-242" fmla="*/ 510 h 10000"/>
                <a:gd name="connsiteX5-243" fmla="*/ 3758 w 10000"/>
                <a:gd name="connsiteY5-244" fmla="*/ 0 h 10000"/>
                <a:gd name="connsiteX6-245" fmla="*/ 8992 w 10000"/>
                <a:gd name="connsiteY6-246" fmla="*/ 0 h 10000"/>
                <a:gd name="connsiteX7-247" fmla="*/ 10000 w 10000"/>
                <a:gd name="connsiteY7-248" fmla="*/ 510 h 10000"/>
                <a:gd name="connsiteX8-249" fmla="*/ 6803 w 10000"/>
                <a:gd name="connsiteY8-250" fmla="*/ 4894 h 10000"/>
                <a:gd name="connsiteX9-251" fmla="*/ 3758 w 10000"/>
                <a:gd name="connsiteY9-252" fmla="*/ 10000 h 10000"/>
                <a:gd name="connsiteX0-253" fmla="*/ 3758 w 10000"/>
                <a:gd name="connsiteY0-254" fmla="*/ 10000 h 10000"/>
                <a:gd name="connsiteX1-255" fmla="*/ 2750 w 10000"/>
                <a:gd name="connsiteY1-256" fmla="*/ 9491 h 10000"/>
                <a:gd name="connsiteX2-257" fmla="*/ 132 w 10000"/>
                <a:gd name="connsiteY2-258" fmla="*/ 5509 h 10000"/>
                <a:gd name="connsiteX3-259" fmla="*/ 132 w 10000"/>
                <a:gd name="connsiteY3-260" fmla="*/ 4491 h 10000"/>
                <a:gd name="connsiteX4-261" fmla="*/ 2750 w 10000"/>
                <a:gd name="connsiteY4-262" fmla="*/ 510 h 10000"/>
                <a:gd name="connsiteX5-263" fmla="*/ 3758 w 10000"/>
                <a:gd name="connsiteY5-264" fmla="*/ 0 h 10000"/>
                <a:gd name="connsiteX6-265" fmla="*/ 8992 w 10000"/>
                <a:gd name="connsiteY6-266" fmla="*/ 0 h 10000"/>
                <a:gd name="connsiteX7-267" fmla="*/ 10000 w 10000"/>
                <a:gd name="connsiteY7-268" fmla="*/ 510 h 10000"/>
                <a:gd name="connsiteX8-269" fmla="*/ 6803 w 10000"/>
                <a:gd name="connsiteY8-270" fmla="*/ 4894 h 10000"/>
                <a:gd name="connsiteX9-271" fmla="*/ 3758 w 10000"/>
                <a:gd name="connsiteY9-272" fmla="*/ 10000 h 10000"/>
                <a:gd name="connsiteX0-273" fmla="*/ 3758 w 10027"/>
                <a:gd name="connsiteY0-274" fmla="*/ 10000 h 10000"/>
                <a:gd name="connsiteX1-275" fmla="*/ 2750 w 10027"/>
                <a:gd name="connsiteY1-276" fmla="*/ 9491 h 10000"/>
                <a:gd name="connsiteX2-277" fmla="*/ 132 w 10027"/>
                <a:gd name="connsiteY2-278" fmla="*/ 5509 h 10000"/>
                <a:gd name="connsiteX3-279" fmla="*/ 132 w 10027"/>
                <a:gd name="connsiteY3-280" fmla="*/ 4491 h 10000"/>
                <a:gd name="connsiteX4-281" fmla="*/ 2750 w 10027"/>
                <a:gd name="connsiteY4-282" fmla="*/ 510 h 10000"/>
                <a:gd name="connsiteX5-283" fmla="*/ 3758 w 10027"/>
                <a:gd name="connsiteY5-284" fmla="*/ 0 h 10000"/>
                <a:gd name="connsiteX6-285" fmla="*/ 8992 w 10027"/>
                <a:gd name="connsiteY6-286" fmla="*/ 0 h 10000"/>
                <a:gd name="connsiteX7-287" fmla="*/ 10000 w 10027"/>
                <a:gd name="connsiteY7-288" fmla="*/ 510 h 10000"/>
                <a:gd name="connsiteX8-289" fmla="*/ 6803 w 10027"/>
                <a:gd name="connsiteY8-290" fmla="*/ 4894 h 10000"/>
                <a:gd name="connsiteX9-291" fmla="*/ 3758 w 10027"/>
                <a:gd name="connsiteY9-292" fmla="*/ 10000 h 10000"/>
                <a:gd name="connsiteX0-293" fmla="*/ 3758 w 10033"/>
                <a:gd name="connsiteY0-294" fmla="*/ 10000 h 10000"/>
                <a:gd name="connsiteX1-295" fmla="*/ 2750 w 10033"/>
                <a:gd name="connsiteY1-296" fmla="*/ 9491 h 10000"/>
                <a:gd name="connsiteX2-297" fmla="*/ 132 w 10033"/>
                <a:gd name="connsiteY2-298" fmla="*/ 5509 h 10000"/>
                <a:gd name="connsiteX3-299" fmla="*/ 132 w 10033"/>
                <a:gd name="connsiteY3-300" fmla="*/ 4491 h 10000"/>
                <a:gd name="connsiteX4-301" fmla="*/ 2750 w 10033"/>
                <a:gd name="connsiteY4-302" fmla="*/ 510 h 10000"/>
                <a:gd name="connsiteX5-303" fmla="*/ 3758 w 10033"/>
                <a:gd name="connsiteY5-304" fmla="*/ 0 h 10000"/>
                <a:gd name="connsiteX6-305" fmla="*/ 8992 w 10033"/>
                <a:gd name="connsiteY6-306" fmla="*/ 0 h 10000"/>
                <a:gd name="connsiteX7-307" fmla="*/ 10000 w 10033"/>
                <a:gd name="connsiteY7-308" fmla="*/ 510 h 10000"/>
                <a:gd name="connsiteX8-309" fmla="*/ 6864 w 10033"/>
                <a:gd name="connsiteY8-310" fmla="*/ 5055 h 10000"/>
                <a:gd name="connsiteX9-311" fmla="*/ 3758 w 10033"/>
                <a:gd name="connsiteY9-312" fmla="*/ 10000 h 10000"/>
                <a:gd name="connsiteX0-313" fmla="*/ 3758 w 10035"/>
                <a:gd name="connsiteY0-314" fmla="*/ 10000 h 10000"/>
                <a:gd name="connsiteX1-315" fmla="*/ 2750 w 10035"/>
                <a:gd name="connsiteY1-316" fmla="*/ 9491 h 10000"/>
                <a:gd name="connsiteX2-317" fmla="*/ 132 w 10035"/>
                <a:gd name="connsiteY2-318" fmla="*/ 5509 h 10000"/>
                <a:gd name="connsiteX3-319" fmla="*/ 132 w 10035"/>
                <a:gd name="connsiteY3-320" fmla="*/ 4491 h 10000"/>
                <a:gd name="connsiteX4-321" fmla="*/ 2750 w 10035"/>
                <a:gd name="connsiteY4-322" fmla="*/ 510 h 10000"/>
                <a:gd name="connsiteX5-323" fmla="*/ 3758 w 10035"/>
                <a:gd name="connsiteY5-324" fmla="*/ 0 h 10000"/>
                <a:gd name="connsiteX6-325" fmla="*/ 8992 w 10035"/>
                <a:gd name="connsiteY6-326" fmla="*/ 0 h 10000"/>
                <a:gd name="connsiteX7-327" fmla="*/ 10000 w 10035"/>
                <a:gd name="connsiteY7-328" fmla="*/ 510 h 10000"/>
                <a:gd name="connsiteX8-329" fmla="*/ 6864 w 10035"/>
                <a:gd name="connsiteY8-330" fmla="*/ 5055 h 10000"/>
                <a:gd name="connsiteX9-331" fmla="*/ 3758 w 10035"/>
                <a:gd name="connsiteY9-332" fmla="*/ 10000 h 10000"/>
                <a:gd name="connsiteX0-333" fmla="*/ 3758 w 10008"/>
                <a:gd name="connsiteY0-334" fmla="*/ 10000 h 10000"/>
                <a:gd name="connsiteX1-335" fmla="*/ 2750 w 10008"/>
                <a:gd name="connsiteY1-336" fmla="*/ 9491 h 10000"/>
                <a:gd name="connsiteX2-337" fmla="*/ 132 w 10008"/>
                <a:gd name="connsiteY2-338" fmla="*/ 5509 h 10000"/>
                <a:gd name="connsiteX3-339" fmla="*/ 132 w 10008"/>
                <a:gd name="connsiteY3-340" fmla="*/ 4491 h 10000"/>
                <a:gd name="connsiteX4-341" fmla="*/ 2750 w 10008"/>
                <a:gd name="connsiteY4-342" fmla="*/ 510 h 10000"/>
                <a:gd name="connsiteX5-343" fmla="*/ 3758 w 10008"/>
                <a:gd name="connsiteY5-344" fmla="*/ 0 h 10000"/>
                <a:gd name="connsiteX6-345" fmla="*/ 8992 w 10008"/>
                <a:gd name="connsiteY6-346" fmla="*/ 0 h 10000"/>
                <a:gd name="connsiteX7-347" fmla="*/ 10000 w 10008"/>
                <a:gd name="connsiteY7-348" fmla="*/ 510 h 10000"/>
                <a:gd name="connsiteX8-349" fmla="*/ 6864 w 10008"/>
                <a:gd name="connsiteY8-350" fmla="*/ 5055 h 10000"/>
                <a:gd name="connsiteX9-351" fmla="*/ 3758 w 10008"/>
                <a:gd name="connsiteY9-352" fmla="*/ 10000 h 10000"/>
                <a:gd name="connsiteX0-353" fmla="*/ 3758 w 10031"/>
                <a:gd name="connsiteY0-354" fmla="*/ 10000 h 10000"/>
                <a:gd name="connsiteX1-355" fmla="*/ 2750 w 10031"/>
                <a:gd name="connsiteY1-356" fmla="*/ 9491 h 10000"/>
                <a:gd name="connsiteX2-357" fmla="*/ 132 w 10031"/>
                <a:gd name="connsiteY2-358" fmla="*/ 5509 h 10000"/>
                <a:gd name="connsiteX3-359" fmla="*/ 132 w 10031"/>
                <a:gd name="connsiteY3-360" fmla="*/ 4491 h 10000"/>
                <a:gd name="connsiteX4-361" fmla="*/ 2750 w 10031"/>
                <a:gd name="connsiteY4-362" fmla="*/ 510 h 10000"/>
                <a:gd name="connsiteX5-363" fmla="*/ 3758 w 10031"/>
                <a:gd name="connsiteY5-364" fmla="*/ 0 h 10000"/>
                <a:gd name="connsiteX6-365" fmla="*/ 8992 w 10031"/>
                <a:gd name="connsiteY6-366" fmla="*/ 0 h 10000"/>
                <a:gd name="connsiteX7-367" fmla="*/ 10000 w 10031"/>
                <a:gd name="connsiteY7-368" fmla="*/ 510 h 10000"/>
                <a:gd name="connsiteX8-369" fmla="*/ 6864 w 10031"/>
                <a:gd name="connsiteY8-370" fmla="*/ 5055 h 10000"/>
                <a:gd name="connsiteX9-371" fmla="*/ 3758 w 10031"/>
                <a:gd name="connsiteY9-372" fmla="*/ 10000 h 10000"/>
                <a:gd name="connsiteX0-373" fmla="*/ 3758 w 10031"/>
                <a:gd name="connsiteY0-374" fmla="*/ 10000 h 10000"/>
                <a:gd name="connsiteX1-375" fmla="*/ 2750 w 10031"/>
                <a:gd name="connsiteY1-376" fmla="*/ 9491 h 10000"/>
                <a:gd name="connsiteX2-377" fmla="*/ 132 w 10031"/>
                <a:gd name="connsiteY2-378" fmla="*/ 5509 h 10000"/>
                <a:gd name="connsiteX3-379" fmla="*/ 132 w 10031"/>
                <a:gd name="connsiteY3-380" fmla="*/ 4491 h 10000"/>
                <a:gd name="connsiteX4-381" fmla="*/ 2750 w 10031"/>
                <a:gd name="connsiteY4-382" fmla="*/ 510 h 10000"/>
                <a:gd name="connsiteX5-383" fmla="*/ 3758 w 10031"/>
                <a:gd name="connsiteY5-384" fmla="*/ 0 h 10000"/>
                <a:gd name="connsiteX6-385" fmla="*/ 8992 w 10031"/>
                <a:gd name="connsiteY6-386" fmla="*/ 0 h 10000"/>
                <a:gd name="connsiteX7-387" fmla="*/ 10000 w 10031"/>
                <a:gd name="connsiteY7-388" fmla="*/ 510 h 10000"/>
                <a:gd name="connsiteX8-389" fmla="*/ 6864 w 10031"/>
                <a:gd name="connsiteY8-390" fmla="*/ 5055 h 10000"/>
                <a:gd name="connsiteX9-391" fmla="*/ 3758 w 10031"/>
                <a:gd name="connsiteY9-392" fmla="*/ 10000 h 10000"/>
                <a:gd name="connsiteX0-393" fmla="*/ 3758 w 10035"/>
                <a:gd name="connsiteY0-394" fmla="*/ 10000 h 10000"/>
                <a:gd name="connsiteX1-395" fmla="*/ 2750 w 10035"/>
                <a:gd name="connsiteY1-396" fmla="*/ 9491 h 10000"/>
                <a:gd name="connsiteX2-397" fmla="*/ 132 w 10035"/>
                <a:gd name="connsiteY2-398" fmla="*/ 5509 h 10000"/>
                <a:gd name="connsiteX3-399" fmla="*/ 132 w 10035"/>
                <a:gd name="connsiteY3-400" fmla="*/ 4491 h 10000"/>
                <a:gd name="connsiteX4-401" fmla="*/ 2750 w 10035"/>
                <a:gd name="connsiteY4-402" fmla="*/ 510 h 10000"/>
                <a:gd name="connsiteX5-403" fmla="*/ 3758 w 10035"/>
                <a:gd name="connsiteY5-404" fmla="*/ 0 h 10000"/>
                <a:gd name="connsiteX6-405" fmla="*/ 8992 w 10035"/>
                <a:gd name="connsiteY6-406" fmla="*/ 0 h 10000"/>
                <a:gd name="connsiteX7-407" fmla="*/ 10000 w 10035"/>
                <a:gd name="connsiteY7-408" fmla="*/ 510 h 10000"/>
                <a:gd name="connsiteX8-409" fmla="*/ 6864 w 10035"/>
                <a:gd name="connsiteY8-410" fmla="*/ 5055 h 10000"/>
                <a:gd name="connsiteX9-411" fmla="*/ 3758 w 10035"/>
                <a:gd name="connsiteY9-412" fmla="*/ 10000 h 10000"/>
                <a:gd name="connsiteX0-413" fmla="*/ 3758 w 10008"/>
                <a:gd name="connsiteY0-414" fmla="*/ 10000 h 10000"/>
                <a:gd name="connsiteX1-415" fmla="*/ 2750 w 10008"/>
                <a:gd name="connsiteY1-416" fmla="*/ 9491 h 10000"/>
                <a:gd name="connsiteX2-417" fmla="*/ 132 w 10008"/>
                <a:gd name="connsiteY2-418" fmla="*/ 5509 h 10000"/>
                <a:gd name="connsiteX3-419" fmla="*/ 132 w 10008"/>
                <a:gd name="connsiteY3-420" fmla="*/ 4491 h 10000"/>
                <a:gd name="connsiteX4-421" fmla="*/ 2750 w 10008"/>
                <a:gd name="connsiteY4-422" fmla="*/ 510 h 10000"/>
                <a:gd name="connsiteX5-423" fmla="*/ 3758 w 10008"/>
                <a:gd name="connsiteY5-424" fmla="*/ 0 h 10000"/>
                <a:gd name="connsiteX6-425" fmla="*/ 8992 w 10008"/>
                <a:gd name="connsiteY6-426" fmla="*/ 0 h 10000"/>
                <a:gd name="connsiteX7-427" fmla="*/ 10000 w 10008"/>
                <a:gd name="connsiteY7-428" fmla="*/ 510 h 10000"/>
                <a:gd name="connsiteX8-429" fmla="*/ 6864 w 10008"/>
                <a:gd name="connsiteY8-430" fmla="*/ 5055 h 10000"/>
                <a:gd name="connsiteX9-431" fmla="*/ 3758 w 10008"/>
                <a:gd name="connsiteY9-432" fmla="*/ 10000 h 10000"/>
                <a:gd name="connsiteX0-433" fmla="*/ 3758 w 10008"/>
                <a:gd name="connsiteY0-434" fmla="*/ 10000 h 10000"/>
                <a:gd name="connsiteX1-435" fmla="*/ 2750 w 10008"/>
                <a:gd name="connsiteY1-436" fmla="*/ 9491 h 10000"/>
                <a:gd name="connsiteX2-437" fmla="*/ 132 w 10008"/>
                <a:gd name="connsiteY2-438" fmla="*/ 5509 h 10000"/>
                <a:gd name="connsiteX3-439" fmla="*/ 132 w 10008"/>
                <a:gd name="connsiteY3-440" fmla="*/ 4491 h 10000"/>
                <a:gd name="connsiteX4-441" fmla="*/ 2750 w 10008"/>
                <a:gd name="connsiteY4-442" fmla="*/ 510 h 10000"/>
                <a:gd name="connsiteX5-443" fmla="*/ 3758 w 10008"/>
                <a:gd name="connsiteY5-444" fmla="*/ 0 h 10000"/>
                <a:gd name="connsiteX6-445" fmla="*/ 8992 w 10008"/>
                <a:gd name="connsiteY6-446" fmla="*/ 0 h 10000"/>
                <a:gd name="connsiteX7-447" fmla="*/ 10000 w 10008"/>
                <a:gd name="connsiteY7-448" fmla="*/ 510 h 10000"/>
                <a:gd name="connsiteX8-449" fmla="*/ 6864 w 10008"/>
                <a:gd name="connsiteY8-450" fmla="*/ 5055 h 10000"/>
                <a:gd name="connsiteX9-451" fmla="*/ 3758 w 10008"/>
                <a:gd name="connsiteY9-452" fmla="*/ 10000 h 10000"/>
                <a:gd name="connsiteX0-453" fmla="*/ 3758 w 10008"/>
                <a:gd name="connsiteY0-454" fmla="*/ 10000 h 10000"/>
                <a:gd name="connsiteX1-455" fmla="*/ 2750 w 10008"/>
                <a:gd name="connsiteY1-456" fmla="*/ 9491 h 10000"/>
                <a:gd name="connsiteX2-457" fmla="*/ 132 w 10008"/>
                <a:gd name="connsiteY2-458" fmla="*/ 5509 h 10000"/>
                <a:gd name="connsiteX3-459" fmla="*/ 132 w 10008"/>
                <a:gd name="connsiteY3-460" fmla="*/ 4491 h 10000"/>
                <a:gd name="connsiteX4-461" fmla="*/ 2750 w 10008"/>
                <a:gd name="connsiteY4-462" fmla="*/ 510 h 10000"/>
                <a:gd name="connsiteX5-463" fmla="*/ 3758 w 10008"/>
                <a:gd name="connsiteY5-464" fmla="*/ 0 h 10000"/>
                <a:gd name="connsiteX6-465" fmla="*/ 8992 w 10008"/>
                <a:gd name="connsiteY6-466" fmla="*/ 0 h 10000"/>
                <a:gd name="connsiteX7-467" fmla="*/ 10000 w 10008"/>
                <a:gd name="connsiteY7-468" fmla="*/ 510 h 10000"/>
                <a:gd name="connsiteX8-469" fmla="*/ 6864 w 10008"/>
                <a:gd name="connsiteY8-470" fmla="*/ 5055 h 10000"/>
                <a:gd name="connsiteX9-471" fmla="*/ 3758 w 10008"/>
                <a:gd name="connsiteY9-472" fmla="*/ 10000 h 10000"/>
                <a:gd name="connsiteX0-473" fmla="*/ 3758 w 10008"/>
                <a:gd name="connsiteY0-474" fmla="*/ 10000 h 10000"/>
                <a:gd name="connsiteX1-475" fmla="*/ 2750 w 10008"/>
                <a:gd name="connsiteY1-476" fmla="*/ 9491 h 10000"/>
                <a:gd name="connsiteX2-477" fmla="*/ 132 w 10008"/>
                <a:gd name="connsiteY2-478" fmla="*/ 5509 h 10000"/>
                <a:gd name="connsiteX3-479" fmla="*/ 132 w 10008"/>
                <a:gd name="connsiteY3-480" fmla="*/ 4491 h 10000"/>
                <a:gd name="connsiteX4-481" fmla="*/ 2750 w 10008"/>
                <a:gd name="connsiteY4-482" fmla="*/ 510 h 10000"/>
                <a:gd name="connsiteX5-483" fmla="*/ 3758 w 10008"/>
                <a:gd name="connsiteY5-484" fmla="*/ 0 h 10000"/>
                <a:gd name="connsiteX6-485" fmla="*/ 8992 w 10008"/>
                <a:gd name="connsiteY6-486" fmla="*/ 0 h 10000"/>
                <a:gd name="connsiteX7-487" fmla="*/ 10000 w 10008"/>
                <a:gd name="connsiteY7-488" fmla="*/ 510 h 10000"/>
                <a:gd name="connsiteX8-489" fmla="*/ 6864 w 10008"/>
                <a:gd name="connsiteY8-490" fmla="*/ 5055 h 10000"/>
                <a:gd name="connsiteX9-491" fmla="*/ 3758 w 10008"/>
                <a:gd name="connsiteY9-492" fmla="*/ 10000 h 10000"/>
                <a:gd name="connsiteX0-493" fmla="*/ 3758 w 10008"/>
                <a:gd name="connsiteY0-494" fmla="*/ 10000 h 10000"/>
                <a:gd name="connsiteX1-495" fmla="*/ 2750 w 10008"/>
                <a:gd name="connsiteY1-496" fmla="*/ 9491 h 10000"/>
                <a:gd name="connsiteX2-497" fmla="*/ 132 w 10008"/>
                <a:gd name="connsiteY2-498" fmla="*/ 5509 h 10000"/>
                <a:gd name="connsiteX3-499" fmla="*/ 132 w 10008"/>
                <a:gd name="connsiteY3-500" fmla="*/ 4491 h 10000"/>
                <a:gd name="connsiteX4-501" fmla="*/ 2750 w 10008"/>
                <a:gd name="connsiteY4-502" fmla="*/ 510 h 10000"/>
                <a:gd name="connsiteX5-503" fmla="*/ 3758 w 10008"/>
                <a:gd name="connsiteY5-504" fmla="*/ 0 h 10000"/>
                <a:gd name="connsiteX6-505" fmla="*/ 8992 w 10008"/>
                <a:gd name="connsiteY6-506" fmla="*/ 0 h 10000"/>
                <a:gd name="connsiteX7-507" fmla="*/ 10000 w 10008"/>
                <a:gd name="connsiteY7-508" fmla="*/ 510 h 10000"/>
                <a:gd name="connsiteX8-509" fmla="*/ 6864 w 10008"/>
                <a:gd name="connsiteY8-510" fmla="*/ 5055 h 10000"/>
                <a:gd name="connsiteX9-511" fmla="*/ 3758 w 10008"/>
                <a:gd name="connsiteY9-512" fmla="*/ 10000 h 1000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</a:cxnLst>
              <a:rect l="l" t="t" r="r" b="b"/>
              <a:pathLst>
                <a:path w="10008" h="10000">
                  <a:moveTo>
                    <a:pt x="3758" y="10000"/>
                  </a:moveTo>
                  <a:cubicBezTo>
                    <a:pt x="3393" y="10000"/>
                    <a:pt x="2935" y="9770"/>
                    <a:pt x="2750" y="9491"/>
                  </a:cubicBezTo>
                  <a:lnTo>
                    <a:pt x="132" y="5509"/>
                  </a:lnTo>
                  <a:cubicBezTo>
                    <a:pt x="-44" y="5230"/>
                    <a:pt x="-44" y="4770"/>
                    <a:pt x="132" y="4491"/>
                  </a:cubicBezTo>
                  <a:lnTo>
                    <a:pt x="2750" y="510"/>
                  </a:lnTo>
                  <a:cubicBezTo>
                    <a:pt x="2935" y="231"/>
                    <a:pt x="3393" y="0"/>
                    <a:pt x="3758" y="0"/>
                  </a:cubicBezTo>
                  <a:lnTo>
                    <a:pt x="8992" y="0"/>
                  </a:lnTo>
                  <a:cubicBezTo>
                    <a:pt x="9365" y="0"/>
                    <a:pt x="9853" y="233"/>
                    <a:pt x="10000" y="510"/>
                  </a:cubicBezTo>
                  <a:cubicBezTo>
                    <a:pt x="10057" y="2976"/>
                    <a:pt x="9918" y="4465"/>
                    <a:pt x="6864" y="5055"/>
                  </a:cubicBezTo>
                  <a:cubicBezTo>
                    <a:pt x="3496" y="5539"/>
                    <a:pt x="4596" y="9371"/>
                    <a:pt x="3758" y="10000"/>
                  </a:cubicBezTo>
                  <a:close/>
                </a:path>
              </a:pathLst>
            </a:custGeom>
            <a:gradFill flip="none" rotWithShape="1">
              <a:gsLst>
                <a:gs pos="50000">
                  <a:srgbClr val="FFFFFF">
                    <a:alpha val="20000"/>
                  </a:srgbClr>
                </a:gs>
                <a:gs pos="0">
                  <a:schemeClr val="bg1">
                    <a:alpha val="0"/>
                  </a:schemeClr>
                </a:gs>
                <a:gs pos="74000">
                  <a:schemeClr val="bg1">
                    <a:lumMod val="88000"/>
                    <a:lumOff val="12000"/>
                    <a:alpha val="80000"/>
                  </a:schemeClr>
                </a:gs>
              </a:gsLst>
              <a:lin ang="2700000" scaled="1"/>
              <a:tileRect/>
            </a:gradFill>
            <a:ln w="12700">
              <a:noFill/>
            </a:ln>
            <a:effectLst/>
          </p:spPr>
          <p:txBody>
            <a:bodyPr vert="horz" wrap="square" lIns="68580" tIns="34290" rIns="68580" bIns="34290" numCol="1" anchor="t" anchorCtr="0" compatLnSpc="1"/>
            <a:lstStyle/>
            <a:p>
              <a:endParaRPr lang="zh-CN" altLang="en-US" dirty="0">
                <a:ea typeface="微软雅黑" panose="020B0503020204020204" pitchFamily="34" charset="-122"/>
              </a:endParaRPr>
            </a:p>
          </p:txBody>
        </p:sp>
        <p:sp>
          <p:nvSpPr>
            <p:cNvPr id="72" name="文本框 67"/>
            <p:cNvSpPr txBox="1"/>
            <p:nvPr/>
          </p:nvSpPr>
          <p:spPr>
            <a:xfrm>
              <a:off x="3468721" y="3612412"/>
              <a:ext cx="1104544" cy="683895"/>
            </a:xfrm>
            <a:prstGeom prst="rect">
              <a:avLst/>
            </a:prstGeom>
            <a:noFill/>
          </p:spPr>
          <p:txBody>
            <a:bodyPr wrap="square" lIns="68580" tIns="34290" rIns="68580" bIns="34290" rtlCol="0">
              <a:spAutoFit/>
            </a:bodyPr>
            <a:lstStyle/>
            <a:p>
              <a:pPr algn="ctr"/>
              <a:r>
                <a:rPr lang="zh-CN" altLang="en-US" sz="20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贴息</a:t>
              </a:r>
              <a:endParaRPr lang="en-US" altLang="zh-CN" sz="20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CN" altLang="en-US" sz="20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政策</a:t>
              </a:r>
              <a:endParaRPr lang="zh-CN" altLang="en-US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610235" y="227330"/>
            <a:ext cx="79082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方正正大黑简体" panose="02000000000000000000" pitchFamily="2" charset="-122"/>
                <a:ea typeface="方正正大黑简体" panose="02000000000000000000" pitchFamily="2" charset="-122"/>
              </a:rPr>
              <a:t>小微企业贴息贷款</a:t>
            </a:r>
            <a:endParaRPr lang="zh-CN" altLang="en-US" sz="2400" spc="300" dirty="0" smtClean="0">
              <a:solidFill>
                <a:schemeClr val="tx1">
                  <a:lumMod val="75000"/>
                  <a:lumOff val="25000"/>
                </a:schemeClr>
              </a:solidFill>
              <a:latin typeface="方正正大黑简体" panose="02000000000000000000" pitchFamily="2" charset="-122"/>
              <a:ea typeface="方正正大黑简体" panose="02000000000000000000" pitchFamily="2" charset="-122"/>
            </a:endParaRPr>
          </a:p>
        </p:txBody>
      </p:sp>
      <p:grpSp>
        <p:nvGrpSpPr>
          <p:cNvPr id="83" name="组合 82"/>
          <p:cNvGrpSpPr/>
          <p:nvPr/>
        </p:nvGrpSpPr>
        <p:grpSpPr>
          <a:xfrm>
            <a:off x="971600" y="1370557"/>
            <a:ext cx="1251927" cy="1109597"/>
            <a:chOff x="4497043" y="2426089"/>
            <a:chExt cx="1251927" cy="1109597"/>
          </a:xfrm>
        </p:grpSpPr>
        <p:sp>
          <p:nvSpPr>
            <p:cNvPr id="60" name="Freeform 5"/>
            <p:cNvSpPr/>
            <p:nvPr/>
          </p:nvSpPr>
          <p:spPr bwMode="auto">
            <a:xfrm>
              <a:off x="4497044" y="2426111"/>
              <a:ext cx="1251926" cy="1109574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solidFill>
              <a:srgbClr val="0070C0"/>
            </a:solidFill>
            <a:ln w="12700">
              <a:noFill/>
            </a:ln>
            <a:effectLst>
              <a:outerShdw blurRad="330200" dist="127000" dir="2700000" algn="tl" rotWithShape="0">
                <a:prstClr val="black">
                  <a:alpha val="31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/>
            <a:lstStyle/>
            <a:p>
              <a:endParaRPr lang="zh-CN" altLang="en-US">
                <a:ea typeface="微软雅黑" panose="020B0503020204020204" pitchFamily="34" charset="-122"/>
              </a:endParaRPr>
            </a:p>
          </p:txBody>
        </p:sp>
        <p:sp>
          <p:nvSpPr>
            <p:cNvPr id="74" name="Freeform 5"/>
            <p:cNvSpPr/>
            <p:nvPr/>
          </p:nvSpPr>
          <p:spPr bwMode="auto">
            <a:xfrm>
              <a:off x="4497043" y="2426089"/>
              <a:ext cx="975233" cy="1109597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  <a:gd name="connsiteX0" fmla="*/ 2926 w 9929"/>
                <a:gd name="connsiteY0" fmla="*/ 10000 h 10036"/>
                <a:gd name="connsiteX1" fmla="*/ 2141 w 9929"/>
                <a:gd name="connsiteY1" fmla="*/ 9491 h 10036"/>
                <a:gd name="connsiteX2" fmla="*/ 104 w 9929"/>
                <a:gd name="connsiteY2" fmla="*/ 5509 h 10036"/>
                <a:gd name="connsiteX3" fmla="*/ 104 w 9929"/>
                <a:gd name="connsiteY3" fmla="*/ 4491 h 10036"/>
                <a:gd name="connsiteX4" fmla="*/ 2141 w 9929"/>
                <a:gd name="connsiteY4" fmla="*/ 509 h 10036"/>
                <a:gd name="connsiteX5" fmla="*/ 2926 w 9929"/>
                <a:gd name="connsiteY5" fmla="*/ 0 h 10036"/>
                <a:gd name="connsiteX6" fmla="*/ 6999 w 9929"/>
                <a:gd name="connsiteY6" fmla="*/ 0 h 10036"/>
                <a:gd name="connsiteX7" fmla="*/ 7784 w 9929"/>
                <a:gd name="connsiteY7" fmla="*/ 509 h 10036"/>
                <a:gd name="connsiteX8" fmla="*/ 9821 w 9929"/>
                <a:gd name="connsiteY8" fmla="*/ 4491 h 10036"/>
                <a:gd name="connsiteX9" fmla="*/ 9821 w 9929"/>
                <a:gd name="connsiteY9" fmla="*/ 5509 h 10036"/>
                <a:gd name="connsiteX10" fmla="*/ 7784 w 9929"/>
                <a:gd name="connsiteY10" fmla="*/ 9491 h 10036"/>
                <a:gd name="connsiteX11" fmla="*/ 2926 w 9929"/>
                <a:gd name="connsiteY11" fmla="*/ 10000 h 10036"/>
                <a:gd name="connsiteX0-1" fmla="*/ 2947 w 10000"/>
                <a:gd name="connsiteY0-2" fmla="*/ 9964 h 9964"/>
                <a:gd name="connsiteX1-3" fmla="*/ 2156 w 10000"/>
                <a:gd name="connsiteY1-4" fmla="*/ 9457 h 9964"/>
                <a:gd name="connsiteX2-5" fmla="*/ 105 w 10000"/>
                <a:gd name="connsiteY2-6" fmla="*/ 5489 h 9964"/>
                <a:gd name="connsiteX3-7" fmla="*/ 105 w 10000"/>
                <a:gd name="connsiteY3-8" fmla="*/ 4475 h 9964"/>
                <a:gd name="connsiteX4-9" fmla="*/ 2156 w 10000"/>
                <a:gd name="connsiteY4-10" fmla="*/ 507 h 9964"/>
                <a:gd name="connsiteX5-11" fmla="*/ 2947 w 10000"/>
                <a:gd name="connsiteY5-12" fmla="*/ 0 h 9964"/>
                <a:gd name="connsiteX6-13" fmla="*/ 7049 w 10000"/>
                <a:gd name="connsiteY6-14" fmla="*/ 0 h 9964"/>
                <a:gd name="connsiteX7-15" fmla="*/ 7840 w 10000"/>
                <a:gd name="connsiteY7-16" fmla="*/ 507 h 9964"/>
                <a:gd name="connsiteX8-17" fmla="*/ 9891 w 10000"/>
                <a:gd name="connsiteY8-18" fmla="*/ 4475 h 9964"/>
                <a:gd name="connsiteX9-19" fmla="*/ 9891 w 10000"/>
                <a:gd name="connsiteY9-20" fmla="*/ 5489 h 9964"/>
                <a:gd name="connsiteX10-21" fmla="*/ 2947 w 10000"/>
                <a:gd name="connsiteY10-22" fmla="*/ 9964 h 9964"/>
                <a:gd name="connsiteX0-23" fmla="*/ 2947 w 10070"/>
                <a:gd name="connsiteY0-24" fmla="*/ 10000 h 10000"/>
                <a:gd name="connsiteX1-25" fmla="*/ 2156 w 10070"/>
                <a:gd name="connsiteY1-26" fmla="*/ 9491 h 10000"/>
                <a:gd name="connsiteX2-27" fmla="*/ 105 w 10070"/>
                <a:gd name="connsiteY2-28" fmla="*/ 5509 h 10000"/>
                <a:gd name="connsiteX3-29" fmla="*/ 105 w 10070"/>
                <a:gd name="connsiteY3-30" fmla="*/ 4491 h 10000"/>
                <a:gd name="connsiteX4-31" fmla="*/ 2156 w 10070"/>
                <a:gd name="connsiteY4-32" fmla="*/ 509 h 10000"/>
                <a:gd name="connsiteX5-33" fmla="*/ 2947 w 10070"/>
                <a:gd name="connsiteY5-34" fmla="*/ 0 h 10000"/>
                <a:gd name="connsiteX6-35" fmla="*/ 7049 w 10070"/>
                <a:gd name="connsiteY6-36" fmla="*/ 0 h 10000"/>
                <a:gd name="connsiteX7-37" fmla="*/ 7840 w 10070"/>
                <a:gd name="connsiteY7-38" fmla="*/ 509 h 10000"/>
                <a:gd name="connsiteX8-39" fmla="*/ 9891 w 10070"/>
                <a:gd name="connsiteY8-40" fmla="*/ 4491 h 10000"/>
                <a:gd name="connsiteX9-41" fmla="*/ 2947 w 10070"/>
                <a:gd name="connsiteY9-42" fmla="*/ 10000 h 10000"/>
                <a:gd name="connsiteX0-43" fmla="*/ 2947 w 8049"/>
                <a:gd name="connsiteY0-44" fmla="*/ 10391 h 10391"/>
                <a:gd name="connsiteX1-45" fmla="*/ 2156 w 8049"/>
                <a:gd name="connsiteY1-46" fmla="*/ 9882 h 10391"/>
                <a:gd name="connsiteX2-47" fmla="*/ 105 w 8049"/>
                <a:gd name="connsiteY2-48" fmla="*/ 5900 h 10391"/>
                <a:gd name="connsiteX3-49" fmla="*/ 105 w 8049"/>
                <a:gd name="connsiteY3-50" fmla="*/ 4882 h 10391"/>
                <a:gd name="connsiteX4-51" fmla="*/ 2156 w 8049"/>
                <a:gd name="connsiteY4-52" fmla="*/ 900 h 10391"/>
                <a:gd name="connsiteX5-53" fmla="*/ 2947 w 8049"/>
                <a:gd name="connsiteY5-54" fmla="*/ 391 h 10391"/>
                <a:gd name="connsiteX6-55" fmla="*/ 7049 w 8049"/>
                <a:gd name="connsiteY6-56" fmla="*/ 391 h 10391"/>
                <a:gd name="connsiteX7-57" fmla="*/ 7840 w 8049"/>
                <a:gd name="connsiteY7-58" fmla="*/ 900 h 10391"/>
                <a:gd name="connsiteX8-59" fmla="*/ 2947 w 8049"/>
                <a:gd name="connsiteY8-60" fmla="*/ 10391 h 10391"/>
                <a:gd name="connsiteX0-61" fmla="*/ 3660 w 9981"/>
                <a:gd name="connsiteY0-62" fmla="*/ 9640 h 9640"/>
                <a:gd name="connsiteX1-63" fmla="*/ 2678 w 9981"/>
                <a:gd name="connsiteY1-64" fmla="*/ 9150 h 9640"/>
                <a:gd name="connsiteX2-65" fmla="*/ 129 w 9981"/>
                <a:gd name="connsiteY2-66" fmla="*/ 5318 h 9640"/>
                <a:gd name="connsiteX3-67" fmla="*/ 129 w 9981"/>
                <a:gd name="connsiteY3-68" fmla="*/ 4338 h 9640"/>
                <a:gd name="connsiteX4-69" fmla="*/ 2678 w 9981"/>
                <a:gd name="connsiteY4-70" fmla="*/ 506 h 9640"/>
                <a:gd name="connsiteX5-71" fmla="*/ 3660 w 9981"/>
                <a:gd name="connsiteY5-72" fmla="*/ 16 h 9640"/>
                <a:gd name="connsiteX6-73" fmla="*/ 8757 w 9981"/>
                <a:gd name="connsiteY6-74" fmla="*/ 16 h 9640"/>
                <a:gd name="connsiteX7-75" fmla="*/ 9739 w 9981"/>
                <a:gd name="connsiteY7-76" fmla="*/ 506 h 9640"/>
                <a:gd name="connsiteX8-77" fmla="*/ 3660 w 9981"/>
                <a:gd name="connsiteY8-78" fmla="*/ 9640 h 9640"/>
                <a:gd name="connsiteX0-79" fmla="*/ 3667 w 9758"/>
                <a:gd name="connsiteY0-80" fmla="*/ 10713 h 10713"/>
                <a:gd name="connsiteX1-81" fmla="*/ 2683 w 9758"/>
                <a:gd name="connsiteY1-82" fmla="*/ 10205 h 10713"/>
                <a:gd name="connsiteX2-83" fmla="*/ 129 w 9758"/>
                <a:gd name="connsiteY2-84" fmla="*/ 6230 h 10713"/>
                <a:gd name="connsiteX3-85" fmla="*/ 129 w 9758"/>
                <a:gd name="connsiteY3-86" fmla="*/ 5213 h 10713"/>
                <a:gd name="connsiteX4-87" fmla="*/ 2683 w 9758"/>
                <a:gd name="connsiteY4-88" fmla="*/ 1238 h 10713"/>
                <a:gd name="connsiteX5-89" fmla="*/ 3667 w 9758"/>
                <a:gd name="connsiteY5-90" fmla="*/ 730 h 10713"/>
                <a:gd name="connsiteX6-91" fmla="*/ 8774 w 9758"/>
                <a:gd name="connsiteY6-92" fmla="*/ 730 h 10713"/>
                <a:gd name="connsiteX7-93" fmla="*/ 9758 w 9758"/>
                <a:gd name="connsiteY7-94" fmla="*/ 1238 h 10713"/>
                <a:gd name="connsiteX8-95" fmla="*/ 3667 w 9758"/>
                <a:gd name="connsiteY8-96" fmla="*/ 10713 h 10713"/>
                <a:gd name="connsiteX0-97" fmla="*/ 3758 w 10000"/>
                <a:gd name="connsiteY0-98" fmla="*/ 9319 h 9319"/>
                <a:gd name="connsiteX1-99" fmla="*/ 2750 w 10000"/>
                <a:gd name="connsiteY1-100" fmla="*/ 8845 h 9319"/>
                <a:gd name="connsiteX2-101" fmla="*/ 132 w 10000"/>
                <a:gd name="connsiteY2-102" fmla="*/ 5134 h 9319"/>
                <a:gd name="connsiteX3-103" fmla="*/ 132 w 10000"/>
                <a:gd name="connsiteY3-104" fmla="*/ 4185 h 9319"/>
                <a:gd name="connsiteX4-105" fmla="*/ 2750 w 10000"/>
                <a:gd name="connsiteY4-106" fmla="*/ 475 h 9319"/>
                <a:gd name="connsiteX5-107" fmla="*/ 3758 w 10000"/>
                <a:gd name="connsiteY5-108" fmla="*/ 0 h 9319"/>
                <a:gd name="connsiteX6-109" fmla="*/ 8992 w 10000"/>
                <a:gd name="connsiteY6-110" fmla="*/ 0 h 9319"/>
                <a:gd name="connsiteX7-111" fmla="*/ 10000 w 10000"/>
                <a:gd name="connsiteY7-112" fmla="*/ 475 h 9319"/>
                <a:gd name="connsiteX8-113" fmla="*/ 3758 w 10000"/>
                <a:gd name="connsiteY8-114" fmla="*/ 9319 h 9319"/>
                <a:gd name="connsiteX0-115" fmla="*/ 3758 w 10000"/>
                <a:gd name="connsiteY0-116" fmla="*/ 10000 h 10000"/>
                <a:gd name="connsiteX1-117" fmla="*/ 2750 w 10000"/>
                <a:gd name="connsiteY1-118" fmla="*/ 9491 h 10000"/>
                <a:gd name="connsiteX2-119" fmla="*/ 132 w 10000"/>
                <a:gd name="connsiteY2-120" fmla="*/ 5509 h 10000"/>
                <a:gd name="connsiteX3-121" fmla="*/ 132 w 10000"/>
                <a:gd name="connsiteY3-122" fmla="*/ 4491 h 10000"/>
                <a:gd name="connsiteX4-123" fmla="*/ 2750 w 10000"/>
                <a:gd name="connsiteY4-124" fmla="*/ 510 h 10000"/>
                <a:gd name="connsiteX5-125" fmla="*/ 3758 w 10000"/>
                <a:gd name="connsiteY5-126" fmla="*/ 0 h 10000"/>
                <a:gd name="connsiteX6-127" fmla="*/ 8992 w 10000"/>
                <a:gd name="connsiteY6-128" fmla="*/ 0 h 10000"/>
                <a:gd name="connsiteX7-129" fmla="*/ 10000 w 10000"/>
                <a:gd name="connsiteY7-130" fmla="*/ 510 h 10000"/>
                <a:gd name="connsiteX8-131" fmla="*/ 3758 w 10000"/>
                <a:gd name="connsiteY8-132" fmla="*/ 10000 h 10000"/>
                <a:gd name="connsiteX0-133" fmla="*/ 3758 w 10000"/>
                <a:gd name="connsiteY0-134" fmla="*/ 10000 h 10000"/>
                <a:gd name="connsiteX1-135" fmla="*/ 2750 w 10000"/>
                <a:gd name="connsiteY1-136" fmla="*/ 9491 h 10000"/>
                <a:gd name="connsiteX2-137" fmla="*/ 132 w 10000"/>
                <a:gd name="connsiteY2-138" fmla="*/ 5509 h 10000"/>
                <a:gd name="connsiteX3-139" fmla="*/ 132 w 10000"/>
                <a:gd name="connsiteY3-140" fmla="*/ 4491 h 10000"/>
                <a:gd name="connsiteX4-141" fmla="*/ 2750 w 10000"/>
                <a:gd name="connsiteY4-142" fmla="*/ 510 h 10000"/>
                <a:gd name="connsiteX5-143" fmla="*/ 3758 w 10000"/>
                <a:gd name="connsiteY5-144" fmla="*/ 0 h 10000"/>
                <a:gd name="connsiteX6-145" fmla="*/ 8992 w 10000"/>
                <a:gd name="connsiteY6-146" fmla="*/ 0 h 10000"/>
                <a:gd name="connsiteX7-147" fmla="*/ 10000 w 10000"/>
                <a:gd name="connsiteY7-148" fmla="*/ 510 h 10000"/>
                <a:gd name="connsiteX8-149" fmla="*/ 7779 w 10000"/>
                <a:gd name="connsiteY8-150" fmla="*/ 5715 h 10000"/>
                <a:gd name="connsiteX9-151" fmla="*/ 3758 w 10000"/>
                <a:gd name="connsiteY9-152" fmla="*/ 10000 h 10000"/>
                <a:gd name="connsiteX0-153" fmla="*/ 3758 w 10000"/>
                <a:gd name="connsiteY0-154" fmla="*/ 10000 h 10000"/>
                <a:gd name="connsiteX1-155" fmla="*/ 2750 w 10000"/>
                <a:gd name="connsiteY1-156" fmla="*/ 9491 h 10000"/>
                <a:gd name="connsiteX2-157" fmla="*/ 132 w 10000"/>
                <a:gd name="connsiteY2-158" fmla="*/ 5509 h 10000"/>
                <a:gd name="connsiteX3-159" fmla="*/ 132 w 10000"/>
                <a:gd name="connsiteY3-160" fmla="*/ 4491 h 10000"/>
                <a:gd name="connsiteX4-161" fmla="*/ 2750 w 10000"/>
                <a:gd name="connsiteY4-162" fmla="*/ 510 h 10000"/>
                <a:gd name="connsiteX5-163" fmla="*/ 3758 w 10000"/>
                <a:gd name="connsiteY5-164" fmla="*/ 0 h 10000"/>
                <a:gd name="connsiteX6-165" fmla="*/ 8992 w 10000"/>
                <a:gd name="connsiteY6-166" fmla="*/ 0 h 10000"/>
                <a:gd name="connsiteX7-167" fmla="*/ 10000 w 10000"/>
                <a:gd name="connsiteY7-168" fmla="*/ 510 h 10000"/>
                <a:gd name="connsiteX8-169" fmla="*/ 7779 w 10000"/>
                <a:gd name="connsiteY8-170" fmla="*/ 5715 h 10000"/>
                <a:gd name="connsiteX9-171" fmla="*/ 3758 w 10000"/>
                <a:gd name="connsiteY9-172" fmla="*/ 10000 h 10000"/>
                <a:gd name="connsiteX0-173" fmla="*/ 3758 w 10000"/>
                <a:gd name="connsiteY0-174" fmla="*/ 10000 h 10000"/>
                <a:gd name="connsiteX1-175" fmla="*/ 2750 w 10000"/>
                <a:gd name="connsiteY1-176" fmla="*/ 9491 h 10000"/>
                <a:gd name="connsiteX2-177" fmla="*/ 132 w 10000"/>
                <a:gd name="connsiteY2-178" fmla="*/ 5509 h 10000"/>
                <a:gd name="connsiteX3-179" fmla="*/ 132 w 10000"/>
                <a:gd name="connsiteY3-180" fmla="*/ 4491 h 10000"/>
                <a:gd name="connsiteX4-181" fmla="*/ 2750 w 10000"/>
                <a:gd name="connsiteY4-182" fmla="*/ 510 h 10000"/>
                <a:gd name="connsiteX5-183" fmla="*/ 3758 w 10000"/>
                <a:gd name="connsiteY5-184" fmla="*/ 0 h 10000"/>
                <a:gd name="connsiteX6-185" fmla="*/ 8992 w 10000"/>
                <a:gd name="connsiteY6-186" fmla="*/ 0 h 10000"/>
                <a:gd name="connsiteX7-187" fmla="*/ 10000 w 10000"/>
                <a:gd name="connsiteY7-188" fmla="*/ 510 h 10000"/>
                <a:gd name="connsiteX8-189" fmla="*/ 7779 w 10000"/>
                <a:gd name="connsiteY8-190" fmla="*/ 5715 h 10000"/>
                <a:gd name="connsiteX9-191" fmla="*/ 3758 w 10000"/>
                <a:gd name="connsiteY9-192" fmla="*/ 10000 h 10000"/>
                <a:gd name="connsiteX0-193" fmla="*/ 3758 w 10000"/>
                <a:gd name="connsiteY0-194" fmla="*/ 10000 h 10000"/>
                <a:gd name="connsiteX1-195" fmla="*/ 2750 w 10000"/>
                <a:gd name="connsiteY1-196" fmla="*/ 9491 h 10000"/>
                <a:gd name="connsiteX2-197" fmla="*/ 132 w 10000"/>
                <a:gd name="connsiteY2-198" fmla="*/ 5509 h 10000"/>
                <a:gd name="connsiteX3-199" fmla="*/ 132 w 10000"/>
                <a:gd name="connsiteY3-200" fmla="*/ 4491 h 10000"/>
                <a:gd name="connsiteX4-201" fmla="*/ 2750 w 10000"/>
                <a:gd name="connsiteY4-202" fmla="*/ 510 h 10000"/>
                <a:gd name="connsiteX5-203" fmla="*/ 3758 w 10000"/>
                <a:gd name="connsiteY5-204" fmla="*/ 0 h 10000"/>
                <a:gd name="connsiteX6-205" fmla="*/ 8992 w 10000"/>
                <a:gd name="connsiteY6-206" fmla="*/ 0 h 10000"/>
                <a:gd name="connsiteX7-207" fmla="*/ 10000 w 10000"/>
                <a:gd name="connsiteY7-208" fmla="*/ 510 h 10000"/>
                <a:gd name="connsiteX8-209" fmla="*/ 7657 w 10000"/>
                <a:gd name="connsiteY8-210" fmla="*/ 5358 h 10000"/>
                <a:gd name="connsiteX9-211" fmla="*/ 3758 w 10000"/>
                <a:gd name="connsiteY9-212" fmla="*/ 10000 h 10000"/>
                <a:gd name="connsiteX0-213" fmla="*/ 3758 w 10000"/>
                <a:gd name="connsiteY0-214" fmla="*/ 10000 h 10000"/>
                <a:gd name="connsiteX1-215" fmla="*/ 2750 w 10000"/>
                <a:gd name="connsiteY1-216" fmla="*/ 9491 h 10000"/>
                <a:gd name="connsiteX2-217" fmla="*/ 132 w 10000"/>
                <a:gd name="connsiteY2-218" fmla="*/ 5509 h 10000"/>
                <a:gd name="connsiteX3-219" fmla="*/ 132 w 10000"/>
                <a:gd name="connsiteY3-220" fmla="*/ 4491 h 10000"/>
                <a:gd name="connsiteX4-221" fmla="*/ 2750 w 10000"/>
                <a:gd name="connsiteY4-222" fmla="*/ 510 h 10000"/>
                <a:gd name="connsiteX5-223" fmla="*/ 3758 w 10000"/>
                <a:gd name="connsiteY5-224" fmla="*/ 0 h 10000"/>
                <a:gd name="connsiteX6-225" fmla="*/ 8992 w 10000"/>
                <a:gd name="connsiteY6-226" fmla="*/ 0 h 10000"/>
                <a:gd name="connsiteX7-227" fmla="*/ 10000 w 10000"/>
                <a:gd name="connsiteY7-228" fmla="*/ 510 h 10000"/>
                <a:gd name="connsiteX8-229" fmla="*/ 6803 w 10000"/>
                <a:gd name="connsiteY8-230" fmla="*/ 4894 h 10000"/>
                <a:gd name="connsiteX9-231" fmla="*/ 3758 w 10000"/>
                <a:gd name="connsiteY9-232" fmla="*/ 10000 h 10000"/>
                <a:gd name="connsiteX0-233" fmla="*/ 3758 w 10000"/>
                <a:gd name="connsiteY0-234" fmla="*/ 10000 h 10000"/>
                <a:gd name="connsiteX1-235" fmla="*/ 2750 w 10000"/>
                <a:gd name="connsiteY1-236" fmla="*/ 9491 h 10000"/>
                <a:gd name="connsiteX2-237" fmla="*/ 132 w 10000"/>
                <a:gd name="connsiteY2-238" fmla="*/ 5509 h 10000"/>
                <a:gd name="connsiteX3-239" fmla="*/ 132 w 10000"/>
                <a:gd name="connsiteY3-240" fmla="*/ 4491 h 10000"/>
                <a:gd name="connsiteX4-241" fmla="*/ 2750 w 10000"/>
                <a:gd name="connsiteY4-242" fmla="*/ 510 h 10000"/>
                <a:gd name="connsiteX5-243" fmla="*/ 3758 w 10000"/>
                <a:gd name="connsiteY5-244" fmla="*/ 0 h 10000"/>
                <a:gd name="connsiteX6-245" fmla="*/ 8992 w 10000"/>
                <a:gd name="connsiteY6-246" fmla="*/ 0 h 10000"/>
                <a:gd name="connsiteX7-247" fmla="*/ 10000 w 10000"/>
                <a:gd name="connsiteY7-248" fmla="*/ 510 h 10000"/>
                <a:gd name="connsiteX8-249" fmla="*/ 6803 w 10000"/>
                <a:gd name="connsiteY8-250" fmla="*/ 4894 h 10000"/>
                <a:gd name="connsiteX9-251" fmla="*/ 3758 w 10000"/>
                <a:gd name="connsiteY9-252" fmla="*/ 10000 h 10000"/>
                <a:gd name="connsiteX0-253" fmla="*/ 3758 w 10000"/>
                <a:gd name="connsiteY0-254" fmla="*/ 10000 h 10000"/>
                <a:gd name="connsiteX1-255" fmla="*/ 2750 w 10000"/>
                <a:gd name="connsiteY1-256" fmla="*/ 9491 h 10000"/>
                <a:gd name="connsiteX2-257" fmla="*/ 132 w 10000"/>
                <a:gd name="connsiteY2-258" fmla="*/ 5509 h 10000"/>
                <a:gd name="connsiteX3-259" fmla="*/ 132 w 10000"/>
                <a:gd name="connsiteY3-260" fmla="*/ 4491 h 10000"/>
                <a:gd name="connsiteX4-261" fmla="*/ 2750 w 10000"/>
                <a:gd name="connsiteY4-262" fmla="*/ 510 h 10000"/>
                <a:gd name="connsiteX5-263" fmla="*/ 3758 w 10000"/>
                <a:gd name="connsiteY5-264" fmla="*/ 0 h 10000"/>
                <a:gd name="connsiteX6-265" fmla="*/ 8992 w 10000"/>
                <a:gd name="connsiteY6-266" fmla="*/ 0 h 10000"/>
                <a:gd name="connsiteX7-267" fmla="*/ 10000 w 10000"/>
                <a:gd name="connsiteY7-268" fmla="*/ 510 h 10000"/>
                <a:gd name="connsiteX8-269" fmla="*/ 6803 w 10000"/>
                <a:gd name="connsiteY8-270" fmla="*/ 4894 h 10000"/>
                <a:gd name="connsiteX9-271" fmla="*/ 3758 w 10000"/>
                <a:gd name="connsiteY9-272" fmla="*/ 10000 h 10000"/>
                <a:gd name="connsiteX0-273" fmla="*/ 3758 w 10027"/>
                <a:gd name="connsiteY0-274" fmla="*/ 10000 h 10000"/>
                <a:gd name="connsiteX1-275" fmla="*/ 2750 w 10027"/>
                <a:gd name="connsiteY1-276" fmla="*/ 9491 h 10000"/>
                <a:gd name="connsiteX2-277" fmla="*/ 132 w 10027"/>
                <a:gd name="connsiteY2-278" fmla="*/ 5509 h 10000"/>
                <a:gd name="connsiteX3-279" fmla="*/ 132 w 10027"/>
                <a:gd name="connsiteY3-280" fmla="*/ 4491 h 10000"/>
                <a:gd name="connsiteX4-281" fmla="*/ 2750 w 10027"/>
                <a:gd name="connsiteY4-282" fmla="*/ 510 h 10000"/>
                <a:gd name="connsiteX5-283" fmla="*/ 3758 w 10027"/>
                <a:gd name="connsiteY5-284" fmla="*/ 0 h 10000"/>
                <a:gd name="connsiteX6-285" fmla="*/ 8992 w 10027"/>
                <a:gd name="connsiteY6-286" fmla="*/ 0 h 10000"/>
                <a:gd name="connsiteX7-287" fmla="*/ 10000 w 10027"/>
                <a:gd name="connsiteY7-288" fmla="*/ 510 h 10000"/>
                <a:gd name="connsiteX8-289" fmla="*/ 6803 w 10027"/>
                <a:gd name="connsiteY8-290" fmla="*/ 4894 h 10000"/>
                <a:gd name="connsiteX9-291" fmla="*/ 3758 w 10027"/>
                <a:gd name="connsiteY9-292" fmla="*/ 10000 h 10000"/>
                <a:gd name="connsiteX0-293" fmla="*/ 3758 w 10033"/>
                <a:gd name="connsiteY0-294" fmla="*/ 10000 h 10000"/>
                <a:gd name="connsiteX1-295" fmla="*/ 2750 w 10033"/>
                <a:gd name="connsiteY1-296" fmla="*/ 9491 h 10000"/>
                <a:gd name="connsiteX2-297" fmla="*/ 132 w 10033"/>
                <a:gd name="connsiteY2-298" fmla="*/ 5509 h 10000"/>
                <a:gd name="connsiteX3-299" fmla="*/ 132 w 10033"/>
                <a:gd name="connsiteY3-300" fmla="*/ 4491 h 10000"/>
                <a:gd name="connsiteX4-301" fmla="*/ 2750 w 10033"/>
                <a:gd name="connsiteY4-302" fmla="*/ 510 h 10000"/>
                <a:gd name="connsiteX5-303" fmla="*/ 3758 w 10033"/>
                <a:gd name="connsiteY5-304" fmla="*/ 0 h 10000"/>
                <a:gd name="connsiteX6-305" fmla="*/ 8992 w 10033"/>
                <a:gd name="connsiteY6-306" fmla="*/ 0 h 10000"/>
                <a:gd name="connsiteX7-307" fmla="*/ 10000 w 10033"/>
                <a:gd name="connsiteY7-308" fmla="*/ 510 h 10000"/>
                <a:gd name="connsiteX8-309" fmla="*/ 6864 w 10033"/>
                <a:gd name="connsiteY8-310" fmla="*/ 5055 h 10000"/>
                <a:gd name="connsiteX9-311" fmla="*/ 3758 w 10033"/>
                <a:gd name="connsiteY9-312" fmla="*/ 10000 h 10000"/>
                <a:gd name="connsiteX0-313" fmla="*/ 3758 w 10035"/>
                <a:gd name="connsiteY0-314" fmla="*/ 10000 h 10000"/>
                <a:gd name="connsiteX1-315" fmla="*/ 2750 w 10035"/>
                <a:gd name="connsiteY1-316" fmla="*/ 9491 h 10000"/>
                <a:gd name="connsiteX2-317" fmla="*/ 132 w 10035"/>
                <a:gd name="connsiteY2-318" fmla="*/ 5509 h 10000"/>
                <a:gd name="connsiteX3-319" fmla="*/ 132 w 10035"/>
                <a:gd name="connsiteY3-320" fmla="*/ 4491 h 10000"/>
                <a:gd name="connsiteX4-321" fmla="*/ 2750 w 10035"/>
                <a:gd name="connsiteY4-322" fmla="*/ 510 h 10000"/>
                <a:gd name="connsiteX5-323" fmla="*/ 3758 w 10035"/>
                <a:gd name="connsiteY5-324" fmla="*/ 0 h 10000"/>
                <a:gd name="connsiteX6-325" fmla="*/ 8992 w 10035"/>
                <a:gd name="connsiteY6-326" fmla="*/ 0 h 10000"/>
                <a:gd name="connsiteX7-327" fmla="*/ 10000 w 10035"/>
                <a:gd name="connsiteY7-328" fmla="*/ 510 h 10000"/>
                <a:gd name="connsiteX8-329" fmla="*/ 6864 w 10035"/>
                <a:gd name="connsiteY8-330" fmla="*/ 5055 h 10000"/>
                <a:gd name="connsiteX9-331" fmla="*/ 3758 w 10035"/>
                <a:gd name="connsiteY9-332" fmla="*/ 10000 h 10000"/>
                <a:gd name="connsiteX0-333" fmla="*/ 3758 w 10008"/>
                <a:gd name="connsiteY0-334" fmla="*/ 10000 h 10000"/>
                <a:gd name="connsiteX1-335" fmla="*/ 2750 w 10008"/>
                <a:gd name="connsiteY1-336" fmla="*/ 9491 h 10000"/>
                <a:gd name="connsiteX2-337" fmla="*/ 132 w 10008"/>
                <a:gd name="connsiteY2-338" fmla="*/ 5509 h 10000"/>
                <a:gd name="connsiteX3-339" fmla="*/ 132 w 10008"/>
                <a:gd name="connsiteY3-340" fmla="*/ 4491 h 10000"/>
                <a:gd name="connsiteX4-341" fmla="*/ 2750 w 10008"/>
                <a:gd name="connsiteY4-342" fmla="*/ 510 h 10000"/>
                <a:gd name="connsiteX5-343" fmla="*/ 3758 w 10008"/>
                <a:gd name="connsiteY5-344" fmla="*/ 0 h 10000"/>
                <a:gd name="connsiteX6-345" fmla="*/ 8992 w 10008"/>
                <a:gd name="connsiteY6-346" fmla="*/ 0 h 10000"/>
                <a:gd name="connsiteX7-347" fmla="*/ 10000 w 10008"/>
                <a:gd name="connsiteY7-348" fmla="*/ 510 h 10000"/>
                <a:gd name="connsiteX8-349" fmla="*/ 6864 w 10008"/>
                <a:gd name="connsiteY8-350" fmla="*/ 5055 h 10000"/>
                <a:gd name="connsiteX9-351" fmla="*/ 3758 w 10008"/>
                <a:gd name="connsiteY9-352" fmla="*/ 10000 h 10000"/>
                <a:gd name="connsiteX0-353" fmla="*/ 3758 w 10031"/>
                <a:gd name="connsiteY0-354" fmla="*/ 10000 h 10000"/>
                <a:gd name="connsiteX1-355" fmla="*/ 2750 w 10031"/>
                <a:gd name="connsiteY1-356" fmla="*/ 9491 h 10000"/>
                <a:gd name="connsiteX2-357" fmla="*/ 132 w 10031"/>
                <a:gd name="connsiteY2-358" fmla="*/ 5509 h 10000"/>
                <a:gd name="connsiteX3-359" fmla="*/ 132 w 10031"/>
                <a:gd name="connsiteY3-360" fmla="*/ 4491 h 10000"/>
                <a:gd name="connsiteX4-361" fmla="*/ 2750 w 10031"/>
                <a:gd name="connsiteY4-362" fmla="*/ 510 h 10000"/>
                <a:gd name="connsiteX5-363" fmla="*/ 3758 w 10031"/>
                <a:gd name="connsiteY5-364" fmla="*/ 0 h 10000"/>
                <a:gd name="connsiteX6-365" fmla="*/ 8992 w 10031"/>
                <a:gd name="connsiteY6-366" fmla="*/ 0 h 10000"/>
                <a:gd name="connsiteX7-367" fmla="*/ 10000 w 10031"/>
                <a:gd name="connsiteY7-368" fmla="*/ 510 h 10000"/>
                <a:gd name="connsiteX8-369" fmla="*/ 6864 w 10031"/>
                <a:gd name="connsiteY8-370" fmla="*/ 5055 h 10000"/>
                <a:gd name="connsiteX9-371" fmla="*/ 3758 w 10031"/>
                <a:gd name="connsiteY9-372" fmla="*/ 10000 h 10000"/>
                <a:gd name="connsiteX0-373" fmla="*/ 3758 w 10031"/>
                <a:gd name="connsiteY0-374" fmla="*/ 10000 h 10000"/>
                <a:gd name="connsiteX1-375" fmla="*/ 2750 w 10031"/>
                <a:gd name="connsiteY1-376" fmla="*/ 9491 h 10000"/>
                <a:gd name="connsiteX2-377" fmla="*/ 132 w 10031"/>
                <a:gd name="connsiteY2-378" fmla="*/ 5509 h 10000"/>
                <a:gd name="connsiteX3-379" fmla="*/ 132 w 10031"/>
                <a:gd name="connsiteY3-380" fmla="*/ 4491 h 10000"/>
                <a:gd name="connsiteX4-381" fmla="*/ 2750 w 10031"/>
                <a:gd name="connsiteY4-382" fmla="*/ 510 h 10000"/>
                <a:gd name="connsiteX5-383" fmla="*/ 3758 w 10031"/>
                <a:gd name="connsiteY5-384" fmla="*/ 0 h 10000"/>
                <a:gd name="connsiteX6-385" fmla="*/ 8992 w 10031"/>
                <a:gd name="connsiteY6-386" fmla="*/ 0 h 10000"/>
                <a:gd name="connsiteX7-387" fmla="*/ 10000 w 10031"/>
                <a:gd name="connsiteY7-388" fmla="*/ 510 h 10000"/>
                <a:gd name="connsiteX8-389" fmla="*/ 6864 w 10031"/>
                <a:gd name="connsiteY8-390" fmla="*/ 5055 h 10000"/>
                <a:gd name="connsiteX9-391" fmla="*/ 3758 w 10031"/>
                <a:gd name="connsiteY9-392" fmla="*/ 10000 h 10000"/>
                <a:gd name="connsiteX0-393" fmla="*/ 3758 w 10035"/>
                <a:gd name="connsiteY0-394" fmla="*/ 10000 h 10000"/>
                <a:gd name="connsiteX1-395" fmla="*/ 2750 w 10035"/>
                <a:gd name="connsiteY1-396" fmla="*/ 9491 h 10000"/>
                <a:gd name="connsiteX2-397" fmla="*/ 132 w 10035"/>
                <a:gd name="connsiteY2-398" fmla="*/ 5509 h 10000"/>
                <a:gd name="connsiteX3-399" fmla="*/ 132 w 10035"/>
                <a:gd name="connsiteY3-400" fmla="*/ 4491 h 10000"/>
                <a:gd name="connsiteX4-401" fmla="*/ 2750 w 10035"/>
                <a:gd name="connsiteY4-402" fmla="*/ 510 h 10000"/>
                <a:gd name="connsiteX5-403" fmla="*/ 3758 w 10035"/>
                <a:gd name="connsiteY5-404" fmla="*/ 0 h 10000"/>
                <a:gd name="connsiteX6-405" fmla="*/ 8992 w 10035"/>
                <a:gd name="connsiteY6-406" fmla="*/ 0 h 10000"/>
                <a:gd name="connsiteX7-407" fmla="*/ 10000 w 10035"/>
                <a:gd name="connsiteY7-408" fmla="*/ 510 h 10000"/>
                <a:gd name="connsiteX8-409" fmla="*/ 6864 w 10035"/>
                <a:gd name="connsiteY8-410" fmla="*/ 5055 h 10000"/>
                <a:gd name="connsiteX9-411" fmla="*/ 3758 w 10035"/>
                <a:gd name="connsiteY9-412" fmla="*/ 10000 h 10000"/>
                <a:gd name="connsiteX0-413" fmla="*/ 3758 w 10008"/>
                <a:gd name="connsiteY0-414" fmla="*/ 10000 h 10000"/>
                <a:gd name="connsiteX1-415" fmla="*/ 2750 w 10008"/>
                <a:gd name="connsiteY1-416" fmla="*/ 9491 h 10000"/>
                <a:gd name="connsiteX2-417" fmla="*/ 132 w 10008"/>
                <a:gd name="connsiteY2-418" fmla="*/ 5509 h 10000"/>
                <a:gd name="connsiteX3-419" fmla="*/ 132 w 10008"/>
                <a:gd name="connsiteY3-420" fmla="*/ 4491 h 10000"/>
                <a:gd name="connsiteX4-421" fmla="*/ 2750 w 10008"/>
                <a:gd name="connsiteY4-422" fmla="*/ 510 h 10000"/>
                <a:gd name="connsiteX5-423" fmla="*/ 3758 w 10008"/>
                <a:gd name="connsiteY5-424" fmla="*/ 0 h 10000"/>
                <a:gd name="connsiteX6-425" fmla="*/ 8992 w 10008"/>
                <a:gd name="connsiteY6-426" fmla="*/ 0 h 10000"/>
                <a:gd name="connsiteX7-427" fmla="*/ 10000 w 10008"/>
                <a:gd name="connsiteY7-428" fmla="*/ 510 h 10000"/>
                <a:gd name="connsiteX8-429" fmla="*/ 6864 w 10008"/>
                <a:gd name="connsiteY8-430" fmla="*/ 5055 h 10000"/>
                <a:gd name="connsiteX9-431" fmla="*/ 3758 w 10008"/>
                <a:gd name="connsiteY9-432" fmla="*/ 10000 h 10000"/>
                <a:gd name="connsiteX0-433" fmla="*/ 3758 w 10008"/>
                <a:gd name="connsiteY0-434" fmla="*/ 10000 h 10000"/>
                <a:gd name="connsiteX1-435" fmla="*/ 2750 w 10008"/>
                <a:gd name="connsiteY1-436" fmla="*/ 9491 h 10000"/>
                <a:gd name="connsiteX2-437" fmla="*/ 132 w 10008"/>
                <a:gd name="connsiteY2-438" fmla="*/ 5509 h 10000"/>
                <a:gd name="connsiteX3-439" fmla="*/ 132 w 10008"/>
                <a:gd name="connsiteY3-440" fmla="*/ 4491 h 10000"/>
                <a:gd name="connsiteX4-441" fmla="*/ 2750 w 10008"/>
                <a:gd name="connsiteY4-442" fmla="*/ 510 h 10000"/>
                <a:gd name="connsiteX5-443" fmla="*/ 3758 w 10008"/>
                <a:gd name="connsiteY5-444" fmla="*/ 0 h 10000"/>
                <a:gd name="connsiteX6-445" fmla="*/ 8992 w 10008"/>
                <a:gd name="connsiteY6-446" fmla="*/ 0 h 10000"/>
                <a:gd name="connsiteX7-447" fmla="*/ 10000 w 10008"/>
                <a:gd name="connsiteY7-448" fmla="*/ 510 h 10000"/>
                <a:gd name="connsiteX8-449" fmla="*/ 6864 w 10008"/>
                <a:gd name="connsiteY8-450" fmla="*/ 5055 h 10000"/>
                <a:gd name="connsiteX9-451" fmla="*/ 3758 w 10008"/>
                <a:gd name="connsiteY9-452" fmla="*/ 10000 h 10000"/>
                <a:gd name="connsiteX0-453" fmla="*/ 3758 w 10008"/>
                <a:gd name="connsiteY0-454" fmla="*/ 10000 h 10000"/>
                <a:gd name="connsiteX1-455" fmla="*/ 2750 w 10008"/>
                <a:gd name="connsiteY1-456" fmla="*/ 9491 h 10000"/>
                <a:gd name="connsiteX2-457" fmla="*/ 132 w 10008"/>
                <a:gd name="connsiteY2-458" fmla="*/ 5509 h 10000"/>
                <a:gd name="connsiteX3-459" fmla="*/ 132 w 10008"/>
                <a:gd name="connsiteY3-460" fmla="*/ 4491 h 10000"/>
                <a:gd name="connsiteX4-461" fmla="*/ 2750 w 10008"/>
                <a:gd name="connsiteY4-462" fmla="*/ 510 h 10000"/>
                <a:gd name="connsiteX5-463" fmla="*/ 3758 w 10008"/>
                <a:gd name="connsiteY5-464" fmla="*/ 0 h 10000"/>
                <a:gd name="connsiteX6-465" fmla="*/ 8992 w 10008"/>
                <a:gd name="connsiteY6-466" fmla="*/ 0 h 10000"/>
                <a:gd name="connsiteX7-467" fmla="*/ 10000 w 10008"/>
                <a:gd name="connsiteY7-468" fmla="*/ 510 h 10000"/>
                <a:gd name="connsiteX8-469" fmla="*/ 6864 w 10008"/>
                <a:gd name="connsiteY8-470" fmla="*/ 5055 h 10000"/>
                <a:gd name="connsiteX9-471" fmla="*/ 3758 w 10008"/>
                <a:gd name="connsiteY9-472" fmla="*/ 10000 h 10000"/>
                <a:gd name="connsiteX0-473" fmla="*/ 3758 w 10008"/>
                <a:gd name="connsiteY0-474" fmla="*/ 10000 h 10000"/>
                <a:gd name="connsiteX1-475" fmla="*/ 2750 w 10008"/>
                <a:gd name="connsiteY1-476" fmla="*/ 9491 h 10000"/>
                <a:gd name="connsiteX2-477" fmla="*/ 132 w 10008"/>
                <a:gd name="connsiteY2-478" fmla="*/ 5509 h 10000"/>
                <a:gd name="connsiteX3-479" fmla="*/ 132 w 10008"/>
                <a:gd name="connsiteY3-480" fmla="*/ 4491 h 10000"/>
                <a:gd name="connsiteX4-481" fmla="*/ 2750 w 10008"/>
                <a:gd name="connsiteY4-482" fmla="*/ 510 h 10000"/>
                <a:gd name="connsiteX5-483" fmla="*/ 3758 w 10008"/>
                <a:gd name="connsiteY5-484" fmla="*/ 0 h 10000"/>
                <a:gd name="connsiteX6-485" fmla="*/ 8992 w 10008"/>
                <a:gd name="connsiteY6-486" fmla="*/ 0 h 10000"/>
                <a:gd name="connsiteX7-487" fmla="*/ 10000 w 10008"/>
                <a:gd name="connsiteY7-488" fmla="*/ 510 h 10000"/>
                <a:gd name="connsiteX8-489" fmla="*/ 6864 w 10008"/>
                <a:gd name="connsiteY8-490" fmla="*/ 5055 h 10000"/>
                <a:gd name="connsiteX9-491" fmla="*/ 3758 w 10008"/>
                <a:gd name="connsiteY9-492" fmla="*/ 10000 h 10000"/>
                <a:gd name="connsiteX0-493" fmla="*/ 3758 w 10008"/>
                <a:gd name="connsiteY0-494" fmla="*/ 10000 h 10000"/>
                <a:gd name="connsiteX1-495" fmla="*/ 2750 w 10008"/>
                <a:gd name="connsiteY1-496" fmla="*/ 9491 h 10000"/>
                <a:gd name="connsiteX2-497" fmla="*/ 132 w 10008"/>
                <a:gd name="connsiteY2-498" fmla="*/ 5509 h 10000"/>
                <a:gd name="connsiteX3-499" fmla="*/ 132 w 10008"/>
                <a:gd name="connsiteY3-500" fmla="*/ 4491 h 10000"/>
                <a:gd name="connsiteX4-501" fmla="*/ 2750 w 10008"/>
                <a:gd name="connsiteY4-502" fmla="*/ 510 h 10000"/>
                <a:gd name="connsiteX5-503" fmla="*/ 3758 w 10008"/>
                <a:gd name="connsiteY5-504" fmla="*/ 0 h 10000"/>
                <a:gd name="connsiteX6-505" fmla="*/ 8992 w 10008"/>
                <a:gd name="connsiteY6-506" fmla="*/ 0 h 10000"/>
                <a:gd name="connsiteX7-507" fmla="*/ 10000 w 10008"/>
                <a:gd name="connsiteY7-508" fmla="*/ 510 h 10000"/>
                <a:gd name="connsiteX8-509" fmla="*/ 6864 w 10008"/>
                <a:gd name="connsiteY8-510" fmla="*/ 5055 h 10000"/>
                <a:gd name="connsiteX9-511" fmla="*/ 3758 w 10008"/>
                <a:gd name="connsiteY9-512" fmla="*/ 10000 h 1000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</a:cxnLst>
              <a:rect l="l" t="t" r="r" b="b"/>
              <a:pathLst>
                <a:path w="10008" h="10000">
                  <a:moveTo>
                    <a:pt x="3758" y="10000"/>
                  </a:moveTo>
                  <a:cubicBezTo>
                    <a:pt x="3393" y="10000"/>
                    <a:pt x="2935" y="9770"/>
                    <a:pt x="2750" y="9491"/>
                  </a:cubicBezTo>
                  <a:lnTo>
                    <a:pt x="132" y="5509"/>
                  </a:lnTo>
                  <a:cubicBezTo>
                    <a:pt x="-44" y="5230"/>
                    <a:pt x="-44" y="4770"/>
                    <a:pt x="132" y="4491"/>
                  </a:cubicBezTo>
                  <a:lnTo>
                    <a:pt x="2750" y="510"/>
                  </a:lnTo>
                  <a:cubicBezTo>
                    <a:pt x="2935" y="231"/>
                    <a:pt x="3393" y="0"/>
                    <a:pt x="3758" y="0"/>
                  </a:cubicBezTo>
                  <a:lnTo>
                    <a:pt x="8992" y="0"/>
                  </a:lnTo>
                  <a:cubicBezTo>
                    <a:pt x="9365" y="0"/>
                    <a:pt x="9853" y="233"/>
                    <a:pt x="10000" y="510"/>
                  </a:cubicBezTo>
                  <a:cubicBezTo>
                    <a:pt x="10057" y="2976"/>
                    <a:pt x="9918" y="4465"/>
                    <a:pt x="6864" y="5055"/>
                  </a:cubicBezTo>
                  <a:cubicBezTo>
                    <a:pt x="3496" y="5539"/>
                    <a:pt x="4596" y="9371"/>
                    <a:pt x="3758" y="10000"/>
                  </a:cubicBezTo>
                  <a:close/>
                </a:path>
              </a:pathLst>
            </a:custGeom>
            <a:gradFill flip="none" rotWithShape="1">
              <a:gsLst>
                <a:gs pos="50000">
                  <a:srgbClr val="FFFFFF">
                    <a:alpha val="23000"/>
                  </a:srgbClr>
                </a:gs>
                <a:gs pos="0">
                  <a:schemeClr val="bg1">
                    <a:alpha val="0"/>
                  </a:schemeClr>
                </a:gs>
                <a:gs pos="74000">
                  <a:schemeClr val="bg1">
                    <a:lumMod val="88000"/>
                    <a:lumOff val="12000"/>
                    <a:alpha val="80000"/>
                  </a:schemeClr>
                </a:gs>
              </a:gsLst>
              <a:lin ang="2700000" scaled="1"/>
              <a:tileRect/>
            </a:gradFill>
            <a:ln w="12700">
              <a:noFill/>
            </a:ln>
            <a:effectLst/>
          </p:spPr>
          <p:txBody>
            <a:bodyPr vert="horz" wrap="square" lIns="68580" tIns="34290" rIns="68580" bIns="34290" numCol="1" anchor="t" anchorCtr="0" compatLnSpc="1"/>
            <a:lstStyle/>
            <a:p>
              <a:endParaRPr lang="zh-CN" altLang="en-US" dirty="0">
                <a:ea typeface="微软雅黑" panose="020B0503020204020204" pitchFamily="34" charset="-122"/>
              </a:endParaRPr>
            </a:p>
          </p:txBody>
        </p:sp>
        <p:sp>
          <p:nvSpPr>
            <p:cNvPr id="73" name="文本框 68"/>
            <p:cNvSpPr txBox="1"/>
            <p:nvPr/>
          </p:nvSpPr>
          <p:spPr>
            <a:xfrm>
              <a:off x="4567566" y="2647635"/>
              <a:ext cx="1104544" cy="683895"/>
            </a:xfrm>
            <a:prstGeom prst="rect">
              <a:avLst/>
            </a:prstGeom>
            <a:noFill/>
          </p:spPr>
          <p:txBody>
            <a:bodyPr wrap="square" lIns="68580" tIns="34290" rIns="68580" bIns="34290" rtlCol="0">
              <a:spAutoFit/>
            </a:bodyPr>
            <a:lstStyle/>
            <a:p>
              <a:pPr algn="ctr"/>
              <a:r>
                <a:rPr lang="zh-CN" altLang="en-US" sz="20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额度</a:t>
              </a:r>
              <a:endParaRPr lang="en-US" altLang="zh-CN" sz="20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CN" altLang="en-US" sz="20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期限</a:t>
              </a:r>
              <a:endParaRPr lang="zh-CN" altLang="en-US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5" name="TextBox 23"/>
          <p:cNvSpPr>
            <a:spLocks noChangeArrowheads="1"/>
          </p:cNvSpPr>
          <p:nvPr/>
        </p:nvSpPr>
        <p:spPr bwMode="auto">
          <a:xfrm>
            <a:off x="2918308" y="1456705"/>
            <a:ext cx="4161184" cy="1229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zh-CN" altLang="en-US" sz="1600" b="1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最高不超过300万元</a:t>
            </a:r>
            <a:endParaRPr lang="zh-CN" altLang="en-US" sz="1600" b="1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ctr">
              <a:lnSpc>
                <a:spcPct val="80000"/>
              </a:lnSpc>
            </a:pPr>
            <a:endParaRPr lang="zh-CN" altLang="en-US" sz="1600" b="1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ctr">
              <a:lnSpc>
                <a:spcPct val="80000"/>
              </a:lnSpc>
            </a:pPr>
            <a:r>
              <a:rPr lang="zh-CN" altLang="en-US" sz="1600" b="1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单次最长不超过</a:t>
            </a:r>
            <a:r>
              <a:rPr lang="en-US" altLang="zh-CN" sz="1600" b="1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2</a:t>
            </a:r>
            <a:r>
              <a:rPr lang="zh-CN" altLang="en-US" sz="1600" b="1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年</a:t>
            </a:r>
            <a:endParaRPr lang="zh-CN" altLang="en-US" sz="1600" b="1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ctr">
              <a:lnSpc>
                <a:spcPct val="80000"/>
              </a:lnSpc>
            </a:pPr>
            <a:endParaRPr lang="zh-CN" altLang="en-US" sz="1600" b="1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ctr">
              <a:lnSpc>
                <a:spcPct val="80000"/>
              </a:lnSpc>
            </a:pPr>
            <a:r>
              <a:rPr lang="zh-CN" altLang="en-US" sz="1600" b="1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最多累计办理3次</a:t>
            </a:r>
            <a:endParaRPr lang="zh-CN" altLang="en-US" sz="1600" b="1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ctr"/>
            <a:endParaRPr lang="zh-CN" altLang="en-US" sz="16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86" name="TextBox 25"/>
          <p:cNvSpPr>
            <a:spLocks noChangeArrowheads="1"/>
          </p:cNvSpPr>
          <p:nvPr/>
        </p:nvSpPr>
        <p:spPr bwMode="auto">
          <a:xfrm>
            <a:off x="1946910" y="3301365"/>
            <a:ext cx="4340860" cy="615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just"/>
            <a:r>
              <a:rPr lang="zh-CN" altLang="en-US" sz="2000" b="1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LPR-150BP以下部分，由借款人和借款企业承担，剩余部分财政给予贴息。</a:t>
            </a:r>
            <a:endParaRPr lang="zh-CN" altLang="en-US" sz="20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  <p:timing>
    <p:tnLst>
      <p:par>
        <p:cTn id="1" dur="indefinite" restart="never" nodeType="tmRoot"/>
      </p:par>
    </p:tnLst>
    <p:bldLst>
      <p:bldP spid="63" grpId="0" animBg="1"/>
      <p:bldP spid="62" grpId="0" animBg="1"/>
      <p:bldP spid="36" grpId="0"/>
      <p:bldP spid="85" grpId="0"/>
      <p:bldP spid="8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2174343" y="849756"/>
            <a:ext cx="1289946" cy="1289946"/>
            <a:chOff x="2026208" y="849756"/>
            <a:chExt cx="1289946" cy="1289946"/>
          </a:xfrm>
        </p:grpSpPr>
        <p:grpSp>
          <p:nvGrpSpPr>
            <p:cNvPr id="4" name="组合 3"/>
            <p:cNvGrpSpPr/>
            <p:nvPr/>
          </p:nvGrpSpPr>
          <p:grpSpPr>
            <a:xfrm>
              <a:off x="2026208" y="849756"/>
              <a:ext cx="1289946" cy="1289946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5" name="同心圆 4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dirty="0">
                  <a:solidFill>
                    <a:schemeClr val="accent6">
                      <a:lumMod val="90000"/>
                      <a:lumOff val="1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6" name="椭圆 5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dirty="0">
                  <a:solidFill>
                    <a:schemeClr val="accent6">
                      <a:lumMod val="90000"/>
                      <a:lumOff val="1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2260839" y="1025813"/>
              <a:ext cx="63592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6000" b="1" dirty="0" smtClean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毕</a:t>
              </a:r>
              <a:endParaRPr lang="zh-CN" altLang="en-US" sz="60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" name="组合 2"/>
          <p:cNvGrpSpPr/>
          <p:nvPr/>
        </p:nvGrpSpPr>
        <p:grpSpPr>
          <a:xfrm>
            <a:off x="2174343" y="849756"/>
            <a:ext cx="1289946" cy="1289946"/>
            <a:chOff x="3351228" y="849756"/>
            <a:chExt cx="1289946" cy="1289946"/>
          </a:xfrm>
        </p:grpSpPr>
        <p:grpSp>
          <p:nvGrpSpPr>
            <p:cNvPr id="7" name="组合 6"/>
            <p:cNvGrpSpPr/>
            <p:nvPr/>
          </p:nvGrpSpPr>
          <p:grpSpPr>
            <a:xfrm>
              <a:off x="3351228" y="849756"/>
              <a:ext cx="1289946" cy="1289946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8" name="同心圆 7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dirty="0">
                  <a:solidFill>
                    <a:schemeClr val="accent6">
                      <a:lumMod val="90000"/>
                      <a:lumOff val="1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9" name="椭圆 8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dirty="0">
                  <a:solidFill>
                    <a:schemeClr val="accent6">
                      <a:lumMod val="90000"/>
                      <a:lumOff val="1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20" name="TextBox 19"/>
            <p:cNvSpPr txBox="1"/>
            <p:nvPr/>
          </p:nvSpPr>
          <p:spPr>
            <a:xfrm>
              <a:off x="3587342" y="946188"/>
              <a:ext cx="63592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6000" b="1" dirty="0" smtClean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业</a:t>
              </a:r>
              <a:endParaRPr lang="zh-CN" altLang="en-US" sz="60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9" name="组合 38"/>
          <p:cNvGrpSpPr/>
          <p:nvPr/>
        </p:nvGrpSpPr>
        <p:grpSpPr>
          <a:xfrm>
            <a:off x="2174343" y="849756"/>
            <a:ext cx="1289946" cy="1289946"/>
            <a:chOff x="4648417" y="849756"/>
            <a:chExt cx="1289946" cy="1289946"/>
          </a:xfrm>
        </p:grpSpPr>
        <p:grpSp>
          <p:nvGrpSpPr>
            <p:cNvPr id="10" name="组合 9"/>
            <p:cNvGrpSpPr/>
            <p:nvPr/>
          </p:nvGrpSpPr>
          <p:grpSpPr>
            <a:xfrm>
              <a:off x="4648417" y="849756"/>
              <a:ext cx="1289946" cy="1289946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11" name="同心圆 10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dirty="0">
                  <a:solidFill>
                    <a:schemeClr val="accent6">
                      <a:lumMod val="90000"/>
                      <a:lumOff val="1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dirty="0">
                  <a:solidFill>
                    <a:schemeClr val="accent6">
                      <a:lumMod val="90000"/>
                      <a:lumOff val="1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4832551" y="959138"/>
              <a:ext cx="63592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6000" b="1" dirty="0" smtClean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答</a:t>
              </a:r>
              <a:endParaRPr lang="zh-CN" altLang="en-US" sz="60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40" name="组合 39"/>
          <p:cNvGrpSpPr/>
          <p:nvPr/>
        </p:nvGrpSpPr>
        <p:grpSpPr>
          <a:xfrm>
            <a:off x="2167358" y="849756"/>
            <a:ext cx="1289946" cy="1289946"/>
            <a:chOff x="5946350" y="849756"/>
            <a:chExt cx="1289946" cy="1289946"/>
          </a:xfrm>
        </p:grpSpPr>
        <p:grpSp>
          <p:nvGrpSpPr>
            <p:cNvPr id="13" name="组合 12"/>
            <p:cNvGrpSpPr/>
            <p:nvPr/>
          </p:nvGrpSpPr>
          <p:grpSpPr>
            <a:xfrm>
              <a:off x="5946350" y="849756"/>
              <a:ext cx="1289946" cy="1289946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14" name="同心圆 13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dirty="0">
                  <a:solidFill>
                    <a:schemeClr val="accent6">
                      <a:lumMod val="90000"/>
                      <a:lumOff val="1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dirty="0">
                  <a:solidFill>
                    <a:schemeClr val="accent6">
                      <a:lumMod val="90000"/>
                      <a:lumOff val="1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22" name="TextBox 21"/>
            <p:cNvSpPr txBox="1"/>
            <p:nvPr/>
          </p:nvSpPr>
          <p:spPr>
            <a:xfrm>
              <a:off x="6157950" y="970150"/>
              <a:ext cx="635927" cy="10147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zh-CN" altLang="zh-CN" sz="60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45" name="矩形 44"/>
          <p:cNvSpPr/>
          <p:nvPr/>
        </p:nvSpPr>
        <p:spPr>
          <a:xfrm>
            <a:off x="0" y="2427734"/>
            <a:ext cx="9144000" cy="194421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TextBox 24"/>
          <p:cNvSpPr txBox="1"/>
          <p:nvPr/>
        </p:nvSpPr>
        <p:spPr>
          <a:xfrm>
            <a:off x="2940685" y="2916555"/>
            <a:ext cx="5488305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6000" b="1" dirty="0">
                <a:solidFill>
                  <a:schemeClr val="bg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春风齐鑫贷</a:t>
            </a:r>
            <a:endParaRPr lang="zh-CN" altLang="en-US" sz="6000" b="1" dirty="0">
              <a:solidFill>
                <a:schemeClr val="bg1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8" name="图片 90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4277" y="1477982"/>
            <a:ext cx="1148100" cy="4553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1" name="组合 30"/>
          <p:cNvGrpSpPr/>
          <p:nvPr/>
        </p:nvGrpSpPr>
        <p:grpSpPr>
          <a:xfrm>
            <a:off x="6327053" y="4110384"/>
            <a:ext cx="1179076" cy="117891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32" name="同心圆 31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33" name="椭圆 32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4758018" y="4605223"/>
            <a:ext cx="630120" cy="630035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35" name="同心圆 34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36" name="椭圆 35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41" name="组合 40"/>
          <p:cNvGrpSpPr/>
          <p:nvPr/>
        </p:nvGrpSpPr>
        <p:grpSpPr>
          <a:xfrm>
            <a:off x="5436688" y="4920241"/>
            <a:ext cx="890364" cy="890244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43" name="同心圆 42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48" name="椭圆 47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49" name="组合 48"/>
          <p:cNvGrpSpPr/>
          <p:nvPr/>
        </p:nvGrpSpPr>
        <p:grpSpPr>
          <a:xfrm>
            <a:off x="7758789" y="4730422"/>
            <a:ext cx="685681" cy="685588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50" name="同心圆 49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51" name="椭圆 50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52" name="组合 51"/>
          <p:cNvGrpSpPr/>
          <p:nvPr/>
        </p:nvGrpSpPr>
        <p:grpSpPr>
          <a:xfrm>
            <a:off x="766440" y="5038934"/>
            <a:ext cx="588755" cy="588675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53" name="同心圆 52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54" name="椭圆 53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55" name="组合 54"/>
          <p:cNvGrpSpPr/>
          <p:nvPr/>
        </p:nvGrpSpPr>
        <p:grpSpPr>
          <a:xfrm>
            <a:off x="3962506" y="4528456"/>
            <a:ext cx="252447" cy="252413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56" name="同心圆 55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57" name="椭圆 56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58" name="组合 57"/>
          <p:cNvGrpSpPr/>
          <p:nvPr/>
        </p:nvGrpSpPr>
        <p:grpSpPr>
          <a:xfrm>
            <a:off x="3181253" y="4325716"/>
            <a:ext cx="528983" cy="528912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59" name="同心圆 58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60" name="椭圆 59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61" name="组合 60"/>
          <p:cNvGrpSpPr/>
          <p:nvPr/>
        </p:nvGrpSpPr>
        <p:grpSpPr>
          <a:xfrm>
            <a:off x="8463984" y="3830482"/>
            <a:ext cx="1179076" cy="117891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62" name="同心圆 61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63" name="椭圆 62"/>
            <p:cNvSpPr/>
            <p:nvPr/>
          </p:nvSpPr>
          <p:spPr>
            <a:xfrm>
              <a:off x="392113" y="760411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64" name="组合 63"/>
          <p:cNvGrpSpPr/>
          <p:nvPr/>
        </p:nvGrpSpPr>
        <p:grpSpPr>
          <a:xfrm>
            <a:off x="4419626" y="4323810"/>
            <a:ext cx="223042" cy="223011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65" name="同心圆 64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66" name="椭圆 65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67" name="组合 66"/>
          <p:cNvGrpSpPr/>
          <p:nvPr/>
        </p:nvGrpSpPr>
        <p:grpSpPr>
          <a:xfrm>
            <a:off x="1943138" y="4704693"/>
            <a:ext cx="1179076" cy="117891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68" name="同心圆 67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69" name="椭圆 68"/>
            <p:cNvSpPr/>
            <p:nvPr/>
          </p:nvSpPr>
          <p:spPr>
            <a:xfrm>
              <a:off x="392112" y="760412"/>
              <a:ext cx="3825873" cy="3825873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70" name="组合 69"/>
          <p:cNvGrpSpPr/>
          <p:nvPr/>
        </p:nvGrpSpPr>
        <p:grpSpPr>
          <a:xfrm>
            <a:off x="1275196" y="4605225"/>
            <a:ext cx="520102" cy="520031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71" name="同心圆 70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72" name="椭圆 71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73" name="组合 72"/>
          <p:cNvGrpSpPr/>
          <p:nvPr/>
        </p:nvGrpSpPr>
        <p:grpSpPr>
          <a:xfrm>
            <a:off x="291078" y="4920242"/>
            <a:ext cx="316822" cy="316779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74" name="同心圆 73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75" name="椭圆 74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76" name="组合 75"/>
          <p:cNvGrpSpPr/>
          <p:nvPr/>
        </p:nvGrpSpPr>
        <p:grpSpPr>
          <a:xfrm>
            <a:off x="117144" y="4736991"/>
            <a:ext cx="158410" cy="158389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77" name="同心圆 76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78" name="椭圆 77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pic>
        <p:nvPicPr>
          <p:cNvPr id="16" name="图片 15" descr="微信图片_2022033120485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3625" y="946150"/>
            <a:ext cx="1376680" cy="99885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  <p:bldLst>
      <p:bldP spid="45" grpId="0" animBg="1"/>
      <p:bldP spid="25" grpId="0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1"/>
</p:tagLst>
</file>

<file path=ppt/tags/tag1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1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1"/>
</p:tagLst>
</file>

<file path=ppt/tags/tag103.xml><?xml version="1.0" encoding="utf-8"?>
<p:tagLst xmlns:p="http://schemas.openxmlformats.org/presentationml/2006/main">
  <p:tag name="KSO_WM_SLIDE_BACKGROUND_TYPE" val="bottomTop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navigation"/>
  <p:tag name="KSO_WM_SLIDE_BK_DARK_LIGHT" val="1"/>
  <p:tag name="KSO_WM_UNIT_BK_DARK_LIGHT" val="1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1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1"/>
</p:tagLst>
</file>

<file path=ppt/tags/tag1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1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1"/>
</p:tagLst>
</file>

<file path=ppt/tags/tag1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1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1"/>
</p:tagLst>
</file>

<file path=ppt/tags/tag1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1"/>
</p:tagLst>
</file>

<file path=ppt/tags/tag1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1"/>
</p:tagLst>
</file>

<file path=ppt/tags/tag1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belt"/>
  <p:tag name="KSO_WM_SLIDE_BK_DARK_LIGHT" val="1"/>
  <p:tag name="KSO_WM_UNIT_BK_DARK_LIGHT" val="1"/>
</p:tagLst>
</file>

<file path=ppt/tags/tag1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19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21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22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23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24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18635"/>
</p:tagLst>
</file>

<file path=ppt/tags/tag1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18635"/>
</p:tagLst>
</file>

<file path=ppt/tags/tag1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TEMPLATE_SUBCATEGORY" val="0"/>
  <p:tag name="KSO_WM_TEMPLATE_MASTER_TYPE" val="1"/>
  <p:tag name="KSO_WM_TEMPLATE_COLOR_TYPE" val="1"/>
  <p:tag name="KSO_WM_TAG_VERSION" val="1.0"/>
  <p:tag name="KSO_WM_BEAUTIFY_FLAG" val="#wm#"/>
  <p:tag name="KSO_WM_TEMPLATE_CATEGORY" val="custom"/>
  <p:tag name="KSO_WM_TEMPLATE_INDEX" val="20218635"/>
  <p:tag name="KSO_WM_TEMPLATE_THUMBS_INDEX" val="1、4、6、7、10、11、15、16、17、19、21"/>
</p:tagLst>
</file>

<file path=ppt/tags/tag1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17345_1*i*1"/>
  <p:tag name="KSO_WM_TEMPLATE_CATEGORY" val="diagram"/>
  <p:tag name="KSO_WM_TEMPLATE_INDEX" val="20217345"/>
  <p:tag name="KSO_WM_UNIT_LAYERLEVEL" val="1"/>
  <p:tag name="KSO_WM_TAG_VERSION" val="1.0"/>
  <p:tag name="KSO_WM_BEAUTIFY_FLAG" val="#wm#"/>
  <p:tag name="KSO_WM_UNIT_BLOCK" val="0"/>
  <p:tag name="KSO_WM_UNIT_SM_LIMIT_TYPE" val="2"/>
  <p:tag name="KSO_WM_UNIT_DEC_AREA_ID" val="ebf855a964854469b412142585201287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CHIP_GROUPID" val="5fd06f1b1fa9d42129da36fc"/>
  <p:tag name="KSO_WM_CHIP_XID" val="5fd06f1b1fa9d42129da36fd"/>
  <p:tag name="KSO_WM_UNIT_FILL_FORE_SCHEMECOLOR_INDEX_1_BRIGHTNESS" val="0"/>
  <p:tag name="KSO_WM_UNIT_FILL_FORE_SCHEMECOLOR_INDEX_1" val="5"/>
  <p:tag name="KSO_WM_UNIT_FILL_FORE_SCHEMECOLOR_INDEX_1_POS" val="0.22"/>
  <p:tag name="KSO_WM_UNIT_FILL_FORE_SCHEMECOLOR_INDEX_1_TRANS" val="0.85"/>
  <p:tag name="KSO_WM_UNIT_FILL_FORE_SCHEMECOLOR_INDEX_2_BRIGHTNESS" val="0"/>
  <p:tag name="KSO_WM_UNIT_FILL_FORE_SCHEMECOLOR_INDEX_2" val="5"/>
  <p:tag name="KSO_WM_UNIT_FILL_FORE_SCHEMECOLOR_INDEX_2_POS" val="1"/>
  <p:tag name="KSO_WM_UNIT_FILL_FORE_SCHEMECOLOR_INDEX_2_TRANS" val="0"/>
  <p:tag name="KSO_WM_UNIT_FILL_GRADIENT_TYPE" val="0"/>
  <p:tag name="KSO_WM_UNIT_FILL_GRADIENT_ANGLE" val="0"/>
  <p:tag name="KSO_WM_UNIT_FILL_GRADIENT_Direction" val="3"/>
  <p:tag name="KSO_WM_UNIT_FILL_TYPE" val="3"/>
  <p:tag name="KSO_WM_UNIT_TEXT_FILL_FORE_SCHEMECOLOR_INDEX_BRIGHTNESS" val="0"/>
  <p:tag name="KSO_WM_UNIT_TEXT_FILL_FORE_SCHEMECOLOR_INDEX" val="2"/>
  <p:tag name="KSO_WM_UNIT_TEXT_FILL_TYPE" val="1"/>
  <p:tag name="KSO_WM_UNIT_VALUE" val="1325"/>
  <p:tag name="KSO_WM_TEMPLATE_ASSEMBLE_XID" val="6065707c4054ed1e2fb8163e"/>
  <p:tag name="KSO_WM_TEMPLATE_ASSEMBLE_GROUPID" val="6065707c4054ed1e2fb8163e"/>
</p:tagLst>
</file>

<file path=ppt/tags/tag1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217345_1*i*2"/>
  <p:tag name="KSO_WM_TEMPLATE_CATEGORY" val="diagram"/>
  <p:tag name="KSO_WM_TEMPLATE_INDEX" val="20217345"/>
  <p:tag name="KSO_WM_UNIT_LAYERLEVEL" val="1"/>
  <p:tag name="KSO_WM_TAG_VERSION" val="1.0"/>
  <p:tag name="KSO_WM_BEAUTIFY_FLAG" val="#wm#"/>
  <p:tag name="KSO_WM_UNIT_BLOCK" val="0"/>
  <p:tag name="KSO_WM_UNIT_SM_LIMIT_TYPE" val="2"/>
  <p:tag name="KSO_WM_UNIT_DEC_AREA_ID" val="524f39a86d4b4c858c58a59350c4cf2e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CHIP_GROUPID" val="5fd06f1b1fa9d42129da36fc"/>
  <p:tag name="KSO_WM_CHIP_XID" val="5fd06f1b1fa9d42129da36fd"/>
  <p:tag name="KSO_WM_UNIT_FILL_FORE_SCHEMECOLOR_INDEX_BRIGHTNESS" val="0"/>
  <p:tag name="KSO_WM_UNIT_FILL_FORE_SCHEMECOLOR_INDEX" val="14"/>
  <p:tag name="KSO_WM_UNIT_FILL_TYPE" val="1"/>
  <p:tag name="KSO_WM_UNIT_VALUE" val="600"/>
  <p:tag name="KSO_WM_TEMPLATE_ASSEMBLE_XID" val="6065707c4054ed1e2fb8163e"/>
  <p:tag name="KSO_WM_TEMPLATE_ASSEMBLE_GROUPID" val="6065707c4054ed1e2fb8163e"/>
</p:tagLst>
</file>

<file path=ppt/tags/tag13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9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17345_1*a*1"/>
  <p:tag name="KSO_WM_TEMPLATE_CATEGORY" val="diagram"/>
  <p:tag name="KSO_WM_TEMPLATE_INDEX" val="20217345"/>
  <p:tag name="KSO_WM_UNIT_LAYERLEVEL" val="1"/>
  <p:tag name="KSO_WM_TAG_VERSION" val="1.0"/>
  <p:tag name="KSO_WM_BEAUTIFY_FLAG" val="#wm#"/>
  <p:tag name="KSO_WM_UNIT_PRESET_TEXT" val="添加标题"/>
  <p:tag name="KSO_WM_UNIT_DEFAULT_FONT" val="24;44;4"/>
  <p:tag name="KSO_WM_UNIT_BLOCK" val="0"/>
  <p:tag name="KSO_WM_UNIT_SHOW_EDIT_AREA_INDICATION" val="1"/>
  <p:tag name="KSO_WM_CHIP_GROUPID" val="5e7881253197e252a37019b5"/>
  <p:tag name="KSO_WM_CHIP_XID" val="5e7881253197e252a37019b6"/>
  <p:tag name="KSO_WM_UNIT_DEC_AREA_ID" val="ef0a945be6af45ad965c82147bd62029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rm&quot;,&quot;fill_mode&quot;:&quot;full&quot;,&quot;sacle_strategy&quot;:&quot;smart&quot;}"/>
  <p:tag name="KSO_WM_ASSEMBLE_CHIP_INDEX" val="aeaa8502a31745f490abafdfdf30b5db"/>
  <p:tag name="KSO_WM_UNIT_TEXT_FILL_FORE_SCHEMECOLOR_INDEX_BRIGHTNESS" val="0"/>
  <p:tag name="KSO_WM_UNIT_TEXT_FILL_FORE_SCHEMECOLOR_INDEX" val="13"/>
  <p:tag name="KSO_WM_UNIT_TEXT_FILL_TYPE" val="1"/>
  <p:tag name="KSO_WM_TEMPLATE_ASSEMBLE_XID" val="6065707c4054ed1e2fb8163e"/>
  <p:tag name="KSO_WM_TEMPLATE_ASSEMBLE_GROUPID" val="6065707c4054ed1e2fb8163e"/>
</p:tagLst>
</file>

<file path=ppt/tags/tag134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2"/>
  <p:tag name="KSO_WM_UNIT_ID" val="diagram20217345_1*f*2"/>
  <p:tag name="KSO_WM_TEMPLATE_CATEGORY" val="diagram"/>
  <p:tag name="KSO_WM_TEMPLATE_INDEX" val="20217345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120"/>
  <p:tag name="KSO_WM_UNIT_SHOW_EDIT_AREA_INDICATION" val="1"/>
  <p:tag name="KSO_WM_CHIP_GROUPID" val="5e6b05596848fb12bee65ac8"/>
  <p:tag name="KSO_WM_CHIP_XID" val="5e6b05596848fb12bee65aca"/>
  <p:tag name="KSO_WM_UNIT_DEC_AREA_ID" val="0ce0d802a1f54d29aaf17f20fa663a3e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t&quot;,&quot;fill_mode&quot;:&quot;full&quot;,&quot;sacle_strategy&quot;:&quot;smart&quot;}"/>
  <p:tag name="KSO_WM_ASSEMBLE_CHIP_INDEX" val="7b4b5aaa39db464395c248e2fc150c62"/>
  <p:tag name="KSO_WM_UNIT_TEXT_FILL_FORE_SCHEMECOLOR_INDEX_BRIGHTNESS" val="0.25"/>
  <p:tag name="KSO_WM_UNIT_TEXT_FILL_FORE_SCHEMECOLOR_INDEX" val="13"/>
  <p:tag name="KSO_WM_UNIT_TEXT_FILL_TYPE" val="1"/>
  <p:tag name="KSO_WM_TEMPLATE_ASSEMBLE_XID" val="6065707c4054ed1e2fb8163e"/>
  <p:tag name="KSO_WM_TEMPLATE_ASSEMBLE_GROUPID" val="6065707c4054ed1e2fb8163e"/>
</p:tagLst>
</file>

<file path=ppt/tags/tag135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17345_1*f*1"/>
  <p:tag name="KSO_WM_TEMPLATE_CATEGORY" val="diagram"/>
  <p:tag name="KSO_WM_TEMPLATE_INDEX" val="20217345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120"/>
  <p:tag name="KSO_WM_UNIT_SHOW_EDIT_AREA_INDICATION" val="1"/>
  <p:tag name="KSO_WM_CHIP_GROUPID" val="5e6b05596848fb12bee65ac8"/>
  <p:tag name="KSO_WM_CHIP_XID" val="5e6b05596848fb12bee65aca"/>
  <p:tag name="KSO_WM_UNIT_DEC_AREA_ID" val="b1af041b521141daba76553742eca792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t&quot;,&quot;fill_mode&quot;:&quot;full&quot;,&quot;sacle_strategy&quot;:&quot;smart&quot;}"/>
  <p:tag name="KSO_WM_ASSEMBLE_CHIP_INDEX" val="21061c8c43cf4b779591e0469c50a157"/>
  <p:tag name="KSO_WM_UNIT_TEXT_FILL_FORE_SCHEMECOLOR_INDEX_BRIGHTNESS" val="0.25"/>
  <p:tag name="KSO_WM_UNIT_TEXT_FILL_FORE_SCHEMECOLOR_INDEX" val="13"/>
  <p:tag name="KSO_WM_UNIT_TEXT_FILL_TYPE" val="1"/>
  <p:tag name="KSO_WM_TEMPLATE_ASSEMBLE_XID" val="6065707c4054ed1e2fb8163e"/>
  <p:tag name="KSO_WM_TEMPLATE_ASSEMBLE_GROUPID" val="6065707c4054ed1e2fb8163e"/>
</p:tagLst>
</file>

<file path=ppt/tags/tag136.xml><?xml version="1.0" encoding="utf-8"?>
<p:tagLst xmlns:p="http://schemas.openxmlformats.org/presentationml/2006/main">
  <p:tag name="KSO_WM_SLIDE_ID" val="diagram20217345_1"/>
  <p:tag name="KSO_WM_TEMPLATE_SUBCATEGORY" val="21"/>
  <p:tag name="KSO_WM_TEMPLATE_MASTER_TYPE" val="0"/>
  <p:tag name="KSO_WM_TEMPLATE_COLOR_TYPE" val="1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17345"/>
  <p:tag name="KSO_WM_SLIDE_LAYOUT" val="a_f"/>
  <p:tag name="KSO_WM_SLIDE_LAYOUT_CNT" val="1_2"/>
  <p:tag name="KSO_WM_SLIDE_TYPE" val="text"/>
  <p:tag name="KSO_WM_SLIDE_SUBTYPE" val="pureTxt"/>
  <p:tag name="KSO_WM_SLIDE_SIZE" val="960*540"/>
  <p:tag name="KSO_WM_SLIDE_POSITION" val="0*0"/>
  <p:tag name="KSO_WM_SLIDE_CAN_ADD_NAVIGATION" val="1"/>
  <p:tag name="KSO_WM_SLIDE_BACKGROUND" val="[&quot;general&quot;]"/>
  <p:tag name="KSO_WM_SLIDE_RATIO" val="1.777778"/>
  <p:tag name="KSO_WM_CHIP_INFOS" val="{&quot;type&quot;:0,&quot;layout_type&quot;:&quot;topbottom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]},&quot;slide_type&quot;:[&quot;text&quot;]}"/>
  <p:tag name="KSO_WM_CHIP_XID" val="5fd06f1b1fa9d42129da36fd"/>
  <p:tag name="KSO_WM_CHIP_FILLPROP" val="[[{&quot;text_align&quot;:&quot;rm&quot;,&quot;text_direction&quot;:&quot;horizontal&quot;,&quot;support_big_font&quot;:false,&quot;picture_toward&quot;:0,&quot;picture_dockside&quot;:[],&quot;fill_id&quot;:&quot;03622c044b5b44cfbc71bff9f1453063&quot;,&quot;fill_align&quot;:&quot;rm&quot;,&quot;chip_types&quot;:[&quot;header&quot;]},{&quot;text_align&quot;:&quot;lt&quot;,&quot;text_direction&quot;:&quot;horizontal&quot;,&quot;support_big_font&quot;:false,&quot;picture_toward&quot;:0,&quot;picture_dockside&quot;:[],&quot;fill_id&quot;:&quot;24c271fb4ddd480488d26d1217f0fe47&quot;,&quot;fill_align&quot;:&quot;lt&quot;,&quot;chip_types&quot;:[&quot;text&quot;]},{&quot;text_align&quot;:&quot;lt&quot;,&quot;text_direction&quot;:&quot;horizontal&quot;,&quot;support_big_font&quot;:false,&quot;picture_toward&quot;:0,&quot;picture_dockside&quot;:[],&quot;fill_id&quot;:&quot;81b072162e0940ceb418353c60646b12&quot;,&quot;fill_align&quot;:&quot;lt&quot;,&quot;chip_types&quot;:[&quot;text&quot;]}]]"/>
  <p:tag name="KSO_WM_CHIP_DECFILLPROP" val="[]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1-04-01T16:20:06&quot;,&quot;maxSize&quot;:{&quot;size1&quot;:40},&quot;minSize&quot;:{&quot;size1&quot;:40},&quot;normalSize&quot;:{&quot;size1&quot;:40},&quot;subLayout&quot;:[{&quot;id&quot;:&quot;2021-04-01T16:20:06&quot;,&quot;margin&quot;:{&quot;bottom&quot;:2.9630000591278076,&quot;left&quot;:17.357000350952148,&quot;right&quot;:2.5399999618530273,&quot;top&quot;:1.6929999589920044},&quot;type&quot;:0},{&quot;id&quot;:&quot;2021-04-01T16:20:06&quot;,&quot;maxSize&quot;:{&quot;size1&quot;:59.299999999999997},&quot;minSize&quot;:{&quot;size1&quot;:29.600000000000001},&quot;normalSize&quot;:{&quot;size1&quot;:59.299691358024688},&quot;subLayout&quot;:[{&quot;id&quot;:&quot;2021-04-01T16:20:06&quot;,&quot;margin&quot;:{&quot;bottom&quot;:0.81999999284744263,&quot;left&quot;:2.5399999618530273,&quot;right&quot;:2.5399999618530273,&quot;top&quot;:0},&quot;type&quot;:0},{&quot;id&quot;:&quot;2021-04-01T16:20:06&quot;,&quot;margin&quot;:{&quot;bottom&quot;:1.6929999589920044,&quot;left&quot;:2.5399999618530273,&quot;right&quot;:2.5399999618530273,&quot;top&quot;:0},&quot;type&quot;:0}],&quot;type&quot;:0}],&quot;type&quot;:0}"/>
  <p:tag name="KSO_WM_CHIP_GROUPID" val="5fd06f1b1fa9d42129da36fc"/>
  <p:tag name="KSO_WM_SLIDE_BK_DARK_LIGHT" val="2"/>
  <p:tag name="KSO_WM_SLIDE_BACKGROUND_TYPE" val="general"/>
  <p:tag name="KSO_WM_SLIDE_SUPPORT_FEATURE_TYPE" val="0"/>
  <p:tag name="KSO_WM_TEMPLATE_ASSEMBLE_XID" val="6065707c4054ed1e2fb8163e"/>
  <p:tag name="KSO_WM_TEMPLATE_ASSEMBLE_GROUPID" val="6065707c4054ed1e2fb8163e"/>
</p:tagLst>
</file>

<file path=ppt/tags/tag137.xml><?xml version="1.0" encoding="utf-8"?>
<p:tagLst xmlns:p="http://schemas.openxmlformats.org/presentationml/2006/main">
  <p:tag name="REFSHAPE" val="1050298820"/>
</p:tagLst>
</file>

<file path=ppt/tags/tag138.xml><?xml version="1.0" encoding="utf-8"?>
<p:tagLst xmlns:p="http://schemas.openxmlformats.org/presentationml/2006/main">
  <p:tag name="REFSHAPE" val="1050298956"/>
</p:tagLst>
</file>

<file path=ppt/tags/tag139.xml><?xml version="1.0" encoding="utf-8"?>
<p:tagLst xmlns:p="http://schemas.openxmlformats.org/presentationml/2006/main">
  <p:tag name="REFSHAPE" val="1050299092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REFSHAPE" val="1050300316"/>
</p:tagLst>
</file>

<file path=ppt/tags/tag141.xml><?xml version="1.0" encoding="utf-8"?>
<p:tagLst xmlns:p="http://schemas.openxmlformats.org/presentationml/2006/main">
  <p:tag name="REFSHAPE" val="1050300588"/>
</p:tagLst>
</file>

<file path=ppt/tags/tag142.xml><?xml version="1.0" encoding="utf-8"?>
<p:tagLst xmlns:p="http://schemas.openxmlformats.org/presentationml/2006/main">
  <p:tag name="REFSHAPE" val="1050300860"/>
</p:tagLst>
</file>

<file path=ppt/tags/tag143.xml><?xml version="1.0" encoding="utf-8"?>
<p:tagLst xmlns:p="http://schemas.openxmlformats.org/presentationml/2006/main">
  <p:tag name="REFSHAPE" val="1050301132"/>
</p:tagLst>
</file>

<file path=ppt/tags/tag144.xml><?xml version="1.0" encoding="utf-8"?>
<p:tagLst xmlns:p="http://schemas.openxmlformats.org/presentationml/2006/main">
  <p:tag name="REFSHAPE" val="1050301268"/>
</p:tagLst>
</file>

<file path=ppt/tags/tag145.xml><?xml version="1.0" encoding="utf-8"?>
<p:tagLst xmlns:p="http://schemas.openxmlformats.org/presentationml/2006/main">
  <p:tag name="REFSHAPE" val="201842020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3*i*1"/>
  <p:tag name="KSO_WM_UNIT_LAYERLEVEL" val="1"/>
  <p:tag name="KSO_WM_TAG_VERSION" val="1.0"/>
  <p:tag name="KSO_WM_BEAUTIFY_FLAG" val="#wm#"/>
  <p:tag name="KSO_WM_UNIT_SUBTYPE" val="h"/>
  <p:tag name="KSO_WM_SLIDE_BACKGROUND_TYPE" val="frame"/>
  <p:tag name="KSO_WM_SLIDE_BK_DARK_LIGHT" val="1"/>
  <p:tag name="KSO_WM_UNIT_BK_DARK_LIGHT" val="1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leftRight"/>
  <p:tag name="KSO_WM_SLIDE_BK_DARK_LIGHT" val="1"/>
  <p:tag name="KSO_WM_UNIT_BK_DARK_LIGHT" val="1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1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1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1"/>
</p:tagLst>
</file>

<file path=ppt/tags/tag81.xml><?xml version="1.0" encoding="utf-8"?>
<p:tagLst xmlns:p="http://schemas.openxmlformats.org/presentationml/2006/main">
  <p:tag name="KSO_WM_SLIDE_BACKGROUND_TYPE" val="leftRigh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82.xml><?xml version="1.0" encoding="utf-8"?>
<p:tagLst xmlns:p="http://schemas.openxmlformats.org/presentationml/2006/main">
  <p:tag name="KSO_WM_SLIDE_BACKGROUND_TYPE" val="leftRigh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SLIDE_BACKGROUND_TYPE" val="leftRigh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1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1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1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topBottom"/>
  <p:tag name="KSO_WM_SLIDE_BK_DARK_LIGHT" val="1"/>
  <p:tag name="KSO_WM_UNIT_BK_DARK_LIGHT" val="1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1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1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1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1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1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1"/>
</p:tagLst>
</file>

<file path=ppt/tags/tag94.xml><?xml version="1.0" encoding="utf-8"?>
<p:tagLst xmlns:p="http://schemas.openxmlformats.org/presentationml/2006/main">
  <p:tag name="KSO_WM_SLIDE_BACKGROUND_TYPE" val="topBottom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95.xml><?xml version="1.0" encoding="utf-8"?>
<p:tagLst xmlns:p="http://schemas.openxmlformats.org/presentationml/2006/main">
  <p:tag name="KSO_WM_SLIDE_BACKGROUND_TYPE" val="topBottom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bottomTop"/>
  <p:tag name="KSO_WM_SLIDE_BK_DARK_LIGHT" val="1"/>
  <p:tag name="KSO_WM_UNIT_BK_DARK_LIGHT" val="1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1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1"/>
</p:tagLst>
</file>

<file path=ppt/tags/tag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1"/>
</p:tagLst>
</file>

<file path=ppt/theme/theme1.xml><?xml version="1.0" encoding="utf-8"?>
<a:theme xmlns:a="http://schemas.openxmlformats.org/drawingml/2006/main" name="清风素材 12sc.taobao.com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F7F7F7"/>
      </a:dk2>
      <a:lt2>
        <a:srgbClr val="FFFFFF"/>
      </a:lt2>
      <a:accent1>
        <a:srgbClr val="263478"/>
      </a:accent1>
      <a:accent2>
        <a:srgbClr val="FFB63B"/>
      </a:accent2>
      <a:accent3>
        <a:srgbClr val="FB6A3C"/>
      </a:accent3>
      <a:accent4>
        <a:srgbClr val="FEB8B9"/>
      </a:accent4>
      <a:accent5>
        <a:srgbClr val="5A5FAD"/>
      </a:accent5>
      <a:accent6>
        <a:srgbClr val="DCE0EF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1807</Words>
  <Application>WPS 演示</Application>
  <PresentationFormat>全屏显示(16:9)</PresentationFormat>
  <Paragraphs>203</Paragraphs>
  <Slides>15</Slides>
  <Notes>35</Notes>
  <HiddenSlides>0</HiddenSlides>
  <MMClips>1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15</vt:i4>
      </vt:variant>
    </vt:vector>
  </HeadingPairs>
  <TitlesOfParts>
    <vt:vector size="30" baseType="lpstr">
      <vt:lpstr>Arial</vt:lpstr>
      <vt:lpstr>宋体</vt:lpstr>
      <vt:lpstr>Wingdings</vt:lpstr>
      <vt:lpstr>微软雅黑</vt:lpstr>
      <vt:lpstr>Calibri</vt:lpstr>
      <vt:lpstr>方正正大黑简体</vt:lpstr>
      <vt:lpstr>黑体</vt:lpstr>
      <vt:lpstr>Impact</vt:lpstr>
      <vt:lpstr>Helvetica Neue Condensed</vt:lpstr>
      <vt:lpstr>Segoe Print</vt:lpstr>
      <vt:lpstr>Times New Roman</vt:lpstr>
      <vt:lpstr>Segoe UI</vt:lpstr>
      <vt:lpstr>Arial Unicode MS</vt:lpstr>
      <vt:lpstr>清风素材 12sc.taobao.com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shihaoshuai</cp:lastModifiedBy>
  <cp:revision>47</cp:revision>
  <dcterms:created xsi:type="dcterms:W3CDTF">2016-03-20T02:48:00Z</dcterms:created>
  <dcterms:modified xsi:type="dcterms:W3CDTF">2022-04-01T05:06:28Z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2052-11.8.2.8950</vt:lpwstr>
  </property>
</Properties>
</file>