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287" r:id="rId3"/>
    <p:sldId id="278" r:id="rId5"/>
    <p:sldId id="280" r:id="rId6"/>
    <p:sldId id="356" r:id="rId7"/>
    <p:sldId id="618" r:id="rId8"/>
    <p:sldId id="452" r:id="rId9"/>
    <p:sldId id="539" r:id="rId10"/>
    <p:sldId id="533" r:id="rId11"/>
    <p:sldId id="650" r:id="rId12"/>
    <p:sldId id="649" r:id="rId13"/>
    <p:sldId id="627" r:id="rId14"/>
    <p:sldId id="628" r:id="rId15"/>
    <p:sldId id="629" r:id="rId16"/>
    <p:sldId id="630" r:id="rId17"/>
    <p:sldId id="631" r:id="rId18"/>
    <p:sldId id="632" r:id="rId19"/>
    <p:sldId id="633" r:id="rId20"/>
    <p:sldId id="634" r:id="rId21"/>
    <p:sldId id="635" r:id="rId22"/>
    <p:sldId id="637" r:id="rId23"/>
    <p:sldId id="639" r:id="rId24"/>
    <p:sldId id="641" r:id="rId25"/>
    <p:sldId id="642" r:id="rId26"/>
    <p:sldId id="285" r:id="rId27"/>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238"/>
    <a:srgbClr val="FF9409"/>
    <a:srgbClr val="015270"/>
    <a:srgbClr val="FFC000"/>
    <a:srgbClr val="F0BBA8"/>
    <a:srgbClr val="38A1A7"/>
    <a:srgbClr val="5BC0C8"/>
    <a:srgbClr val="525254"/>
    <a:srgbClr val="7AC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10" autoAdjust="0"/>
    <p:restoredTop sz="94660"/>
  </p:normalViewPr>
  <p:slideViewPr>
    <p:cSldViewPr snapToGrid="0" showGuides="1">
      <p:cViewPr varScale="1">
        <p:scale>
          <a:sx n="72" d="100"/>
          <a:sy n="72" d="100"/>
        </p:scale>
        <p:origin x="900" y="72"/>
      </p:cViewPr>
      <p:guideLst>
        <p:guide orient="horz" pos="1465"/>
        <p:guide pos="458"/>
        <p:guide orient="horz" pos="3998"/>
        <p:guide orient="horz" pos="149"/>
        <p:guide pos="6894"/>
        <p:guide orient="horz" pos="705"/>
        <p:guide pos="391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68C1037-56EA-43B7-A2B4-FE964A0543E7}" type="doc">
      <dgm:prSet loTypeId="urn:microsoft.com/office/officeart/2005/8/layout/hProcess9" loCatId="process" qsTypeId="urn:microsoft.com/office/officeart/2005/8/quickstyle/simple1" qsCatId="simple" csTypeId="urn:microsoft.com/office/officeart/2005/8/colors/accent1_2" csCatId="accent1" phldr="1"/>
      <dgm:spPr/>
    </dgm:pt>
    <dgm:pt modelId="{101351F6-AAE9-42C1-B7BD-EFF26EAFF8DD}">
      <dgm:prSet phldrT="[文本]"/>
      <dgm:spPr>
        <a:solidFill>
          <a:srgbClr val="8CC344"/>
        </a:solidFill>
      </dgm:spPr>
      <dgm:t>
        <a:bodyPr/>
        <a:lstStyle/>
        <a:p>
          <a:r>
            <a:rPr lang="zh-CN" altLang="en-US" dirty="0"/>
            <a:t>客户登录</a:t>
          </a:r>
        </a:p>
      </dgm:t>
    </dgm:pt>
    <dgm:pt modelId="{2A89F7C3-273E-4830-B7AC-52352F3F04EC}" cxnId="{BBF6955E-A5E3-43AB-A9BC-283E34055F4E}" type="parTrans">
      <dgm:prSet/>
      <dgm:spPr/>
      <dgm:t>
        <a:bodyPr/>
        <a:lstStyle/>
        <a:p>
          <a:endParaRPr lang="zh-CN" altLang="en-US"/>
        </a:p>
      </dgm:t>
    </dgm:pt>
    <dgm:pt modelId="{01A95055-BB93-4EEE-AC96-E5D2B2C14D7B}" cxnId="{BBF6955E-A5E3-43AB-A9BC-283E34055F4E}" type="sibTrans">
      <dgm:prSet/>
      <dgm:spPr/>
      <dgm:t>
        <a:bodyPr/>
        <a:lstStyle/>
        <a:p>
          <a:endParaRPr lang="zh-CN" altLang="en-US"/>
        </a:p>
      </dgm:t>
    </dgm:pt>
    <dgm:pt modelId="{BDAAED00-1D50-4161-83A0-FC816C35D8F4}">
      <dgm:prSet phldrT="[文本]"/>
      <dgm:spPr>
        <a:solidFill>
          <a:srgbClr val="8CC344"/>
        </a:solidFill>
      </dgm:spPr>
      <dgm:t>
        <a:bodyPr/>
        <a:lstStyle/>
        <a:p>
          <a:r>
            <a:rPr lang="zh-CN" altLang="en-US" dirty="0"/>
            <a:t>客户申请</a:t>
          </a:r>
        </a:p>
      </dgm:t>
    </dgm:pt>
    <dgm:pt modelId="{50907ED7-CDE1-4440-82F8-F4B3F5B71459}" cxnId="{23C41366-48BF-4F5B-87CA-1BFB655B2C52}" type="parTrans">
      <dgm:prSet/>
      <dgm:spPr/>
      <dgm:t>
        <a:bodyPr/>
        <a:lstStyle/>
        <a:p>
          <a:endParaRPr lang="zh-CN" altLang="en-US"/>
        </a:p>
      </dgm:t>
    </dgm:pt>
    <dgm:pt modelId="{E0F3A14A-76FC-4460-AAF2-55914AEE6C7B}" cxnId="{23C41366-48BF-4F5B-87CA-1BFB655B2C52}" type="sibTrans">
      <dgm:prSet/>
      <dgm:spPr/>
      <dgm:t>
        <a:bodyPr/>
        <a:lstStyle/>
        <a:p>
          <a:endParaRPr lang="zh-CN" altLang="en-US"/>
        </a:p>
      </dgm:t>
    </dgm:pt>
    <dgm:pt modelId="{99C3F8DC-1E5D-499A-AD81-1510821479B6}">
      <dgm:prSet phldrT="[文本]"/>
      <dgm:spPr>
        <a:solidFill>
          <a:srgbClr val="8CC344"/>
        </a:solidFill>
      </dgm:spPr>
      <dgm:t>
        <a:bodyPr/>
        <a:lstStyle/>
        <a:p>
          <a:r>
            <a:rPr lang="zh-CN" altLang="en-US" dirty="0"/>
            <a:t>个人信息</a:t>
          </a:r>
        </a:p>
      </dgm:t>
    </dgm:pt>
    <dgm:pt modelId="{676C52B3-E41F-4BBB-95EB-D49E048C71F4}" cxnId="{FA96651F-B75F-4CBB-BE42-A4479CFF7FA5}" type="parTrans">
      <dgm:prSet/>
      <dgm:spPr/>
      <dgm:t>
        <a:bodyPr/>
        <a:lstStyle/>
        <a:p>
          <a:endParaRPr lang="zh-CN" altLang="en-US"/>
        </a:p>
      </dgm:t>
    </dgm:pt>
    <dgm:pt modelId="{87DE43BD-CF88-48EF-B662-1A3F71479E7A}" cxnId="{FA96651F-B75F-4CBB-BE42-A4479CFF7FA5}" type="sibTrans">
      <dgm:prSet/>
      <dgm:spPr/>
      <dgm:t>
        <a:bodyPr/>
        <a:lstStyle/>
        <a:p>
          <a:endParaRPr lang="zh-CN" altLang="en-US"/>
        </a:p>
      </dgm:t>
    </dgm:pt>
    <dgm:pt modelId="{D3E0B660-305F-4016-B9F0-B0556E5C8A85}">
      <dgm:prSet phldrT="[文本]"/>
      <dgm:spPr>
        <a:solidFill>
          <a:srgbClr val="8CC344"/>
        </a:solidFill>
      </dgm:spPr>
      <dgm:t>
        <a:bodyPr/>
        <a:lstStyle/>
        <a:p>
          <a:r>
            <a:rPr lang="zh-CN" altLang="en-US" dirty="0"/>
            <a:t>企业信息</a:t>
          </a:r>
        </a:p>
      </dgm:t>
    </dgm:pt>
    <dgm:pt modelId="{45CB6073-EB23-4B4D-BB87-576DBCE7DE76}" cxnId="{87261CCB-52C7-4B04-8860-17DB834B0E27}" type="parTrans">
      <dgm:prSet/>
      <dgm:spPr/>
      <dgm:t>
        <a:bodyPr/>
        <a:lstStyle/>
        <a:p>
          <a:endParaRPr lang="zh-CN" altLang="en-US"/>
        </a:p>
      </dgm:t>
    </dgm:pt>
    <dgm:pt modelId="{0CC79605-FCB6-452B-A681-3A6D47EC26E3}" cxnId="{87261CCB-52C7-4B04-8860-17DB834B0E27}" type="sibTrans">
      <dgm:prSet/>
      <dgm:spPr/>
      <dgm:t>
        <a:bodyPr/>
        <a:lstStyle/>
        <a:p>
          <a:endParaRPr lang="zh-CN" altLang="en-US"/>
        </a:p>
      </dgm:t>
    </dgm:pt>
    <dgm:pt modelId="{F97BA016-7AF6-40BE-8D04-D0ABB4BA262C}">
      <dgm:prSet phldrT="[文本]"/>
      <dgm:spPr>
        <a:solidFill>
          <a:srgbClr val="8CC344"/>
        </a:solidFill>
      </dgm:spPr>
      <dgm:t>
        <a:bodyPr/>
        <a:lstStyle/>
        <a:p>
          <a:r>
            <a:rPr lang="zh-CN" altLang="en-US" dirty="0"/>
            <a:t>税务授权</a:t>
          </a:r>
        </a:p>
      </dgm:t>
    </dgm:pt>
    <dgm:pt modelId="{9F76F995-6409-47A3-84F2-DA4E6118C490}" cxnId="{5370AF0A-BBE7-4874-9D33-2398FF1ED67D}" type="parTrans">
      <dgm:prSet/>
      <dgm:spPr/>
      <dgm:t>
        <a:bodyPr/>
        <a:lstStyle/>
        <a:p>
          <a:endParaRPr lang="zh-CN" altLang="en-US"/>
        </a:p>
      </dgm:t>
    </dgm:pt>
    <dgm:pt modelId="{2A1F7F7B-1AA6-4E48-9644-752016167848}" cxnId="{5370AF0A-BBE7-4874-9D33-2398FF1ED67D}" type="sibTrans">
      <dgm:prSet/>
      <dgm:spPr/>
      <dgm:t>
        <a:bodyPr/>
        <a:lstStyle/>
        <a:p>
          <a:endParaRPr lang="zh-CN" altLang="en-US"/>
        </a:p>
      </dgm:t>
    </dgm:pt>
    <dgm:pt modelId="{F1320070-A88A-4D9D-BCBC-45F0EF34EF57}">
      <dgm:prSet phldrT="[文本]"/>
      <dgm:spPr>
        <a:solidFill>
          <a:srgbClr val="8CC344"/>
        </a:solidFill>
      </dgm:spPr>
      <dgm:t>
        <a:bodyPr/>
        <a:lstStyle/>
        <a:p>
          <a:r>
            <a:rPr lang="zh-CN" altLang="en-US" dirty="0"/>
            <a:t>综合授权</a:t>
          </a:r>
        </a:p>
      </dgm:t>
    </dgm:pt>
    <dgm:pt modelId="{793DE56F-FCB2-430B-9EBC-AA2CA91B51F4}" cxnId="{DFC5A951-8F1E-4391-BDC9-59A446292176}" type="parTrans">
      <dgm:prSet/>
      <dgm:spPr/>
      <dgm:t>
        <a:bodyPr/>
        <a:lstStyle/>
        <a:p>
          <a:endParaRPr lang="zh-CN" altLang="en-US"/>
        </a:p>
      </dgm:t>
    </dgm:pt>
    <dgm:pt modelId="{A0DF0F35-BEA0-4659-9E4D-710F7D3B80DD}" cxnId="{DFC5A951-8F1E-4391-BDC9-59A446292176}" type="sibTrans">
      <dgm:prSet/>
      <dgm:spPr/>
      <dgm:t>
        <a:bodyPr/>
        <a:lstStyle/>
        <a:p>
          <a:endParaRPr lang="zh-CN" altLang="en-US"/>
        </a:p>
      </dgm:t>
    </dgm:pt>
    <dgm:pt modelId="{DC794EA2-0727-4037-B61C-4A42F0BAA391}">
      <dgm:prSet phldrT="[文本]"/>
      <dgm:spPr>
        <a:solidFill>
          <a:srgbClr val="8CC344"/>
        </a:solidFill>
      </dgm:spPr>
      <dgm:t>
        <a:bodyPr/>
        <a:lstStyle/>
        <a:p>
          <a:r>
            <a:rPr lang="zh-CN" altLang="en-US" dirty="0"/>
            <a:t>信息提交</a:t>
          </a:r>
        </a:p>
      </dgm:t>
    </dgm:pt>
    <dgm:pt modelId="{033B4807-F15E-43B9-92DD-D49CA2CB076F}" cxnId="{1A790568-7837-44A9-AEB1-7D9212585DFB}" type="parTrans">
      <dgm:prSet/>
      <dgm:spPr/>
      <dgm:t>
        <a:bodyPr/>
        <a:lstStyle/>
        <a:p>
          <a:endParaRPr lang="zh-CN" altLang="en-US"/>
        </a:p>
      </dgm:t>
    </dgm:pt>
    <dgm:pt modelId="{4A1890C3-5D33-4000-98E7-1E538FA67364}" cxnId="{1A790568-7837-44A9-AEB1-7D9212585DFB}" type="sibTrans">
      <dgm:prSet/>
      <dgm:spPr/>
      <dgm:t>
        <a:bodyPr/>
        <a:lstStyle/>
        <a:p>
          <a:endParaRPr lang="zh-CN" altLang="en-US"/>
        </a:p>
      </dgm:t>
    </dgm:pt>
    <dgm:pt modelId="{E7515DC9-9972-4223-8D0F-8BDC4C552B46}">
      <dgm:prSet phldrT="[文本]"/>
      <dgm:spPr>
        <a:solidFill>
          <a:srgbClr val="8CC344"/>
        </a:solidFill>
      </dgm:spPr>
      <dgm:t>
        <a:bodyPr/>
        <a:lstStyle/>
        <a:p>
          <a:r>
            <a:rPr lang="zh-CN" altLang="en-US" dirty="0"/>
            <a:t>影像审核</a:t>
          </a:r>
        </a:p>
      </dgm:t>
    </dgm:pt>
    <dgm:pt modelId="{353E033A-861E-43CA-9BF7-95DDB5BAFE18}" cxnId="{40DF73F7-3C98-4046-8BDD-0FACF7A97682}" type="parTrans">
      <dgm:prSet/>
      <dgm:spPr/>
      <dgm:t>
        <a:bodyPr/>
        <a:lstStyle/>
        <a:p>
          <a:endParaRPr lang="zh-CN" altLang="en-US"/>
        </a:p>
      </dgm:t>
    </dgm:pt>
    <dgm:pt modelId="{0EA97AC7-D5F5-4C79-8BE3-CCF0038EA267}" cxnId="{40DF73F7-3C98-4046-8BDD-0FACF7A97682}" type="sibTrans">
      <dgm:prSet/>
      <dgm:spPr/>
      <dgm:t>
        <a:bodyPr/>
        <a:lstStyle/>
        <a:p>
          <a:endParaRPr lang="zh-CN" altLang="en-US"/>
        </a:p>
      </dgm:t>
    </dgm:pt>
    <dgm:pt modelId="{369B9A92-C7AC-4337-9106-0C736C346476}">
      <dgm:prSet phldrT="[文本]"/>
      <dgm:spPr>
        <a:solidFill>
          <a:srgbClr val="8CC344"/>
        </a:solidFill>
      </dgm:spPr>
      <dgm:t>
        <a:bodyPr/>
        <a:lstStyle/>
        <a:p>
          <a:r>
            <a:rPr lang="zh-CN" altLang="en-US" dirty="0"/>
            <a:t>系统审批</a:t>
          </a:r>
        </a:p>
      </dgm:t>
    </dgm:pt>
    <dgm:pt modelId="{D70C5898-746D-4FCF-95D3-8BDB72BABDE0}" cxnId="{DEBBD1DF-6506-49F9-9BD5-E0838792424E}" type="parTrans">
      <dgm:prSet/>
      <dgm:spPr/>
      <dgm:t>
        <a:bodyPr/>
        <a:lstStyle/>
        <a:p>
          <a:endParaRPr lang="zh-CN" altLang="en-US"/>
        </a:p>
      </dgm:t>
    </dgm:pt>
    <dgm:pt modelId="{52F7066A-BA61-42A1-B1D4-D03FFC365B5B}" cxnId="{DEBBD1DF-6506-49F9-9BD5-E0838792424E}" type="sibTrans">
      <dgm:prSet/>
      <dgm:spPr/>
      <dgm:t>
        <a:bodyPr/>
        <a:lstStyle/>
        <a:p>
          <a:endParaRPr lang="zh-CN" altLang="en-US"/>
        </a:p>
      </dgm:t>
    </dgm:pt>
    <dgm:pt modelId="{C9DE9FA5-A7E7-41B9-8FB4-D97C69E4990A}">
      <dgm:prSet phldrT="[文本]"/>
      <dgm:spPr>
        <a:solidFill>
          <a:srgbClr val="8CC344"/>
        </a:solidFill>
      </dgm:spPr>
      <dgm:t>
        <a:bodyPr/>
        <a:lstStyle/>
        <a:p>
          <a:r>
            <a:rPr lang="zh-CN" altLang="en-US" dirty="0"/>
            <a:t>客户签约</a:t>
          </a:r>
        </a:p>
      </dgm:t>
    </dgm:pt>
    <dgm:pt modelId="{75E75525-3AD2-456A-A089-D12E6F060D68}" cxnId="{5C14C90D-BE1A-4401-8BCA-B7E17F950B13}" type="parTrans">
      <dgm:prSet/>
      <dgm:spPr/>
      <dgm:t>
        <a:bodyPr/>
        <a:lstStyle/>
        <a:p>
          <a:endParaRPr lang="zh-CN" altLang="en-US"/>
        </a:p>
      </dgm:t>
    </dgm:pt>
    <dgm:pt modelId="{F8DF1981-C37F-4877-8D54-B2D582ABBD96}" cxnId="{5C14C90D-BE1A-4401-8BCA-B7E17F950B13}" type="sibTrans">
      <dgm:prSet/>
      <dgm:spPr/>
      <dgm:t>
        <a:bodyPr/>
        <a:lstStyle/>
        <a:p>
          <a:endParaRPr lang="zh-CN" altLang="en-US"/>
        </a:p>
      </dgm:t>
    </dgm:pt>
    <dgm:pt modelId="{A7B203C0-49FC-46DA-9143-1EB9CE653258}">
      <dgm:prSet phldrT="[文本]"/>
      <dgm:spPr>
        <a:solidFill>
          <a:srgbClr val="8CC344"/>
        </a:solidFill>
      </dgm:spPr>
      <dgm:t>
        <a:bodyPr/>
        <a:lstStyle/>
        <a:p>
          <a:r>
            <a:rPr lang="zh-CN" altLang="en-US" dirty="0"/>
            <a:t>客户支用</a:t>
          </a:r>
        </a:p>
      </dgm:t>
    </dgm:pt>
    <dgm:pt modelId="{3B260243-5CD9-4E4B-AE6D-0A97175DA272}" cxnId="{DB22BCE5-7F28-4CF9-918F-1A2FE6D51701}" type="parTrans">
      <dgm:prSet/>
      <dgm:spPr/>
      <dgm:t>
        <a:bodyPr/>
        <a:lstStyle/>
        <a:p>
          <a:endParaRPr lang="zh-CN" altLang="en-US"/>
        </a:p>
      </dgm:t>
    </dgm:pt>
    <dgm:pt modelId="{A3A211E5-17DD-4179-B711-DDF96868D6B0}" cxnId="{DB22BCE5-7F28-4CF9-918F-1A2FE6D51701}" type="sibTrans">
      <dgm:prSet/>
      <dgm:spPr/>
      <dgm:t>
        <a:bodyPr/>
        <a:lstStyle/>
        <a:p>
          <a:endParaRPr lang="zh-CN" altLang="en-US"/>
        </a:p>
      </dgm:t>
    </dgm:pt>
    <dgm:pt modelId="{5F05FE22-EAD5-4269-9F36-A250F342DDB2}">
      <dgm:prSet phldrT="[文本]"/>
      <dgm:spPr>
        <a:solidFill>
          <a:srgbClr val="8CC344"/>
        </a:solidFill>
      </dgm:spPr>
      <dgm:t>
        <a:bodyPr/>
        <a:lstStyle/>
        <a:p>
          <a:r>
            <a:rPr lang="zh-CN" altLang="en-US" dirty="0"/>
            <a:t>客户还款</a:t>
          </a:r>
        </a:p>
      </dgm:t>
    </dgm:pt>
    <dgm:pt modelId="{F554B6B6-D25C-44BE-91EF-4E0F5D038B58}" cxnId="{E5C5A9A1-96DF-4F61-864E-9DC4DCA07416}" type="parTrans">
      <dgm:prSet/>
      <dgm:spPr/>
      <dgm:t>
        <a:bodyPr/>
        <a:lstStyle/>
        <a:p>
          <a:endParaRPr lang="zh-CN" altLang="en-US"/>
        </a:p>
      </dgm:t>
    </dgm:pt>
    <dgm:pt modelId="{867B54FE-0C90-4411-9D24-7BE09B20BB92}" cxnId="{E5C5A9A1-96DF-4F61-864E-9DC4DCA07416}" type="sibTrans">
      <dgm:prSet/>
      <dgm:spPr/>
      <dgm:t>
        <a:bodyPr/>
        <a:lstStyle/>
        <a:p>
          <a:endParaRPr lang="zh-CN" altLang="en-US"/>
        </a:p>
      </dgm:t>
    </dgm:pt>
    <dgm:pt modelId="{111A2A19-585F-4234-AAA3-22183D43323C}" type="pres">
      <dgm:prSet presAssocID="{C68C1037-56EA-43B7-A2B4-FE964A0543E7}" presName="CompostProcess" presStyleCnt="0">
        <dgm:presLayoutVars>
          <dgm:dir/>
          <dgm:resizeHandles val="exact"/>
        </dgm:presLayoutVars>
      </dgm:prSet>
      <dgm:spPr/>
    </dgm:pt>
    <dgm:pt modelId="{66C1FB1F-2E31-407C-8AAB-661E98BEF7C5}" type="pres">
      <dgm:prSet presAssocID="{C68C1037-56EA-43B7-A2B4-FE964A0543E7}" presName="arrow" presStyleLbl="bgShp" presStyleIdx="0" presStyleCnt="1" custLinFactNeighborX="-639" custLinFactNeighborY="-1321"/>
      <dgm:spPr>
        <a:solidFill>
          <a:srgbClr val="004C3F"/>
        </a:solidFill>
      </dgm:spPr>
    </dgm:pt>
    <dgm:pt modelId="{34ABFCB3-C228-42C2-9F7E-09AF666123E0}" type="pres">
      <dgm:prSet presAssocID="{C68C1037-56EA-43B7-A2B4-FE964A0543E7}" presName="linearProcess" presStyleCnt="0"/>
      <dgm:spPr/>
    </dgm:pt>
    <dgm:pt modelId="{4A1C3C90-D2EB-44A2-BE00-E8094A2663FD}" type="pres">
      <dgm:prSet presAssocID="{101351F6-AAE9-42C1-B7BD-EFF26EAFF8DD}" presName="textNode" presStyleLbl="node1" presStyleIdx="0" presStyleCnt="12" custLinFactNeighborX="-9793" custLinFactNeighborY="215">
        <dgm:presLayoutVars>
          <dgm:bulletEnabled val="1"/>
        </dgm:presLayoutVars>
      </dgm:prSet>
      <dgm:spPr/>
    </dgm:pt>
    <dgm:pt modelId="{5169FB91-23F1-46F4-9172-1B35AD79857E}" type="pres">
      <dgm:prSet presAssocID="{01A95055-BB93-4EEE-AC96-E5D2B2C14D7B}" presName="sibTrans" presStyleCnt="0"/>
      <dgm:spPr/>
    </dgm:pt>
    <dgm:pt modelId="{371FE2D4-C3E0-42C1-8751-9206EC1AB633}" type="pres">
      <dgm:prSet presAssocID="{BDAAED00-1D50-4161-83A0-FC816C35D8F4}" presName="textNode" presStyleLbl="node1" presStyleIdx="1" presStyleCnt="12">
        <dgm:presLayoutVars>
          <dgm:bulletEnabled val="1"/>
        </dgm:presLayoutVars>
      </dgm:prSet>
      <dgm:spPr/>
    </dgm:pt>
    <dgm:pt modelId="{A9264137-0E5C-4B1C-BA30-FA4CA991505B}" type="pres">
      <dgm:prSet presAssocID="{E0F3A14A-76FC-4460-AAF2-55914AEE6C7B}" presName="sibTrans" presStyleCnt="0"/>
      <dgm:spPr/>
    </dgm:pt>
    <dgm:pt modelId="{F5E7B0CA-CEFB-4B73-A528-FC50FDDE2942}" type="pres">
      <dgm:prSet presAssocID="{99C3F8DC-1E5D-499A-AD81-1510821479B6}" presName="textNode" presStyleLbl="node1" presStyleIdx="2" presStyleCnt="12">
        <dgm:presLayoutVars>
          <dgm:bulletEnabled val="1"/>
        </dgm:presLayoutVars>
      </dgm:prSet>
      <dgm:spPr/>
    </dgm:pt>
    <dgm:pt modelId="{44B9F3B3-91C0-47DF-9F02-B1E02D5054AA}" type="pres">
      <dgm:prSet presAssocID="{87DE43BD-CF88-48EF-B662-1A3F71479E7A}" presName="sibTrans" presStyleCnt="0"/>
      <dgm:spPr/>
    </dgm:pt>
    <dgm:pt modelId="{E18DDC13-721A-4B90-ACF3-89D3318D4222}" type="pres">
      <dgm:prSet presAssocID="{D3E0B660-305F-4016-B9F0-B0556E5C8A85}" presName="textNode" presStyleLbl="node1" presStyleIdx="3" presStyleCnt="12">
        <dgm:presLayoutVars>
          <dgm:bulletEnabled val="1"/>
        </dgm:presLayoutVars>
      </dgm:prSet>
      <dgm:spPr/>
    </dgm:pt>
    <dgm:pt modelId="{23500EE9-180E-4464-A3CF-F6EFC92FB022}" type="pres">
      <dgm:prSet presAssocID="{0CC79605-FCB6-452B-A681-3A6D47EC26E3}" presName="sibTrans" presStyleCnt="0"/>
      <dgm:spPr/>
    </dgm:pt>
    <dgm:pt modelId="{25D5DC3E-2DA5-4289-A791-54AF918029C5}" type="pres">
      <dgm:prSet presAssocID="{F97BA016-7AF6-40BE-8D04-D0ABB4BA262C}" presName="textNode" presStyleLbl="node1" presStyleIdx="4" presStyleCnt="12">
        <dgm:presLayoutVars>
          <dgm:bulletEnabled val="1"/>
        </dgm:presLayoutVars>
      </dgm:prSet>
      <dgm:spPr/>
    </dgm:pt>
    <dgm:pt modelId="{562EC81A-944F-4EE8-B665-975D0E869897}" type="pres">
      <dgm:prSet presAssocID="{2A1F7F7B-1AA6-4E48-9644-752016167848}" presName="sibTrans" presStyleCnt="0"/>
      <dgm:spPr/>
    </dgm:pt>
    <dgm:pt modelId="{E7BAFE31-43B5-4375-B89E-CEC0164E83B3}" type="pres">
      <dgm:prSet presAssocID="{F1320070-A88A-4D9D-BCBC-45F0EF34EF57}" presName="textNode" presStyleLbl="node1" presStyleIdx="5" presStyleCnt="12">
        <dgm:presLayoutVars>
          <dgm:bulletEnabled val="1"/>
        </dgm:presLayoutVars>
      </dgm:prSet>
      <dgm:spPr/>
    </dgm:pt>
    <dgm:pt modelId="{048FF3BB-0B6D-47EA-9B85-1C94EA3C383F}" type="pres">
      <dgm:prSet presAssocID="{A0DF0F35-BEA0-4659-9E4D-710F7D3B80DD}" presName="sibTrans" presStyleCnt="0"/>
      <dgm:spPr/>
    </dgm:pt>
    <dgm:pt modelId="{A5F906D0-032B-4145-B3BD-2EB9238E189F}" type="pres">
      <dgm:prSet presAssocID="{DC794EA2-0727-4037-B61C-4A42F0BAA391}" presName="textNode" presStyleLbl="node1" presStyleIdx="6" presStyleCnt="12">
        <dgm:presLayoutVars>
          <dgm:bulletEnabled val="1"/>
        </dgm:presLayoutVars>
      </dgm:prSet>
      <dgm:spPr/>
    </dgm:pt>
    <dgm:pt modelId="{E94D1E53-C807-4594-943A-3647203DFF21}" type="pres">
      <dgm:prSet presAssocID="{4A1890C3-5D33-4000-98E7-1E538FA67364}" presName="sibTrans" presStyleCnt="0"/>
      <dgm:spPr/>
    </dgm:pt>
    <dgm:pt modelId="{1D904673-2301-42A9-B291-2FBCDA715A47}" type="pres">
      <dgm:prSet presAssocID="{E7515DC9-9972-4223-8D0F-8BDC4C552B46}" presName="textNode" presStyleLbl="node1" presStyleIdx="7" presStyleCnt="12">
        <dgm:presLayoutVars>
          <dgm:bulletEnabled val="1"/>
        </dgm:presLayoutVars>
      </dgm:prSet>
      <dgm:spPr/>
    </dgm:pt>
    <dgm:pt modelId="{A10A6D09-B2AF-471E-828E-5FA8F8B0D318}" type="pres">
      <dgm:prSet presAssocID="{0EA97AC7-D5F5-4C79-8BE3-CCF0038EA267}" presName="sibTrans" presStyleCnt="0"/>
      <dgm:spPr/>
    </dgm:pt>
    <dgm:pt modelId="{F4F2D764-CC3B-4A97-9F29-B720FF7327E6}" type="pres">
      <dgm:prSet presAssocID="{369B9A92-C7AC-4337-9106-0C736C346476}" presName="textNode" presStyleLbl="node1" presStyleIdx="8" presStyleCnt="12">
        <dgm:presLayoutVars>
          <dgm:bulletEnabled val="1"/>
        </dgm:presLayoutVars>
      </dgm:prSet>
      <dgm:spPr/>
    </dgm:pt>
    <dgm:pt modelId="{A7C10BC4-3AA9-4105-B40F-60ED55965583}" type="pres">
      <dgm:prSet presAssocID="{52F7066A-BA61-42A1-B1D4-D03FFC365B5B}" presName="sibTrans" presStyleCnt="0"/>
      <dgm:spPr/>
    </dgm:pt>
    <dgm:pt modelId="{29CF7B37-6800-44E3-99CF-314A8B93BB7D}" type="pres">
      <dgm:prSet presAssocID="{C9DE9FA5-A7E7-41B9-8FB4-D97C69E4990A}" presName="textNode" presStyleLbl="node1" presStyleIdx="9" presStyleCnt="12">
        <dgm:presLayoutVars>
          <dgm:bulletEnabled val="1"/>
        </dgm:presLayoutVars>
      </dgm:prSet>
      <dgm:spPr/>
    </dgm:pt>
    <dgm:pt modelId="{3E071EF1-F8CF-426F-9D14-7ACAA1F71942}" type="pres">
      <dgm:prSet presAssocID="{F8DF1981-C37F-4877-8D54-B2D582ABBD96}" presName="sibTrans" presStyleCnt="0"/>
      <dgm:spPr/>
    </dgm:pt>
    <dgm:pt modelId="{BFD951AD-300A-4004-82D0-C0ADDA34FC99}" type="pres">
      <dgm:prSet presAssocID="{A7B203C0-49FC-46DA-9143-1EB9CE653258}" presName="textNode" presStyleLbl="node1" presStyleIdx="10" presStyleCnt="12">
        <dgm:presLayoutVars>
          <dgm:bulletEnabled val="1"/>
        </dgm:presLayoutVars>
      </dgm:prSet>
      <dgm:spPr/>
    </dgm:pt>
    <dgm:pt modelId="{6D52D131-89D5-4EA8-9B6E-860637B5B587}" type="pres">
      <dgm:prSet presAssocID="{A3A211E5-17DD-4179-B711-DDF96868D6B0}" presName="sibTrans" presStyleCnt="0"/>
      <dgm:spPr/>
    </dgm:pt>
    <dgm:pt modelId="{F8B66A12-A1D3-4B64-9F58-1386A07B08EB}" type="pres">
      <dgm:prSet presAssocID="{5F05FE22-EAD5-4269-9F36-A250F342DDB2}" presName="textNode" presStyleLbl="node1" presStyleIdx="11" presStyleCnt="12">
        <dgm:presLayoutVars>
          <dgm:bulletEnabled val="1"/>
        </dgm:presLayoutVars>
      </dgm:prSet>
      <dgm:spPr/>
    </dgm:pt>
  </dgm:ptLst>
  <dgm:cxnLst>
    <dgm:cxn modelId="{5370AF0A-BBE7-4874-9D33-2398FF1ED67D}" srcId="{C68C1037-56EA-43B7-A2B4-FE964A0543E7}" destId="{F97BA016-7AF6-40BE-8D04-D0ABB4BA262C}" srcOrd="4" destOrd="0" parTransId="{9F76F995-6409-47A3-84F2-DA4E6118C490}" sibTransId="{2A1F7F7B-1AA6-4E48-9644-752016167848}"/>
    <dgm:cxn modelId="{5C14C90D-BE1A-4401-8BCA-B7E17F950B13}" srcId="{C68C1037-56EA-43B7-A2B4-FE964A0543E7}" destId="{C9DE9FA5-A7E7-41B9-8FB4-D97C69E4990A}" srcOrd="9" destOrd="0" parTransId="{75E75525-3AD2-456A-A089-D12E6F060D68}" sibTransId="{F8DF1981-C37F-4877-8D54-B2D582ABBD96}"/>
    <dgm:cxn modelId="{ED397614-75C8-42E7-A26B-51769EDD9ED4}" type="presOf" srcId="{C68C1037-56EA-43B7-A2B4-FE964A0543E7}" destId="{111A2A19-585F-4234-AAA3-22183D43323C}" srcOrd="0" destOrd="0" presId="urn:microsoft.com/office/officeart/2005/8/layout/hProcess9"/>
    <dgm:cxn modelId="{C6A1781C-D719-4E8E-BEDF-16148BC1C513}" type="presOf" srcId="{E7515DC9-9972-4223-8D0F-8BDC4C552B46}" destId="{1D904673-2301-42A9-B291-2FBCDA715A47}" srcOrd="0" destOrd="0" presId="urn:microsoft.com/office/officeart/2005/8/layout/hProcess9"/>
    <dgm:cxn modelId="{FA96651F-B75F-4CBB-BE42-A4479CFF7FA5}" srcId="{C68C1037-56EA-43B7-A2B4-FE964A0543E7}" destId="{99C3F8DC-1E5D-499A-AD81-1510821479B6}" srcOrd="2" destOrd="0" parTransId="{676C52B3-E41F-4BBB-95EB-D49E048C71F4}" sibTransId="{87DE43BD-CF88-48EF-B662-1A3F71479E7A}"/>
    <dgm:cxn modelId="{D1F41824-FFB9-4C70-994B-B67050A0BB34}" type="presOf" srcId="{5F05FE22-EAD5-4269-9F36-A250F342DDB2}" destId="{F8B66A12-A1D3-4B64-9F58-1386A07B08EB}" srcOrd="0" destOrd="0" presId="urn:microsoft.com/office/officeart/2005/8/layout/hProcess9"/>
    <dgm:cxn modelId="{BED4F935-672E-4232-A709-47E66F38CC31}" type="presOf" srcId="{DC794EA2-0727-4037-B61C-4A42F0BAA391}" destId="{A5F906D0-032B-4145-B3BD-2EB9238E189F}" srcOrd="0" destOrd="0" presId="urn:microsoft.com/office/officeart/2005/8/layout/hProcess9"/>
    <dgm:cxn modelId="{4B458E3C-D1BE-4673-828A-80C272411E29}" type="presOf" srcId="{369B9A92-C7AC-4337-9106-0C736C346476}" destId="{F4F2D764-CC3B-4A97-9F29-B720FF7327E6}" srcOrd="0" destOrd="0" presId="urn:microsoft.com/office/officeart/2005/8/layout/hProcess9"/>
    <dgm:cxn modelId="{8500805D-301A-4B80-A1E0-6754CFFC0BF5}" type="presOf" srcId="{BDAAED00-1D50-4161-83A0-FC816C35D8F4}" destId="{371FE2D4-C3E0-42C1-8751-9206EC1AB633}" srcOrd="0" destOrd="0" presId="urn:microsoft.com/office/officeart/2005/8/layout/hProcess9"/>
    <dgm:cxn modelId="{BBF6955E-A5E3-43AB-A9BC-283E34055F4E}" srcId="{C68C1037-56EA-43B7-A2B4-FE964A0543E7}" destId="{101351F6-AAE9-42C1-B7BD-EFF26EAFF8DD}" srcOrd="0" destOrd="0" parTransId="{2A89F7C3-273E-4830-B7AC-52352F3F04EC}" sibTransId="{01A95055-BB93-4EEE-AC96-E5D2B2C14D7B}"/>
    <dgm:cxn modelId="{23C41366-48BF-4F5B-87CA-1BFB655B2C52}" srcId="{C68C1037-56EA-43B7-A2B4-FE964A0543E7}" destId="{BDAAED00-1D50-4161-83A0-FC816C35D8F4}" srcOrd="1" destOrd="0" parTransId="{50907ED7-CDE1-4440-82F8-F4B3F5B71459}" sibTransId="{E0F3A14A-76FC-4460-AAF2-55914AEE6C7B}"/>
    <dgm:cxn modelId="{6C550167-2F66-4385-9DF4-A7CF3781E97B}" type="presOf" srcId="{F97BA016-7AF6-40BE-8D04-D0ABB4BA262C}" destId="{25D5DC3E-2DA5-4289-A791-54AF918029C5}" srcOrd="0" destOrd="0" presId="urn:microsoft.com/office/officeart/2005/8/layout/hProcess9"/>
    <dgm:cxn modelId="{1A790568-7837-44A9-AEB1-7D9212585DFB}" srcId="{C68C1037-56EA-43B7-A2B4-FE964A0543E7}" destId="{DC794EA2-0727-4037-B61C-4A42F0BAA391}" srcOrd="6" destOrd="0" parTransId="{033B4807-F15E-43B9-92DD-D49CA2CB076F}" sibTransId="{4A1890C3-5D33-4000-98E7-1E538FA67364}"/>
    <dgm:cxn modelId="{45A1D84F-937D-4528-8964-91AADA910DD8}" type="presOf" srcId="{D3E0B660-305F-4016-B9F0-B0556E5C8A85}" destId="{E18DDC13-721A-4B90-ACF3-89D3318D4222}" srcOrd="0" destOrd="0" presId="urn:microsoft.com/office/officeart/2005/8/layout/hProcess9"/>
    <dgm:cxn modelId="{DFC5A951-8F1E-4391-BDC9-59A446292176}" srcId="{C68C1037-56EA-43B7-A2B4-FE964A0543E7}" destId="{F1320070-A88A-4D9D-BCBC-45F0EF34EF57}" srcOrd="5" destOrd="0" parTransId="{793DE56F-FCB2-430B-9EBC-AA2CA91B51F4}" sibTransId="{A0DF0F35-BEA0-4659-9E4D-710F7D3B80DD}"/>
    <dgm:cxn modelId="{78D2ED53-9BA5-4DBF-A959-1FED6DBDC270}" type="presOf" srcId="{F1320070-A88A-4D9D-BCBC-45F0EF34EF57}" destId="{E7BAFE31-43B5-4375-B89E-CEC0164E83B3}" srcOrd="0" destOrd="0" presId="urn:microsoft.com/office/officeart/2005/8/layout/hProcess9"/>
    <dgm:cxn modelId="{4E80E076-75BC-404A-A1D5-240659F206BF}" type="presOf" srcId="{A7B203C0-49FC-46DA-9143-1EB9CE653258}" destId="{BFD951AD-300A-4004-82D0-C0ADDA34FC99}" srcOrd="0" destOrd="0" presId="urn:microsoft.com/office/officeart/2005/8/layout/hProcess9"/>
    <dgm:cxn modelId="{E5C5A9A1-96DF-4F61-864E-9DC4DCA07416}" srcId="{C68C1037-56EA-43B7-A2B4-FE964A0543E7}" destId="{5F05FE22-EAD5-4269-9F36-A250F342DDB2}" srcOrd="11" destOrd="0" parTransId="{F554B6B6-D25C-44BE-91EF-4E0F5D038B58}" sibTransId="{867B54FE-0C90-4411-9D24-7BE09B20BB92}"/>
    <dgm:cxn modelId="{01BD2DCA-7D6D-4285-9AD1-F14E5CCE9F09}" type="presOf" srcId="{C9DE9FA5-A7E7-41B9-8FB4-D97C69E4990A}" destId="{29CF7B37-6800-44E3-99CF-314A8B93BB7D}" srcOrd="0" destOrd="0" presId="urn:microsoft.com/office/officeart/2005/8/layout/hProcess9"/>
    <dgm:cxn modelId="{87261CCB-52C7-4B04-8860-17DB834B0E27}" srcId="{C68C1037-56EA-43B7-A2B4-FE964A0543E7}" destId="{D3E0B660-305F-4016-B9F0-B0556E5C8A85}" srcOrd="3" destOrd="0" parTransId="{45CB6073-EB23-4B4D-BB87-576DBCE7DE76}" sibTransId="{0CC79605-FCB6-452B-A681-3A6D47EC26E3}"/>
    <dgm:cxn modelId="{38F008D1-4411-46EF-AC0F-837984DEB22F}" type="presOf" srcId="{101351F6-AAE9-42C1-B7BD-EFF26EAFF8DD}" destId="{4A1C3C90-D2EB-44A2-BE00-E8094A2663FD}" srcOrd="0" destOrd="0" presId="urn:microsoft.com/office/officeart/2005/8/layout/hProcess9"/>
    <dgm:cxn modelId="{DEBBD1DF-6506-49F9-9BD5-E0838792424E}" srcId="{C68C1037-56EA-43B7-A2B4-FE964A0543E7}" destId="{369B9A92-C7AC-4337-9106-0C736C346476}" srcOrd="8" destOrd="0" parTransId="{D70C5898-746D-4FCF-95D3-8BDB72BABDE0}" sibTransId="{52F7066A-BA61-42A1-B1D4-D03FFC365B5B}"/>
    <dgm:cxn modelId="{DB22BCE5-7F28-4CF9-918F-1A2FE6D51701}" srcId="{C68C1037-56EA-43B7-A2B4-FE964A0543E7}" destId="{A7B203C0-49FC-46DA-9143-1EB9CE653258}" srcOrd="10" destOrd="0" parTransId="{3B260243-5CD9-4E4B-AE6D-0A97175DA272}" sibTransId="{A3A211E5-17DD-4179-B711-DDF96868D6B0}"/>
    <dgm:cxn modelId="{06F0CDEB-A695-4685-AA9C-18D618A53B4B}" type="presOf" srcId="{99C3F8DC-1E5D-499A-AD81-1510821479B6}" destId="{F5E7B0CA-CEFB-4B73-A528-FC50FDDE2942}" srcOrd="0" destOrd="0" presId="urn:microsoft.com/office/officeart/2005/8/layout/hProcess9"/>
    <dgm:cxn modelId="{40DF73F7-3C98-4046-8BDD-0FACF7A97682}" srcId="{C68C1037-56EA-43B7-A2B4-FE964A0543E7}" destId="{E7515DC9-9972-4223-8D0F-8BDC4C552B46}" srcOrd="7" destOrd="0" parTransId="{353E033A-861E-43CA-9BF7-95DDB5BAFE18}" sibTransId="{0EA97AC7-D5F5-4C79-8BE3-CCF0038EA267}"/>
    <dgm:cxn modelId="{092F5B63-7EBC-4A91-80D7-080F2FA23544}" type="presParOf" srcId="{111A2A19-585F-4234-AAA3-22183D43323C}" destId="{66C1FB1F-2E31-407C-8AAB-661E98BEF7C5}" srcOrd="0" destOrd="0" presId="urn:microsoft.com/office/officeart/2005/8/layout/hProcess9"/>
    <dgm:cxn modelId="{E1896452-0623-47CA-BB11-A153124E9DF0}" type="presParOf" srcId="{111A2A19-585F-4234-AAA3-22183D43323C}" destId="{34ABFCB3-C228-42C2-9F7E-09AF666123E0}" srcOrd="1" destOrd="0" presId="urn:microsoft.com/office/officeart/2005/8/layout/hProcess9"/>
    <dgm:cxn modelId="{5D00B98E-1B76-40D0-82F0-CA5C40D48F21}" type="presParOf" srcId="{34ABFCB3-C228-42C2-9F7E-09AF666123E0}" destId="{4A1C3C90-D2EB-44A2-BE00-E8094A2663FD}" srcOrd="0" destOrd="0" presId="urn:microsoft.com/office/officeart/2005/8/layout/hProcess9"/>
    <dgm:cxn modelId="{85044478-4751-454C-9DF7-1F789A4DEB08}" type="presParOf" srcId="{34ABFCB3-C228-42C2-9F7E-09AF666123E0}" destId="{5169FB91-23F1-46F4-9172-1B35AD79857E}" srcOrd="1" destOrd="0" presId="urn:microsoft.com/office/officeart/2005/8/layout/hProcess9"/>
    <dgm:cxn modelId="{7D800C85-5642-456A-99EF-97CD9882B624}" type="presParOf" srcId="{34ABFCB3-C228-42C2-9F7E-09AF666123E0}" destId="{371FE2D4-C3E0-42C1-8751-9206EC1AB633}" srcOrd="2" destOrd="0" presId="urn:microsoft.com/office/officeart/2005/8/layout/hProcess9"/>
    <dgm:cxn modelId="{B3A6CB8E-EEC2-475E-AFD0-EE187786C025}" type="presParOf" srcId="{34ABFCB3-C228-42C2-9F7E-09AF666123E0}" destId="{A9264137-0E5C-4B1C-BA30-FA4CA991505B}" srcOrd="3" destOrd="0" presId="urn:microsoft.com/office/officeart/2005/8/layout/hProcess9"/>
    <dgm:cxn modelId="{6F04F309-678A-46B2-9DCC-8EC376A25E3F}" type="presParOf" srcId="{34ABFCB3-C228-42C2-9F7E-09AF666123E0}" destId="{F5E7B0CA-CEFB-4B73-A528-FC50FDDE2942}" srcOrd="4" destOrd="0" presId="urn:microsoft.com/office/officeart/2005/8/layout/hProcess9"/>
    <dgm:cxn modelId="{F2FF5E66-254D-470B-BF72-AA460944E23A}" type="presParOf" srcId="{34ABFCB3-C228-42C2-9F7E-09AF666123E0}" destId="{44B9F3B3-91C0-47DF-9F02-B1E02D5054AA}" srcOrd="5" destOrd="0" presId="urn:microsoft.com/office/officeart/2005/8/layout/hProcess9"/>
    <dgm:cxn modelId="{FE106925-3820-4153-B8D4-E8720DB3694D}" type="presParOf" srcId="{34ABFCB3-C228-42C2-9F7E-09AF666123E0}" destId="{E18DDC13-721A-4B90-ACF3-89D3318D4222}" srcOrd="6" destOrd="0" presId="urn:microsoft.com/office/officeart/2005/8/layout/hProcess9"/>
    <dgm:cxn modelId="{791E045B-4D75-4F00-8AC2-CC9DF9A4F4B0}" type="presParOf" srcId="{34ABFCB3-C228-42C2-9F7E-09AF666123E0}" destId="{23500EE9-180E-4464-A3CF-F6EFC92FB022}" srcOrd="7" destOrd="0" presId="urn:microsoft.com/office/officeart/2005/8/layout/hProcess9"/>
    <dgm:cxn modelId="{7F789A1B-2096-4CFF-BEF5-F339B4D7B381}" type="presParOf" srcId="{34ABFCB3-C228-42C2-9F7E-09AF666123E0}" destId="{25D5DC3E-2DA5-4289-A791-54AF918029C5}" srcOrd="8" destOrd="0" presId="urn:microsoft.com/office/officeart/2005/8/layout/hProcess9"/>
    <dgm:cxn modelId="{25E4CD8E-4D6B-4B3F-9CA4-BEC87353A7AF}" type="presParOf" srcId="{34ABFCB3-C228-42C2-9F7E-09AF666123E0}" destId="{562EC81A-944F-4EE8-B665-975D0E869897}" srcOrd="9" destOrd="0" presId="urn:microsoft.com/office/officeart/2005/8/layout/hProcess9"/>
    <dgm:cxn modelId="{ABE8946C-40AC-48D6-A4BD-6C898427F36D}" type="presParOf" srcId="{34ABFCB3-C228-42C2-9F7E-09AF666123E0}" destId="{E7BAFE31-43B5-4375-B89E-CEC0164E83B3}" srcOrd="10" destOrd="0" presId="urn:microsoft.com/office/officeart/2005/8/layout/hProcess9"/>
    <dgm:cxn modelId="{52D8C36A-38A9-490A-B9FC-3F7849314518}" type="presParOf" srcId="{34ABFCB3-C228-42C2-9F7E-09AF666123E0}" destId="{048FF3BB-0B6D-47EA-9B85-1C94EA3C383F}" srcOrd="11" destOrd="0" presId="urn:microsoft.com/office/officeart/2005/8/layout/hProcess9"/>
    <dgm:cxn modelId="{693941CD-AF21-4CAF-B2EA-881A0BAAAE63}" type="presParOf" srcId="{34ABFCB3-C228-42C2-9F7E-09AF666123E0}" destId="{A5F906D0-032B-4145-B3BD-2EB9238E189F}" srcOrd="12" destOrd="0" presId="urn:microsoft.com/office/officeart/2005/8/layout/hProcess9"/>
    <dgm:cxn modelId="{76597F68-B343-4DC7-8027-29CFB34A9063}" type="presParOf" srcId="{34ABFCB3-C228-42C2-9F7E-09AF666123E0}" destId="{E94D1E53-C807-4594-943A-3647203DFF21}" srcOrd="13" destOrd="0" presId="urn:microsoft.com/office/officeart/2005/8/layout/hProcess9"/>
    <dgm:cxn modelId="{529ECA76-B5B4-46C5-B147-D0A7F0A3C175}" type="presParOf" srcId="{34ABFCB3-C228-42C2-9F7E-09AF666123E0}" destId="{1D904673-2301-42A9-B291-2FBCDA715A47}" srcOrd="14" destOrd="0" presId="urn:microsoft.com/office/officeart/2005/8/layout/hProcess9"/>
    <dgm:cxn modelId="{226731CC-D6CE-4FAC-9500-D1CCB1112281}" type="presParOf" srcId="{34ABFCB3-C228-42C2-9F7E-09AF666123E0}" destId="{A10A6D09-B2AF-471E-828E-5FA8F8B0D318}" srcOrd="15" destOrd="0" presId="urn:microsoft.com/office/officeart/2005/8/layout/hProcess9"/>
    <dgm:cxn modelId="{94D6083D-8BCE-4F6F-8D26-8A359AE73599}" type="presParOf" srcId="{34ABFCB3-C228-42C2-9F7E-09AF666123E0}" destId="{F4F2D764-CC3B-4A97-9F29-B720FF7327E6}" srcOrd="16" destOrd="0" presId="urn:microsoft.com/office/officeart/2005/8/layout/hProcess9"/>
    <dgm:cxn modelId="{DD3E5F34-CC98-4714-A7AA-339DE527A8BF}" type="presParOf" srcId="{34ABFCB3-C228-42C2-9F7E-09AF666123E0}" destId="{A7C10BC4-3AA9-4105-B40F-60ED55965583}" srcOrd="17" destOrd="0" presId="urn:microsoft.com/office/officeart/2005/8/layout/hProcess9"/>
    <dgm:cxn modelId="{BED1AA28-1624-4169-8126-B9BA0562C5D1}" type="presParOf" srcId="{34ABFCB3-C228-42C2-9F7E-09AF666123E0}" destId="{29CF7B37-6800-44E3-99CF-314A8B93BB7D}" srcOrd="18" destOrd="0" presId="urn:microsoft.com/office/officeart/2005/8/layout/hProcess9"/>
    <dgm:cxn modelId="{A2B2729E-F02F-4983-A372-EFFCE7127801}" type="presParOf" srcId="{34ABFCB3-C228-42C2-9F7E-09AF666123E0}" destId="{3E071EF1-F8CF-426F-9D14-7ACAA1F71942}" srcOrd="19" destOrd="0" presId="urn:microsoft.com/office/officeart/2005/8/layout/hProcess9"/>
    <dgm:cxn modelId="{BD821358-BC50-4EF4-BD8F-B1B7F8E49319}" type="presParOf" srcId="{34ABFCB3-C228-42C2-9F7E-09AF666123E0}" destId="{BFD951AD-300A-4004-82D0-C0ADDA34FC99}" srcOrd="20" destOrd="0" presId="urn:microsoft.com/office/officeart/2005/8/layout/hProcess9"/>
    <dgm:cxn modelId="{C93AF91E-4B08-4B81-A681-C500DC7F54E9}" type="presParOf" srcId="{34ABFCB3-C228-42C2-9F7E-09AF666123E0}" destId="{6D52D131-89D5-4EA8-9B6E-860637B5B587}" srcOrd="21" destOrd="0" presId="urn:microsoft.com/office/officeart/2005/8/layout/hProcess9"/>
    <dgm:cxn modelId="{82218955-86A3-43C7-BD97-0B713DB54647}" type="presParOf" srcId="{34ABFCB3-C228-42C2-9F7E-09AF666123E0}" destId="{F8B66A12-A1D3-4B64-9F58-1386A07B08EB}" srcOrd="22"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1FB1F-2E31-407C-8AAB-661E98BEF7C5}">
      <dsp:nvSpPr>
        <dsp:cNvPr id="0" name=""/>
        <dsp:cNvSpPr/>
      </dsp:nvSpPr>
      <dsp:spPr>
        <a:xfrm>
          <a:off x="576091" y="0"/>
          <a:ext cx="7038782" cy="3904208"/>
        </a:xfrm>
        <a:prstGeom prst="rightArrow">
          <a:avLst/>
        </a:prstGeom>
        <a:solidFill>
          <a:srgbClr val="004C3F"/>
        </a:solidFill>
        <a:ln>
          <a:noFill/>
        </a:ln>
        <a:effectLst/>
      </dsp:spPr>
      <dsp:style>
        <a:lnRef idx="0">
          <a:scrgbClr r="0" g="0" b="0"/>
        </a:lnRef>
        <a:fillRef idx="1">
          <a:scrgbClr r="0" g="0" b="0"/>
        </a:fillRef>
        <a:effectRef idx="0">
          <a:scrgbClr r="0" g="0" b="0"/>
        </a:effectRef>
        <a:fontRef idx="minor"/>
      </dsp:style>
    </dsp:sp>
    <dsp:sp modelId="{4A1C3C90-D2EB-44A2-BE00-E8094A2663FD}">
      <dsp:nvSpPr>
        <dsp:cNvPr id="0" name=""/>
        <dsp:cNvSpPr/>
      </dsp:nvSpPr>
      <dsp:spPr>
        <a:xfrm>
          <a:off x="0" y="1174620"/>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客户登录</a:t>
          </a:r>
        </a:p>
      </dsp:txBody>
      <dsp:txXfrm>
        <a:off x="30796" y="1205416"/>
        <a:ext cx="569257" cy="1500091"/>
      </dsp:txXfrm>
    </dsp:sp>
    <dsp:sp modelId="{371FE2D4-C3E0-42C1-8751-9206EC1AB633}">
      <dsp:nvSpPr>
        <dsp:cNvPr id="0" name=""/>
        <dsp:cNvSpPr/>
      </dsp:nvSpPr>
      <dsp:spPr>
        <a:xfrm>
          <a:off x="700547" y="1171262"/>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客户申请</a:t>
          </a:r>
        </a:p>
      </dsp:txBody>
      <dsp:txXfrm>
        <a:off x="731343" y="1202058"/>
        <a:ext cx="569257" cy="1500091"/>
      </dsp:txXfrm>
    </dsp:sp>
    <dsp:sp modelId="{F5E7B0CA-CEFB-4B73-A528-FC50FDDE2942}">
      <dsp:nvSpPr>
        <dsp:cNvPr id="0" name=""/>
        <dsp:cNvSpPr/>
      </dsp:nvSpPr>
      <dsp:spPr>
        <a:xfrm>
          <a:off x="1394878" y="1171262"/>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个人信息</a:t>
          </a:r>
        </a:p>
      </dsp:txBody>
      <dsp:txXfrm>
        <a:off x="1425674" y="1202058"/>
        <a:ext cx="569257" cy="1500091"/>
      </dsp:txXfrm>
    </dsp:sp>
    <dsp:sp modelId="{E18DDC13-721A-4B90-ACF3-89D3318D4222}">
      <dsp:nvSpPr>
        <dsp:cNvPr id="0" name=""/>
        <dsp:cNvSpPr/>
      </dsp:nvSpPr>
      <dsp:spPr>
        <a:xfrm>
          <a:off x="2089208" y="1171262"/>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企业信息</a:t>
          </a:r>
        </a:p>
      </dsp:txBody>
      <dsp:txXfrm>
        <a:off x="2120004" y="1202058"/>
        <a:ext cx="569257" cy="1500091"/>
      </dsp:txXfrm>
    </dsp:sp>
    <dsp:sp modelId="{25D5DC3E-2DA5-4289-A791-54AF918029C5}">
      <dsp:nvSpPr>
        <dsp:cNvPr id="0" name=""/>
        <dsp:cNvSpPr/>
      </dsp:nvSpPr>
      <dsp:spPr>
        <a:xfrm>
          <a:off x="2783539" y="1171262"/>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税务授权</a:t>
          </a:r>
        </a:p>
      </dsp:txBody>
      <dsp:txXfrm>
        <a:off x="2814335" y="1202058"/>
        <a:ext cx="569257" cy="1500091"/>
      </dsp:txXfrm>
    </dsp:sp>
    <dsp:sp modelId="{E7BAFE31-43B5-4375-B89E-CEC0164E83B3}">
      <dsp:nvSpPr>
        <dsp:cNvPr id="0" name=""/>
        <dsp:cNvSpPr/>
      </dsp:nvSpPr>
      <dsp:spPr>
        <a:xfrm>
          <a:off x="3477870" y="1171262"/>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综合授权</a:t>
          </a:r>
        </a:p>
      </dsp:txBody>
      <dsp:txXfrm>
        <a:off x="3508666" y="1202058"/>
        <a:ext cx="569257" cy="1500091"/>
      </dsp:txXfrm>
    </dsp:sp>
    <dsp:sp modelId="{A5F906D0-032B-4145-B3BD-2EB9238E189F}">
      <dsp:nvSpPr>
        <dsp:cNvPr id="0" name=""/>
        <dsp:cNvSpPr/>
      </dsp:nvSpPr>
      <dsp:spPr>
        <a:xfrm>
          <a:off x="4172200" y="1171262"/>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信息提交</a:t>
          </a:r>
        </a:p>
      </dsp:txBody>
      <dsp:txXfrm>
        <a:off x="4202996" y="1202058"/>
        <a:ext cx="569257" cy="1500091"/>
      </dsp:txXfrm>
    </dsp:sp>
    <dsp:sp modelId="{1D904673-2301-42A9-B291-2FBCDA715A47}">
      <dsp:nvSpPr>
        <dsp:cNvPr id="0" name=""/>
        <dsp:cNvSpPr/>
      </dsp:nvSpPr>
      <dsp:spPr>
        <a:xfrm>
          <a:off x="4866531" y="1171262"/>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影像审核</a:t>
          </a:r>
        </a:p>
      </dsp:txBody>
      <dsp:txXfrm>
        <a:off x="4897327" y="1202058"/>
        <a:ext cx="569257" cy="1500091"/>
      </dsp:txXfrm>
    </dsp:sp>
    <dsp:sp modelId="{F4F2D764-CC3B-4A97-9F29-B720FF7327E6}">
      <dsp:nvSpPr>
        <dsp:cNvPr id="0" name=""/>
        <dsp:cNvSpPr/>
      </dsp:nvSpPr>
      <dsp:spPr>
        <a:xfrm>
          <a:off x="5560862" y="1171262"/>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系统审批</a:t>
          </a:r>
        </a:p>
      </dsp:txBody>
      <dsp:txXfrm>
        <a:off x="5591658" y="1202058"/>
        <a:ext cx="569257" cy="1500091"/>
      </dsp:txXfrm>
    </dsp:sp>
    <dsp:sp modelId="{29CF7B37-6800-44E3-99CF-314A8B93BB7D}">
      <dsp:nvSpPr>
        <dsp:cNvPr id="0" name=""/>
        <dsp:cNvSpPr/>
      </dsp:nvSpPr>
      <dsp:spPr>
        <a:xfrm>
          <a:off x="6255192" y="1171262"/>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客户签约</a:t>
          </a:r>
        </a:p>
      </dsp:txBody>
      <dsp:txXfrm>
        <a:off x="6285988" y="1202058"/>
        <a:ext cx="569257" cy="1500091"/>
      </dsp:txXfrm>
    </dsp:sp>
    <dsp:sp modelId="{BFD951AD-300A-4004-82D0-C0ADDA34FC99}">
      <dsp:nvSpPr>
        <dsp:cNvPr id="0" name=""/>
        <dsp:cNvSpPr/>
      </dsp:nvSpPr>
      <dsp:spPr>
        <a:xfrm>
          <a:off x="6949523" y="1171262"/>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客户支用</a:t>
          </a:r>
        </a:p>
      </dsp:txBody>
      <dsp:txXfrm>
        <a:off x="6980319" y="1202058"/>
        <a:ext cx="569257" cy="1500091"/>
      </dsp:txXfrm>
    </dsp:sp>
    <dsp:sp modelId="{F8B66A12-A1D3-4B64-9F58-1386A07B08EB}">
      <dsp:nvSpPr>
        <dsp:cNvPr id="0" name=""/>
        <dsp:cNvSpPr/>
      </dsp:nvSpPr>
      <dsp:spPr>
        <a:xfrm>
          <a:off x="7643854" y="1171262"/>
          <a:ext cx="630849" cy="1561683"/>
        </a:xfrm>
        <a:prstGeom prst="roundRect">
          <a:avLst/>
        </a:prstGeom>
        <a:solidFill>
          <a:srgbClr val="8CC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客户还款</a:t>
          </a:r>
        </a:p>
      </dsp:txBody>
      <dsp:txXfrm>
        <a:off x="7674650" y="1202058"/>
        <a:ext cx="569257" cy="15000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6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6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cs typeface="微软雅黑" panose="020B0503020204020204" charset="-122"/>
              </a:defRPr>
            </a:lvl1pPr>
          </a:lstStyle>
          <a:p>
            <a:r>
              <a:rPr lang="zh-CN" altLang="en-US"/>
              <a:t>单击此处编辑母版标题样式</a:t>
            </a:r>
            <a:endParaRPr lang="zh-CN" altLang="en-US"/>
          </a:p>
        </p:txBody>
      </p:sp>
      <p:sp>
        <p:nvSpPr>
          <p:cNvPr id="4" name="矩形 3"/>
          <p:cNvSpPr/>
          <p:nvPr userDrawn="1"/>
        </p:nvSpPr>
        <p:spPr>
          <a:xfrm>
            <a:off x="4928885" y="6284168"/>
            <a:ext cx="775136" cy="246221"/>
          </a:xfrm>
          <a:prstGeom prst="rect">
            <a:avLst/>
          </a:prstGeom>
        </p:spPr>
        <p:txBody>
          <a:bodyPr wrap="square">
            <a:spAutoFit/>
          </a:bodyPr>
          <a:lstStyle/>
          <a:p>
            <a:pPr defTabSz="914400"/>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PPT</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模板下载：</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www.1ppt.com/moban/     </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行业</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PPT</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模板：</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www.1ppt.com/hangye/ </a:t>
            </a:r>
            <a:endParaRPr lang="en-US" altLang="zh-CN" sz="100" dirty="0">
              <a:solidFill>
                <a:prstClr val="white"/>
              </a:solidFill>
              <a:latin typeface="微软雅黑" panose="020B0503020204020204" charset="-122"/>
              <a:ea typeface="微软雅黑" panose="020B0503020204020204" charset="-122"/>
              <a:cs typeface="微软雅黑" panose="020B0503020204020204" charset="-122"/>
            </a:endParaRPr>
          </a:p>
          <a:p>
            <a:pPr defTabSz="914400"/>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节日</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PPT</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模板：</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www.1ppt.com/jieri/           PPT</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素材下载：</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www.1ppt.com/sucai/</a:t>
            </a:r>
            <a:endParaRPr lang="en-US" altLang="zh-CN" sz="100" dirty="0">
              <a:solidFill>
                <a:prstClr val="white"/>
              </a:solidFill>
              <a:latin typeface="微软雅黑" panose="020B0503020204020204" charset="-122"/>
              <a:ea typeface="微软雅黑" panose="020B0503020204020204" charset="-122"/>
              <a:cs typeface="微软雅黑" panose="020B0503020204020204" charset="-122"/>
            </a:endParaRPr>
          </a:p>
          <a:p>
            <a:pPr defTabSz="914400"/>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PPT</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背景图片：</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www.1ppt.com/beijing/      PPT</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图表下载：</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www.1ppt.com/tubiao/      </a:t>
            </a:r>
            <a:endParaRPr lang="en-US" altLang="zh-CN" sz="100" dirty="0">
              <a:solidFill>
                <a:prstClr val="white"/>
              </a:solidFill>
              <a:latin typeface="微软雅黑" panose="020B0503020204020204" charset="-122"/>
              <a:ea typeface="微软雅黑" panose="020B0503020204020204" charset="-122"/>
              <a:cs typeface="微软雅黑" panose="020B0503020204020204" charset="-122"/>
            </a:endParaRPr>
          </a:p>
          <a:p>
            <a:pPr defTabSz="914400"/>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优秀</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PPT</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下载：</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www.1ppt.com/xiazai/        PPT</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教程： </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www.1ppt.com/powerpoint/      </a:t>
            </a:r>
            <a:endParaRPr lang="en-US" altLang="zh-CN" sz="100" dirty="0">
              <a:solidFill>
                <a:prstClr val="white"/>
              </a:solidFill>
              <a:latin typeface="微软雅黑" panose="020B0503020204020204" charset="-122"/>
              <a:ea typeface="微软雅黑" panose="020B0503020204020204" charset="-122"/>
              <a:cs typeface="微软雅黑" panose="020B0503020204020204" charset="-122"/>
            </a:endParaRPr>
          </a:p>
          <a:p>
            <a:pPr defTabSz="914400"/>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Word</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教程： </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www.1ppt.com/word/              Excel</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教程：</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www.1ppt.com/excel/  </a:t>
            </a:r>
            <a:endParaRPr lang="en-US" altLang="zh-CN" sz="100" dirty="0">
              <a:solidFill>
                <a:prstClr val="white"/>
              </a:solidFill>
              <a:latin typeface="微软雅黑" panose="020B0503020204020204" charset="-122"/>
              <a:ea typeface="微软雅黑" panose="020B0503020204020204" charset="-122"/>
              <a:cs typeface="微软雅黑" panose="020B0503020204020204" charset="-122"/>
            </a:endParaRPr>
          </a:p>
          <a:p>
            <a:pPr defTabSz="914400"/>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资料下载：</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www.1ppt.com/ziliao/                PPT</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课件下载：</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www.1ppt.com/kejian/ </a:t>
            </a:r>
            <a:endParaRPr lang="en-US" altLang="zh-CN" sz="100" dirty="0">
              <a:solidFill>
                <a:prstClr val="white"/>
              </a:solidFill>
              <a:latin typeface="微软雅黑" panose="020B0503020204020204" charset="-122"/>
              <a:ea typeface="微软雅黑" panose="020B0503020204020204" charset="-122"/>
              <a:cs typeface="微软雅黑" panose="020B0503020204020204" charset="-122"/>
            </a:endParaRPr>
          </a:p>
          <a:p>
            <a:pPr defTabSz="914400"/>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范文下载：</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www.1ppt.com/fanwen/             </a:t>
            </a:r>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试卷下载：</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www.1ppt.com/shiti/  </a:t>
            </a:r>
            <a:endParaRPr lang="en-US" altLang="zh-CN" sz="100" dirty="0">
              <a:solidFill>
                <a:prstClr val="white"/>
              </a:solidFill>
              <a:latin typeface="微软雅黑" panose="020B0503020204020204" charset="-122"/>
              <a:ea typeface="微软雅黑" panose="020B0503020204020204" charset="-122"/>
              <a:cs typeface="微软雅黑" panose="020B0503020204020204" charset="-122"/>
            </a:endParaRPr>
          </a:p>
          <a:p>
            <a:pPr defTabSz="914400"/>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教案下载：</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www.1ppt.com/jiaoan/        </a:t>
            </a:r>
            <a:endParaRPr lang="en-US" altLang="zh-CN" sz="100" dirty="0">
              <a:solidFill>
                <a:prstClr val="white"/>
              </a:solidFill>
              <a:latin typeface="微软雅黑" panose="020B0503020204020204" charset="-122"/>
              <a:ea typeface="微软雅黑" panose="020B0503020204020204" charset="-122"/>
              <a:cs typeface="微软雅黑" panose="020B0503020204020204" charset="-122"/>
            </a:endParaRPr>
          </a:p>
          <a:p>
            <a:pPr defTabSz="914400"/>
            <a:r>
              <a:rPr lang="zh-CN" altLang="en-US" sz="100" dirty="0">
                <a:solidFill>
                  <a:prstClr val="white"/>
                </a:solidFill>
                <a:latin typeface="微软雅黑" panose="020B0503020204020204" charset="-122"/>
                <a:ea typeface="微软雅黑" panose="020B0503020204020204" charset="-122"/>
                <a:cs typeface="微软雅黑" panose="020B0503020204020204" charset="-122"/>
              </a:rPr>
              <a:t>字体下载：</a:t>
            </a:r>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www.1ppt.com/ziti/</a:t>
            </a:r>
            <a:endParaRPr lang="en-US" altLang="zh-CN" sz="100" dirty="0">
              <a:solidFill>
                <a:prstClr val="white"/>
              </a:solidFill>
              <a:latin typeface="微软雅黑" panose="020B0503020204020204" charset="-122"/>
              <a:ea typeface="微软雅黑" panose="020B0503020204020204" charset="-122"/>
              <a:cs typeface="微软雅黑" panose="020B0503020204020204" charset="-122"/>
            </a:endParaRPr>
          </a:p>
          <a:p>
            <a:pPr defTabSz="914400"/>
            <a:r>
              <a:rPr lang="en-US" altLang="zh-CN" sz="100" dirty="0">
                <a:solidFill>
                  <a:prstClr val="white"/>
                </a:solidFill>
                <a:latin typeface="微软雅黑" panose="020B0503020204020204" charset="-122"/>
                <a:ea typeface="微软雅黑" panose="020B0503020204020204" charset="-122"/>
                <a:cs typeface="微软雅黑" panose="020B0503020204020204" charset="-122"/>
              </a:rPr>
              <a:t> </a:t>
            </a:r>
            <a:endParaRPr lang="zh-CN" altLang="en-US" sz="100" dirty="0">
              <a:solidFill>
                <a:prstClr val="white"/>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cs typeface="微软雅黑" panose="020B0503020204020204" charset="-122"/>
              </a:defRPr>
            </a:lvl1pPr>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a:latin typeface="微软雅黑" panose="020B0503020204020204" charset="-122"/>
              </a:rPr>
            </a:fld>
            <a:endParaRPr lang="zh-CN" altLang="en-US">
              <a:latin typeface="微软雅黑" panose="020B0503020204020204" charset="-122"/>
            </a:endParaRPr>
          </a:p>
        </p:txBody>
      </p:sp>
      <p:sp>
        <p:nvSpPr>
          <p:cNvPr id="5" name="页脚占位符 4"/>
          <p:cNvSpPr>
            <a:spLocks noGrp="1"/>
          </p:cNvSpPr>
          <p:nvPr>
            <p:ph type="ftr" sz="quarter" idx="11"/>
          </p:nvPr>
        </p:nvSpPr>
        <p:spPr/>
        <p:txBody>
          <a:bodyPr/>
          <a:lstStyle>
            <a:lvl1pPr>
              <a:defRPr>
                <a:latin typeface="微软雅黑" panose="020B0503020204020204" charset="-122"/>
                <a:cs typeface="微软雅黑" panose="020B0503020204020204" charset="-122"/>
                <a:sym typeface="微软雅黑" panose="020B0503020204020204" charset="-122"/>
              </a:defRPr>
            </a:lvl1p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微软雅黑" panose="020B0503020204020204" charset="-122"/>
              </a:rPr>
            </a:fld>
            <a:endParaRPr lang="zh-CN" altLang="en-US">
              <a:latin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19ADAFD3-4A7D-41D8-B8ED-5F938A2DB60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DB585B6F-B833-46C0-95C4-678EC12C5AE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7"/>
          <a:stretch>
            <a:fillRect/>
          </a:stretch>
        </p:blipFill>
        <p:spPr>
          <a:xfrm rot="16200000">
            <a:off x="4561684" y="-772319"/>
            <a:ext cx="3068637" cy="121920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3.pn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jpeg"/><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0.png"/><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34.png"/><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a:blip r:embed="rId1"/>
          <a:stretch>
            <a:fillRect/>
          </a:stretch>
        </p:blipFill>
        <p:spPr>
          <a:xfrm rot="16200000">
            <a:off x="5489466" y="-685277"/>
            <a:ext cx="3433033" cy="12192002"/>
          </a:xfrm>
          <a:prstGeom prst="rect">
            <a:avLst/>
          </a:prstGeom>
        </p:spPr>
      </p:pic>
      <p:sp>
        <p:nvSpPr>
          <p:cNvPr id="108" name="文本框 107"/>
          <p:cNvSpPr txBox="1"/>
          <p:nvPr/>
        </p:nvSpPr>
        <p:spPr>
          <a:xfrm>
            <a:off x="1719580" y="2987675"/>
            <a:ext cx="7837805" cy="706755"/>
          </a:xfrm>
          <a:prstGeom prst="rect">
            <a:avLst/>
          </a:prstGeom>
          <a:noFill/>
        </p:spPr>
        <p:txBody>
          <a:bodyPr wrap="square" rtlCol="0">
            <a:spAutoFit/>
            <a:scene3d>
              <a:camera prst="orthographicFront"/>
              <a:lightRig rig="threePt" dir="t"/>
            </a:scene3d>
            <a:sp3d contourW="12700"/>
          </a:bodyPr>
          <a:lstStyle/>
          <a:p>
            <a:r>
              <a:rPr lang="zh-CN" altLang="en-US" sz="4000" b="1" dirty="0">
                <a:solidFill>
                  <a:srgbClr val="E53238"/>
                </a:solidFill>
                <a:latin typeface="+mn-ea"/>
                <a:cs typeface="微软雅黑" panose="020B0503020204020204" charset="-122"/>
              </a:rPr>
              <a:t>齐商银行</a:t>
            </a:r>
            <a:r>
              <a:rPr lang="en-US" altLang="zh-CN" sz="4000" b="1" dirty="0">
                <a:solidFill>
                  <a:srgbClr val="E53238"/>
                </a:solidFill>
                <a:latin typeface="+mn-ea"/>
                <a:cs typeface="微软雅黑" panose="020B0503020204020204" charset="-122"/>
              </a:rPr>
              <a:t>e</a:t>
            </a:r>
            <a:r>
              <a:rPr lang="zh-CN" altLang="en-US" sz="4000" b="1" dirty="0">
                <a:solidFill>
                  <a:srgbClr val="E53238"/>
                </a:solidFill>
                <a:latin typeface="+mn-ea"/>
                <a:cs typeface="微软雅黑" panose="020B0503020204020204" charset="-122"/>
              </a:rPr>
              <a:t>齐税易贷</a:t>
            </a:r>
            <a:endParaRPr lang="zh-CN" altLang="en-US" sz="4000" b="1" dirty="0">
              <a:solidFill>
                <a:srgbClr val="E53238"/>
              </a:solidFill>
              <a:latin typeface="+mn-ea"/>
              <a:cs typeface="微软雅黑" panose="020B0503020204020204" charset="-122"/>
            </a:endParaRPr>
          </a:p>
        </p:txBody>
      </p:sp>
      <p:cxnSp>
        <p:nvCxnSpPr>
          <p:cNvPr id="52" name="直接连接符 51"/>
          <p:cNvCxnSpPr/>
          <p:nvPr/>
        </p:nvCxnSpPr>
        <p:spPr>
          <a:xfrm>
            <a:off x="4294131" y="2278132"/>
            <a:ext cx="0" cy="169277"/>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566576" y="0"/>
            <a:ext cx="4645717" cy="6858000"/>
            <a:chOff x="7566576" y="0"/>
            <a:chExt cx="4645717" cy="6858000"/>
          </a:xfrm>
        </p:grpSpPr>
        <p:sp>
          <p:nvSpPr>
            <p:cNvPr id="21" name="等腰三角形 20"/>
            <p:cNvSpPr/>
            <p:nvPr/>
          </p:nvSpPr>
          <p:spPr>
            <a:xfrm>
              <a:off x="9564080" y="342649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2" name="等腰三角形 21"/>
            <p:cNvSpPr/>
            <p:nvPr/>
          </p:nvSpPr>
          <p:spPr>
            <a:xfrm flipV="1">
              <a:off x="10225386" y="342649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3" name="等腰三角形 22"/>
            <p:cNvSpPr/>
            <p:nvPr/>
          </p:nvSpPr>
          <p:spPr>
            <a:xfrm flipV="1">
              <a:off x="9561607" y="2283697"/>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等腰三角形 23"/>
            <p:cNvSpPr/>
            <p:nvPr/>
          </p:nvSpPr>
          <p:spPr>
            <a:xfrm>
              <a:off x="10221754" y="228369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7" name="等腰三角形 36"/>
            <p:cNvSpPr/>
            <p:nvPr/>
          </p:nvSpPr>
          <p:spPr>
            <a:xfrm flipV="1">
              <a:off x="8905534" y="342224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等腰三角形 40"/>
            <p:cNvSpPr/>
            <p:nvPr/>
          </p:nvSpPr>
          <p:spPr>
            <a:xfrm>
              <a:off x="8900390" y="2284644"/>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7" name="任意多边形 106"/>
            <p:cNvSpPr/>
            <p:nvPr/>
          </p:nvSpPr>
          <p:spPr>
            <a:xfrm>
              <a:off x="7566576" y="3"/>
              <a:ext cx="4625424" cy="6857997"/>
            </a:xfrm>
            <a:custGeom>
              <a:avLst/>
              <a:gdLst>
                <a:gd name="connsiteX0" fmla="*/ 4615352 w 5936064"/>
                <a:gd name="connsiteY0" fmla="*/ 0 h 6857997"/>
                <a:gd name="connsiteX1" fmla="*/ 4621376 w 5936064"/>
                <a:gd name="connsiteY1" fmla="*/ 0 h 6857997"/>
                <a:gd name="connsiteX2" fmla="*/ 5936064 w 5936064"/>
                <a:gd name="connsiteY2" fmla="*/ 0 h 6857997"/>
                <a:gd name="connsiteX3" fmla="*/ 5936064 w 5936064"/>
                <a:gd name="connsiteY3" fmla="*/ 6857997 h 6857997"/>
                <a:gd name="connsiteX4" fmla="*/ 5931042 w 5936064"/>
                <a:gd name="connsiteY4" fmla="*/ 6857997 h 6857997"/>
                <a:gd name="connsiteX5" fmla="*/ 4625392 w 5936064"/>
                <a:gd name="connsiteY5" fmla="*/ 6857997 h 6857997"/>
                <a:gd name="connsiteX6" fmla="*/ 4620962 w 5936064"/>
                <a:gd name="connsiteY6" fmla="*/ 6857997 h 6857997"/>
                <a:gd name="connsiteX7" fmla="*/ 4623178 w 5936064"/>
                <a:gd name="connsiteY7" fmla="*/ 6854178 h 6857997"/>
                <a:gd name="connsiteX8" fmla="*/ 3961613 w 5936064"/>
                <a:gd name="connsiteY8" fmla="*/ 5713551 h 6857997"/>
                <a:gd name="connsiteX9" fmla="*/ 3309426 w 5936064"/>
                <a:gd name="connsiteY9" fmla="*/ 4570934 h 6857997"/>
                <a:gd name="connsiteX10" fmla="*/ 3308465 w 5936064"/>
                <a:gd name="connsiteY10" fmla="*/ 4570934 h 6857997"/>
                <a:gd name="connsiteX11" fmla="*/ 1998644 w 5936064"/>
                <a:gd name="connsiteY11" fmla="*/ 4570934 h 6857997"/>
                <a:gd name="connsiteX12" fmla="*/ 683786 w 5936064"/>
                <a:gd name="connsiteY12" fmla="*/ 4558234 h 6857997"/>
                <a:gd name="connsiteX13" fmla="*/ 0 w 5936064"/>
                <a:gd name="connsiteY13" fmla="*/ 3428140 h 6857997"/>
                <a:gd name="connsiteX14" fmla="*/ 662821 w 5936064"/>
                <a:gd name="connsiteY14" fmla="*/ 2283694 h 6857997"/>
                <a:gd name="connsiteX15" fmla="*/ 1980024 w 5936064"/>
                <a:gd name="connsiteY15" fmla="*/ 2296394 h 6857997"/>
                <a:gd name="connsiteX16" fmla="*/ 2658250 w 5936064"/>
                <a:gd name="connsiteY16" fmla="*/ 1160995 h 6857997"/>
                <a:gd name="connsiteX17" fmla="*/ 3956841 w 5936064"/>
                <a:gd name="connsiteY17" fmla="*/ 1139426 h 6857997"/>
                <a:gd name="connsiteX18" fmla="*/ 3957184 w 5936064"/>
                <a:gd name="connsiteY18" fmla="*/ 1138836 h 6857997"/>
                <a:gd name="connsiteX19" fmla="*/ 3957526 w 5936064"/>
                <a:gd name="connsiteY19" fmla="*/ 1139426 h 6857997"/>
                <a:gd name="connsiteX20" fmla="*/ 3960509 w 5936064"/>
                <a:gd name="connsiteY20" fmla="*/ 1139426 h 6857997"/>
                <a:gd name="connsiteX21" fmla="*/ 4618365 w 5936064"/>
                <a:gd name="connsiteY21" fmla="*/ 5193 h 6857997"/>
                <a:gd name="connsiteX0-1" fmla="*/ 4615352 w 5936064"/>
                <a:gd name="connsiteY0-2" fmla="*/ 0 h 6857997"/>
                <a:gd name="connsiteX1-3" fmla="*/ 4621376 w 5936064"/>
                <a:gd name="connsiteY1-4" fmla="*/ 0 h 6857997"/>
                <a:gd name="connsiteX2-5" fmla="*/ 5936064 w 5936064"/>
                <a:gd name="connsiteY2-6" fmla="*/ 0 h 6857997"/>
                <a:gd name="connsiteX3-7" fmla="*/ 5936064 w 5936064"/>
                <a:gd name="connsiteY3-8" fmla="*/ 6857997 h 6857997"/>
                <a:gd name="connsiteX4-9" fmla="*/ 5931042 w 5936064"/>
                <a:gd name="connsiteY4-10" fmla="*/ 6857997 h 6857997"/>
                <a:gd name="connsiteX5-11" fmla="*/ 4625392 w 5936064"/>
                <a:gd name="connsiteY5-12" fmla="*/ 6857997 h 6857997"/>
                <a:gd name="connsiteX6-13" fmla="*/ 4620962 w 5936064"/>
                <a:gd name="connsiteY6-14" fmla="*/ 6857997 h 6857997"/>
                <a:gd name="connsiteX7-15" fmla="*/ 4623178 w 5936064"/>
                <a:gd name="connsiteY7-16" fmla="*/ 6854178 h 6857997"/>
                <a:gd name="connsiteX8-17" fmla="*/ 3961613 w 5936064"/>
                <a:gd name="connsiteY8-18" fmla="*/ 5713551 h 6857997"/>
                <a:gd name="connsiteX9-19" fmla="*/ 3309426 w 5936064"/>
                <a:gd name="connsiteY9-20" fmla="*/ 4570934 h 6857997"/>
                <a:gd name="connsiteX10-21" fmla="*/ 3308465 w 5936064"/>
                <a:gd name="connsiteY10-22" fmla="*/ 4570934 h 6857997"/>
                <a:gd name="connsiteX11-23" fmla="*/ 1998644 w 5936064"/>
                <a:gd name="connsiteY11-24" fmla="*/ 4570934 h 6857997"/>
                <a:gd name="connsiteX12-25" fmla="*/ 683786 w 5936064"/>
                <a:gd name="connsiteY12-26" fmla="*/ 4558234 h 6857997"/>
                <a:gd name="connsiteX13-27" fmla="*/ 0 w 5936064"/>
                <a:gd name="connsiteY13-28" fmla="*/ 3428140 h 6857997"/>
                <a:gd name="connsiteX14-29" fmla="*/ 1980024 w 5936064"/>
                <a:gd name="connsiteY14-30" fmla="*/ 2296394 h 6857997"/>
                <a:gd name="connsiteX15-31" fmla="*/ 2658250 w 5936064"/>
                <a:gd name="connsiteY15-32" fmla="*/ 1160995 h 6857997"/>
                <a:gd name="connsiteX16-33" fmla="*/ 3956841 w 5936064"/>
                <a:gd name="connsiteY16-34" fmla="*/ 1139426 h 6857997"/>
                <a:gd name="connsiteX17-35" fmla="*/ 3957184 w 5936064"/>
                <a:gd name="connsiteY17-36" fmla="*/ 1138836 h 6857997"/>
                <a:gd name="connsiteX18-37" fmla="*/ 3957526 w 5936064"/>
                <a:gd name="connsiteY18-38" fmla="*/ 1139426 h 6857997"/>
                <a:gd name="connsiteX19-39" fmla="*/ 3960509 w 5936064"/>
                <a:gd name="connsiteY19-40" fmla="*/ 1139426 h 6857997"/>
                <a:gd name="connsiteX20-41" fmla="*/ 4618365 w 5936064"/>
                <a:gd name="connsiteY20-42" fmla="*/ 5193 h 6857997"/>
                <a:gd name="connsiteX21-43" fmla="*/ 4615352 w 5936064"/>
                <a:gd name="connsiteY21-44" fmla="*/ 0 h 6857997"/>
                <a:gd name="connsiteX0-45" fmla="*/ 4615352 w 5936064"/>
                <a:gd name="connsiteY0-46" fmla="*/ 0 h 6857997"/>
                <a:gd name="connsiteX1-47" fmla="*/ 4621376 w 5936064"/>
                <a:gd name="connsiteY1-48" fmla="*/ 0 h 6857997"/>
                <a:gd name="connsiteX2-49" fmla="*/ 5936064 w 5936064"/>
                <a:gd name="connsiteY2-50" fmla="*/ 0 h 6857997"/>
                <a:gd name="connsiteX3-51" fmla="*/ 5936064 w 5936064"/>
                <a:gd name="connsiteY3-52" fmla="*/ 6857997 h 6857997"/>
                <a:gd name="connsiteX4-53" fmla="*/ 5931042 w 5936064"/>
                <a:gd name="connsiteY4-54" fmla="*/ 6857997 h 6857997"/>
                <a:gd name="connsiteX5-55" fmla="*/ 4625392 w 5936064"/>
                <a:gd name="connsiteY5-56" fmla="*/ 6857997 h 6857997"/>
                <a:gd name="connsiteX6-57" fmla="*/ 4620962 w 5936064"/>
                <a:gd name="connsiteY6-58" fmla="*/ 6857997 h 6857997"/>
                <a:gd name="connsiteX7-59" fmla="*/ 4623178 w 5936064"/>
                <a:gd name="connsiteY7-60" fmla="*/ 6854178 h 6857997"/>
                <a:gd name="connsiteX8-61" fmla="*/ 3961613 w 5936064"/>
                <a:gd name="connsiteY8-62" fmla="*/ 5713551 h 6857997"/>
                <a:gd name="connsiteX9-63" fmla="*/ 3309426 w 5936064"/>
                <a:gd name="connsiteY9-64" fmla="*/ 4570934 h 6857997"/>
                <a:gd name="connsiteX10-65" fmla="*/ 3308465 w 5936064"/>
                <a:gd name="connsiteY10-66" fmla="*/ 4570934 h 6857997"/>
                <a:gd name="connsiteX11-67" fmla="*/ 1998644 w 5936064"/>
                <a:gd name="connsiteY11-68" fmla="*/ 4570934 h 6857997"/>
                <a:gd name="connsiteX12-69" fmla="*/ 0 w 5936064"/>
                <a:gd name="connsiteY12-70" fmla="*/ 3428140 h 6857997"/>
                <a:gd name="connsiteX13-71" fmla="*/ 1980024 w 5936064"/>
                <a:gd name="connsiteY13-72" fmla="*/ 2296394 h 6857997"/>
                <a:gd name="connsiteX14-73" fmla="*/ 2658250 w 5936064"/>
                <a:gd name="connsiteY14-74" fmla="*/ 1160995 h 6857997"/>
                <a:gd name="connsiteX15-75" fmla="*/ 3956841 w 5936064"/>
                <a:gd name="connsiteY15-76" fmla="*/ 1139426 h 6857997"/>
                <a:gd name="connsiteX16-77" fmla="*/ 3957184 w 5936064"/>
                <a:gd name="connsiteY16-78" fmla="*/ 1138836 h 6857997"/>
                <a:gd name="connsiteX17-79" fmla="*/ 3957526 w 5936064"/>
                <a:gd name="connsiteY17-80" fmla="*/ 1139426 h 6857997"/>
                <a:gd name="connsiteX18-81" fmla="*/ 3960509 w 5936064"/>
                <a:gd name="connsiteY18-82" fmla="*/ 1139426 h 6857997"/>
                <a:gd name="connsiteX19-83" fmla="*/ 4618365 w 5936064"/>
                <a:gd name="connsiteY19-84" fmla="*/ 5193 h 6857997"/>
                <a:gd name="connsiteX20-85" fmla="*/ 4615352 w 5936064"/>
                <a:gd name="connsiteY20-86" fmla="*/ 0 h 6857997"/>
                <a:gd name="connsiteX0-87" fmla="*/ 3304712 w 4625424"/>
                <a:gd name="connsiteY0-88" fmla="*/ 0 h 6857997"/>
                <a:gd name="connsiteX1-89" fmla="*/ 3310736 w 4625424"/>
                <a:gd name="connsiteY1-90" fmla="*/ 0 h 6857997"/>
                <a:gd name="connsiteX2-91" fmla="*/ 4625424 w 4625424"/>
                <a:gd name="connsiteY2-92" fmla="*/ 0 h 6857997"/>
                <a:gd name="connsiteX3-93" fmla="*/ 4625424 w 4625424"/>
                <a:gd name="connsiteY3-94" fmla="*/ 6857997 h 6857997"/>
                <a:gd name="connsiteX4-95" fmla="*/ 4620402 w 4625424"/>
                <a:gd name="connsiteY4-96" fmla="*/ 6857997 h 6857997"/>
                <a:gd name="connsiteX5-97" fmla="*/ 3314752 w 4625424"/>
                <a:gd name="connsiteY5-98" fmla="*/ 6857997 h 6857997"/>
                <a:gd name="connsiteX6-99" fmla="*/ 3310322 w 4625424"/>
                <a:gd name="connsiteY6-100" fmla="*/ 6857997 h 6857997"/>
                <a:gd name="connsiteX7-101" fmla="*/ 3312538 w 4625424"/>
                <a:gd name="connsiteY7-102" fmla="*/ 6854178 h 6857997"/>
                <a:gd name="connsiteX8-103" fmla="*/ 2650973 w 4625424"/>
                <a:gd name="connsiteY8-104" fmla="*/ 5713551 h 6857997"/>
                <a:gd name="connsiteX9-105" fmla="*/ 1998786 w 4625424"/>
                <a:gd name="connsiteY9-106" fmla="*/ 4570934 h 6857997"/>
                <a:gd name="connsiteX10-107" fmla="*/ 1997825 w 4625424"/>
                <a:gd name="connsiteY10-108" fmla="*/ 4570934 h 6857997"/>
                <a:gd name="connsiteX11-109" fmla="*/ 688004 w 4625424"/>
                <a:gd name="connsiteY11-110" fmla="*/ 4570934 h 6857997"/>
                <a:gd name="connsiteX12-111" fmla="*/ 0 w 4625424"/>
                <a:gd name="connsiteY12-112" fmla="*/ 3435760 h 6857997"/>
                <a:gd name="connsiteX13-113" fmla="*/ 669384 w 4625424"/>
                <a:gd name="connsiteY13-114" fmla="*/ 2296394 h 6857997"/>
                <a:gd name="connsiteX14-115" fmla="*/ 1347610 w 4625424"/>
                <a:gd name="connsiteY14-116" fmla="*/ 1160995 h 6857997"/>
                <a:gd name="connsiteX15-117" fmla="*/ 2646201 w 4625424"/>
                <a:gd name="connsiteY15-118" fmla="*/ 1139426 h 6857997"/>
                <a:gd name="connsiteX16-119" fmla="*/ 2646544 w 4625424"/>
                <a:gd name="connsiteY16-120" fmla="*/ 1138836 h 6857997"/>
                <a:gd name="connsiteX17-121" fmla="*/ 2646886 w 4625424"/>
                <a:gd name="connsiteY17-122" fmla="*/ 1139426 h 6857997"/>
                <a:gd name="connsiteX18-123" fmla="*/ 2649869 w 4625424"/>
                <a:gd name="connsiteY18-124" fmla="*/ 1139426 h 6857997"/>
                <a:gd name="connsiteX19-125" fmla="*/ 3307725 w 4625424"/>
                <a:gd name="connsiteY19-126" fmla="*/ 5193 h 6857997"/>
                <a:gd name="connsiteX20-127" fmla="*/ 3304712 w 4625424"/>
                <a:gd name="connsiteY20-128" fmla="*/ 0 h 6857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4625424" h="6857997">
                  <a:moveTo>
                    <a:pt x="3304712" y="0"/>
                  </a:moveTo>
                  <a:lnTo>
                    <a:pt x="3310736" y="0"/>
                  </a:lnTo>
                  <a:lnTo>
                    <a:pt x="4625424" y="0"/>
                  </a:lnTo>
                  <a:lnTo>
                    <a:pt x="4625424" y="6857997"/>
                  </a:lnTo>
                  <a:lnTo>
                    <a:pt x="4620402" y="6857997"/>
                  </a:lnTo>
                  <a:lnTo>
                    <a:pt x="3314752" y="6857997"/>
                  </a:lnTo>
                  <a:lnTo>
                    <a:pt x="3310322" y="6857997"/>
                  </a:lnTo>
                  <a:lnTo>
                    <a:pt x="3312538" y="6854178"/>
                  </a:lnTo>
                  <a:lnTo>
                    <a:pt x="2650973" y="5713551"/>
                  </a:lnTo>
                  <a:lnTo>
                    <a:pt x="1998786" y="4570934"/>
                  </a:lnTo>
                  <a:lnTo>
                    <a:pt x="1997825" y="4570934"/>
                  </a:lnTo>
                  <a:lnTo>
                    <a:pt x="688004" y="4570934"/>
                  </a:lnTo>
                  <a:lnTo>
                    <a:pt x="0" y="3435760"/>
                  </a:lnTo>
                  <a:lnTo>
                    <a:pt x="669384" y="2296394"/>
                  </a:lnTo>
                  <a:lnTo>
                    <a:pt x="1347610" y="1160995"/>
                  </a:lnTo>
                  <a:lnTo>
                    <a:pt x="2646201" y="1139426"/>
                  </a:lnTo>
                  <a:lnTo>
                    <a:pt x="2646544" y="1138836"/>
                  </a:lnTo>
                  <a:lnTo>
                    <a:pt x="2646886" y="1139426"/>
                  </a:lnTo>
                  <a:lnTo>
                    <a:pt x="2649869" y="1139426"/>
                  </a:lnTo>
                  <a:lnTo>
                    <a:pt x="3307725" y="5193"/>
                  </a:lnTo>
                  <a:lnTo>
                    <a:pt x="330471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2" name="任意多边形 101"/>
            <p:cNvSpPr/>
            <p:nvPr/>
          </p:nvSpPr>
          <p:spPr>
            <a:xfrm flipV="1">
              <a:off x="11532276" y="1144447"/>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 name="等腰三角形 5"/>
            <p:cNvSpPr/>
            <p:nvPr/>
          </p:nvSpPr>
          <p:spPr>
            <a:xfrm>
              <a:off x="10216607" y="0"/>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7" name="等腰三角形 6"/>
            <p:cNvSpPr/>
            <p:nvPr/>
          </p:nvSpPr>
          <p:spPr>
            <a:xfrm flipV="1">
              <a:off x="10879125" y="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 name="等腰三角形 7"/>
            <p:cNvSpPr/>
            <p:nvPr/>
          </p:nvSpPr>
          <p:spPr>
            <a:xfrm flipV="1">
              <a:off x="9569224" y="456408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 name="等腰三角形 8"/>
            <p:cNvSpPr/>
            <p:nvPr/>
          </p:nvSpPr>
          <p:spPr>
            <a:xfrm>
              <a:off x="10879125" y="1144447"/>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1" name="任意多边形 100"/>
            <p:cNvSpPr/>
            <p:nvPr/>
          </p:nvSpPr>
          <p:spPr>
            <a:xfrm>
              <a:off x="11538298" y="17374"/>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2" name="等腰三角形 11"/>
            <p:cNvSpPr/>
            <p:nvPr/>
          </p:nvSpPr>
          <p:spPr>
            <a:xfrm flipV="1">
              <a:off x="8897827" y="113942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3" name="等腰三角形 12"/>
            <p:cNvSpPr/>
            <p:nvPr/>
          </p:nvSpPr>
          <p:spPr>
            <a:xfrm>
              <a:off x="9557177" y="113883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4" name="等腰三角形 13"/>
            <p:cNvSpPr/>
            <p:nvPr/>
          </p:nvSpPr>
          <p:spPr>
            <a:xfrm>
              <a:off x="8235152" y="1138837"/>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5" name="等腰三角形 24"/>
            <p:cNvSpPr/>
            <p:nvPr/>
          </p:nvSpPr>
          <p:spPr>
            <a:xfrm flipV="1">
              <a:off x="10879126" y="228369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3" name="任意多边形 102"/>
            <p:cNvSpPr/>
            <p:nvPr/>
          </p:nvSpPr>
          <p:spPr>
            <a:xfrm>
              <a:off x="11532276" y="2290687"/>
              <a:ext cx="659725" cy="1137457"/>
            </a:xfrm>
            <a:custGeom>
              <a:avLst/>
              <a:gdLst>
                <a:gd name="connsiteX0" fmla="*/ 659725 w 659725"/>
                <a:gd name="connsiteY0" fmla="*/ 0 h 1137457"/>
                <a:gd name="connsiteX1" fmla="*/ 659725 w 659725"/>
                <a:gd name="connsiteY1" fmla="*/ 1137457 h 1137457"/>
                <a:gd name="connsiteX2" fmla="*/ 0 w 659725"/>
                <a:gd name="connsiteY2" fmla="*/ 1137457 h 1137457"/>
              </a:gdLst>
              <a:ahLst/>
              <a:cxnLst>
                <a:cxn ang="0">
                  <a:pos x="connsiteX0" y="connsiteY0"/>
                </a:cxn>
                <a:cxn ang="0">
                  <a:pos x="connsiteX1" y="connsiteY1"/>
                </a:cxn>
                <a:cxn ang="0">
                  <a:pos x="connsiteX2" y="connsiteY2"/>
                </a:cxn>
              </a:cxnLst>
              <a:rect l="l" t="t" r="r" b="b"/>
              <a:pathLst>
                <a:path w="659725" h="1137457">
                  <a:moveTo>
                    <a:pt x="659725" y="0"/>
                  </a:moveTo>
                  <a:lnTo>
                    <a:pt x="659725" y="1137457"/>
                  </a:lnTo>
                  <a:lnTo>
                    <a:pt x="0" y="11374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7" name="等腰三角形 26"/>
            <p:cNvSpPr/>
            <p:nvPr/>
          </p:nvSpPr>
          <p:spPr>
            <a:xfrm>
              <a:off x="10884735" y="3426490"/>
              <a:ext cx="1327558" cy="114444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4" name="任意多边形 103"/>
            <p:cNvSpPr/>
            <p:nvPr/>
          </p:nvSpPr>
          <p:spPr>
            <a:xfrm flipV="1">
              <a:off x="11532866" y="3426490"/>
              <a:ext cx="659134" cy="1136438"/>
            </a:xfrm>
            <a:custGeom>
              <a:avLst/>
              <a:gdLst>
                <a:gd name="connsiteX0" fmla="*/ 0 w 659134"/>
                <a:gd name="connsiteY0" fmla="*/ 1136438 h 1136438"/>
                <a:gd name="connsiteX1" fmla="*/ 659134 w 659134"/>
                <a:gd name="connsiteY1" fmla="*/ 1136438 h 1136438"/>
                <a:gd name="connsiteX2" fmla="*/ 659134 w 659134"/>
                <a:gd name="connsiteY2" fmla="*/ 0 h 1136438"/>
              </a:gdLst>
              <a:ahLst/>
              <a:cxnLst>
                <a:cxn ang="0">
                  <a:pos x="connsiteX0" y="connsiteY0"/>
                </a:cxn>
                <a:cxn ang="0">
                  <a:pos x="connsiteX1" y="connsiteY1"/>
                </a:cxn>
                <a:cxn ang="0">
                  <a:pos x="connsiteX2" y="connsiteY2"/>
                </a:cxn>
              </a:cxnLst>
              <a:rect l="l" t="t" r="r" b="b"/>
              <a:pathLst>
                <a:path w="659134" h="1136438">
                  <a:moveTo>
                    <a:pt x="0" y="1136438"/>
                  </a:moveTo>
                  <a:lnTo>
                    <a:pt x="659134" y="1136438"/>
                  </a:lnTo>
                  <a:lnTo>
                    <a:pt x="65913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9" name="等腰三角形 28"/>
            <p:cNvSpPr/>
            <p:nvPr/>
          </p:nvSpPr>
          <p:spPr>
            <a:xfrm>
              <a:off x="10223089" y="457314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0" name="等腰三角形 29"/>
            <p:cNvSpPr/>
            <p:nvPr/>
          </p:nvSpPr>
          <p:spPr>
            <a:xfrm flipV="1">
              <a:off x="10877170" y="456408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5" name="任意多边形 104"/>
            <p:cNvSpPr/>
            <p:nvPr/>
          </p:nvSpPr>
          <p:spPr>
            <a:xfrm>
              <a:off x="11531036" y="4568939"/>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6" name="任意多边形 105"/>
            <p:cNvSpPr/>
            <p:nvPr/>
          </p:nvSpPr>
          <p:spPr>
            <a:xfrm flipV="1">
              <a:off x="11531036" y="571355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3" name="等腰三角形 32"/>
            <p:cNvSpPr/>
            <p:nvPr/>
          </p:nvSpPr>
          <p:spPr>
            <a:xfrm flipV="1">
              <a:off x="8243402" y="228052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4" name="等腰三角形 33"/>
            <p:cNvSpPr/>
            <p:nvPr/>
          </p:nvSpPr>
          <p:spPr>
            <a:xfrm>
              <a:off x="7574973" y="22805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5" name="等腰三角形 34"/>
            <p:cNvSpPr/>
            <p:nvPr/>
          </p:nvSpPr>
          <p:spPr>
            <a:xfrm flipV="1">
              <a:off x="7574973" y="342649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6" name="等腰三角形 35"/>
            <p:cNvSpPr/>
            <p:nvPr/>
          </p:nvSpPr>
          <p:spPr>
            <a:xfrm>
              <a:off x="8240227" y="3426490"/>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8" name="等腰三角形 37"/>
            <p:cNvSpPr/>
            <p:nvPr/>
          </p:nvSpPr>
          <p:spPr>
            <a:xfrm flipV="1">
              <a:off x="10225386" y="5713553"/>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等腰三角形 38"/>
            <p:cNvSpPr/>
            <p:nvPr/>
          </p:nvSpPr>
          <p:spPr>
            <a:xfrm>
              <a:off x="10884735" y="5713553"/>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等腰三角形 39"/>
            <p:cNvSpPr/>
            <p:nvPr/>
          </p:nvSpPr>
          <p:spPr>
            <a:xfrm flipV="1">
              <a:off x="10220623" y="1144703"/>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2" name="等腰三角形 81"/>
            <p:cNvSpPr/>
            <p:nvPr/>
          </p:nvSpPr>
          <p:spPr>
            <a:xfrm flipV="1">
              <a:off x="8246763" y="456408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3" name="等腰三角形 82"/>
            <p:cNvSpPr/>
            <p:nvPr/>
          </p:nvSpPr>
          <p:spPr>
            <a:xfrm>
              <a:off x="8900628" y="457314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任意多边形 41"/>
            <p:cNvSpPr/>
            <p:nvPr/>
          </p:nvSpPr>
          <p:spPr>
            <a:xfrm>
              <a:off x="9097066" y="2457450"/>
              <a:ext cx="2238158" cy="1939732"/>
            </a:xfrm>
            <a:custGeom>
              <a:avLst/>
              <a:gdLst>
                <a:gd name="connsiteX0" fmla="*/ 649754 w 2645313"/>
                <a:gd name="connsiteY0" fmla="*/ 0 h 2287240"/>
                <a:gd name="connsiteX1" fmla="*/ 663779 w 2645313"/>
                <a:gd name="connsiteY1" fmla="*/ 0 h 2287240"/>
                <a:gd name="connsiteX2" fmla="*/ 1976308 w 2645313"/>
                <a:gd name="connsiteY2" fmla="*/ 0 h 2287240"/>
                <a:gd name="connsiteX3" fmla="*/ 1977312 w 2645313"/>
                <a:gd name="connsiteY3" fmla="*/ 0 h 2287240"/>
                <a:gd name="connsiteX4" fmla="*/ 1976810 w 2645313"/>
                <a:gd name="connsiteY4" fmla="*/ 866 h 2287240"/>
                <a:gd name="connsiteX5" fmla="*/ 2639128 w 2645313"/>
                <a:gd name="connsiteY5" fmla="*/ 1142793 h 2287240"/>
                <a:gd name="connsiteX6" fmla="*/ 2645313 w 2645313"/>
                <a:gd name="connsiteY6" fmla="*/ 1142793 h 2287240"/>
                <a:gd name="connsiteX7" fmla="*/ 1983040 w 2645313"/>
                <a:gd name="connsiteY7" fmla="*/ 2284644 h 2287240"/>
                <a:gd name="connsiteX8" fmla="*/ 1984546 w 2645313"/>
                <a:gd name="connsiteY8" fmla="*/ 2287240 h 2287240"/>
                <a:gd name="connsiteX9" fmla="*/ 1981534 w 2645313"/>
                <a:gd name="connsiteY9" fmla="*/ 2287240 h 2287240"/>
                <a:gd name="connsiteX10" fmla="*/ 663779 w 2645313"/>
                <a:gd name="connsiteY10" fmla="*/ 2287240 h 2287240"/>
                <a:gd name="connsiteX11" fmla="*/ 656988 w 2645313"/>
                <a:gd name="connsiteY11" fmla="*/ 2287240 h 2287240"/>
                <a:gd name="connsiteX12" fmla="*/ 660384 w 2645313"/>
                <a:gd name="connsiteY12" fmla="*/ 2281386 h 2287240"/>
                <a:gd name="connsiteX13" fmla="*/ 960 w 2645313"/>
                <a:gd name="connsiteY13" fmla="*/ 1144447 h 2287240"/>
                <a:gd name="connsiteX14" fmla="*/ 0 w 2645313"/>
                <a:gd name="connsiteY14" fmla="*/ 1144447 h 2287240"/>
                <a:gd name="connsiteX15" fmla="*/ 480 w 2645313"/>
                <a:gd name="connsiteY15" fmla="*/ 1143620 h 2287240"/>
                <a:gd name="connsiteX16" fmla="*/ 0 w 2645313"/>
                <a:gd name="connsiteY16" fmla="*/ 1142793 h 2287240"/>
                <a:gd name="connsiteX17" fmla="*/ 960 w 2645313"/>
                <a:gd name="connsiteY17" fmla="*/ 1142793 h 2287240"/>
                <a:gd name="connsiteX18" fmla="*/ 656767 w 2645313"/>
                <a:gd name="connsiteY18" fmla="*/ 12091 h 2287240"/>
                <a:gd name="connsiteX0-1" fmla="*/ 649754 w 2645313"/>
                <a:gd name="connsiteY0-2" fmla="*/ 0 h 2287240"/>
                <a:gd name="connsiteX1-3" fmla="*/ 663779 w 2645313"/>
                <a:gd name="connsiteY1-4" fmla="*/ 0 h 2287240"/>
                <a:gd name="connsiteX2-5" fmla="*/ 1976308 w 2645313"/>
                <a:gd name="connsiteY2-6" fmla="*/ 0 h 2287240"/>
                <a:gd name="connsiteX3-7" fmla="*/ 1977312 w 2645313"/>
                <a:gd name="connsiteY3-8" fmla="*/ 0 h 2287240"/>
                <a:gd name="connsiteX4-9" fmla="*/ 1976810 w 2645313"/>
                <a:gd name="connsiteY4-10" fmla="*/ 866 h 2287240"/>
                <a:gd name="connsiteX5-11" fmla="*/ 2639128 w 2645313"/>
                <a:gd name="connsiteY5-12" fmla="*/ 1142793 h 2287240"/>
                <a:gd name="connsiteX6-13" fmla="*/ 2645313 w 2645313"/>
                <a:gd name="connsiteY6-14" fmla="*/ 1142793 h 2287240"/>
                <a:gd name="connsiteX7-15" fmla="*/ 1983040 w 2645313"/>
                <a:gd name="connsiteY7-16" fmla="*/ 2284644 h 2287240"/>
                <a:gd name="connsiteX8-17" fmla="*/ 1984546 w 2645313"/>
                <a:gd name="connsiteY8-18" fmla="*/ 2287240 h 2287240"/>
                <a:gd name="connsiteX9-19" fmla="*/ 1981534 w 2645313"/>
                <a:gd name="connsiteY9-20" fmla="*/ 2287240 h 2287240"/>
                <a:gd name="connsiteX10-21" fmla="*/ 663779 w 2645313"/>
                <a:gd name="connsiteY10-22" fmla="*/ 2287240 h 2287240"/>
                <a:gd name="connsiteX11-23" fmla="*/ 656988 w 2645313"/>
                <a:gd name="connsiteY11-24" fmla="*/ 2287240 h 2287240"/>
                <a:gd name="connsiteX12-25" fmla="*/ 960 w 2645313"/>
                <a:gd name="connsiteY12-26" fmla="*/ 1144447 h 2287240"/>
                <a:gd name="connsiteX13-27" fmla="*/ 0 w 2645313"/>
                <a:gd name="connsiteY13-28" fmla="*/ 1144447 h 2287240"/>
                <a:gd name="connsiteX14-29" fmla="*/ 480 w 2645313"/>
                <a:gd name="connsiteY14-30" fmla="*/ 1143620 h 2287240"/>
                <a:gd name="connsiteX15-31" fmla="*/ 0 w 2645313"/>
                <a:gd name="connsiteY15-32" fmla="*/ 1142793 h 2287240"/>
                <a:gd name="connsiteX16-33" fmla="*/ 960 w 2645313"/>
                <a:gd name="connsiteY16-34" fmla="*/ 1142793 h 2287240"/>
                <a:gd name="connsiteX17-35" fmla="*/ 656767 w 2645313"/>
                <a:gd name="connsiteY17-36" fmla="*/ 12091 h 2287240"/>
                <a:gd name="connsiteX18-37" fmla="*/ 649754 w 2645313"/>
                <a:gd name="connsiteY18-38" fmla="*/ 0 h 2287240"/>
                <a:gd name="connsiteX0-39" fmla="*/ 649754 w 2645313"/>
                <a:gd name="connsiteY0-40" fmla="*/ 0 h 2287240"/>
                <a:gd name="connsiteX1-41" fmla="*/ 663779 w 2645313"/>
                <a:gd name="connsiteY1-42" fmla="*/ 0 h 2287240"/>
                <a:gd name="connsiteX2-43" fmla="*/ 1976308 w 2645313"/>
                <a:gd name="connsiteY2-44" fmla="*/ 0 h 2287240"/>
                <a:gd name="connsiteX3-45" fmla="*/ 1977312 w 2645313"/>
                <a:gd name="connsiteY3-46" fmla="*/ 0 h 2287240"/>
                <a:gd name="connsiteX4-47" fmla="*/ 1976810 w 2645313"/>
                <a:gd name="connsiteY4-48" fmla="*/ 866 h 2287240"/>
                <a:gd name="connsiteX5-49" fmla="*/ 2639128 w 2645313"/>
                <a:gd name="connsiteY5-50" fmla="*/ 1142793 h 2287240"/>
                <a:gd name="connsiteX6-51" fmla="*/ 2645313 w 2645313"/>
                <a:gd name="connsiteY6-52" fmla="*/ 1142793 h 2287240"/>
                <a:gd name="connsiteX7-53" fmla="*/ 1983040 w 2645313"/>
                <a:gd name="connsiteY7-54" fmla="*/ 2284644 h 2287240"/>
                <a:gd name="connsiteX8-55" fmla="*/ 1984546 w 2645313"/>
                <a:gd name="connsiteY8-56" fmla="*/ 2287240 h 2287240"/>
                <a:gd name="connsiteX9-57" fmla="*/ 1981534 w 2645313"/>
                <a:gd name="connsiteY9-58" fmla="*/ 2287240 h 2287240"/>
                <a:gd name="connsiteX10-59" fmla="*/ 663779 w 2645313"/>
                <a:gd name="connsiteY10-60" fmla="*/ 2287240 h 2287240"/>
                <a:gd name="connsiteX11-61" fmla="*/ 960 w 2645313"/>
                <a:gd name="connsiteY11-62" fmla="*/ 1144447 h 2287240"/>
                <a:gd name="connsiteX12-63" fmla="*/ 0 w 2645313"/>
                <a:gd name="connsiteY12-64" fmla="*/ 1144447 h 2287240"/>
                <a:gd name="connsiteX13-65" fmla="*/ 480 w 2645313"/>
                <a:gd name="connsiteY13-66" fmla="*/ 1143620 h 2287240"/>
                <a:gd name="connsiteX14-67" fmla="*/ 0 w 2645313"/>
                <a:gd name="connsiteY14-68" fmla="*/ 1142793 h 2287240"/>
                <a:gd name="connsiteX15-69" fmla="*/ 960 w 2645313"/>
                <a:gd name="connsiteY15-70" fmla="*/ 1142793 h 2287240"/>
                <a:gd name="connsiteX16-71" fmla="*/ 656767 w 2645313"/>
                <a:gd name="connsiteY16-72" fmla="*/ 12091 h 2287240"/>
                <a:gd name="connsiteX17-73" fmla="*/ 649754 w 2645313"/>
                <a:gd name="connsiteY17-74" fmla="*/ 0 h 2287240"/>
                <a:gd name="connsiteX0-75" fmla="*/ 649754 w 2639128"/>
                <a:gd name="connsiteY0-76" fmla="*/ 0 h 2287240"/>
                <a:gd name="connsiteX1-77" fmla="*/ 663779 w 2639128"/>
                <a:gd name="connsiteY1-78" fmla="*/ 0 h 2287240"/>
                <a:gd name="connsiteX2-79" fmla="*/ 1976308 w 2639128"/>
                <a:gd name="connsiteY2-80" fmla="*/ 0 h 2287240"/>
                <a:gd name="connsiteX3-81" fmla="*/ 1977312 w 2639128"/>
                <a:gd name="connsiteY3-82" fmla="*/ 0 h 2287240"/>
                <a:gd name="connsiteX4-83" fmla="*/ 1976810 w 2639128"/>
                <a:gd name="connsiteY4-84" fmla="*/ 866 h 2287240"/>
                <a:gd name="connsiteX5-85" fmla="*/ 2639128 w 2639128"/>
                <a:gd name="connsiteY5-86" fmla="*/ 1142793 h 2287240"/>
                <a:gd name="connsiteX6-87" fmla="*/ 1983040 w 2639128"/>
                <a:gd name="connsiteY6-88" fmla="*/ 2284644 h 2287240"/>
                <a:gd name="connsiteX7-89" fmla="*/ 1984546 w 2639128"/>
                <a:gd name="connsiteY7-90" fmla="*/ 2287240 h 2287240"/>
                <a:gd name="connsiteX8-91" fmla="*/ 1981534 w 2639128"/>
                <a:gd name="connsiteY8-92" fmla="*/ 2287240 h 2287240"/>
                <a:gd name="connsiteX9-93" fmla="*/ 663779 w 2639128"/>
                <a:gd name="connsiteY9-94" fmla="*/ 2287240 h 2287240"/>
                <a:gd name="connsiteX10-95" fmla="*/ 960 w 2639128"/>
                <a:gd name="connsiteY10-96" fmla="*/ 1144447 h 2287240"/>
                <a:gd name="connsiteX11-97" fmla="*/ 0 w 2639128"/>
                <a:gd name="connsiteY11-98" fmla="*/ 1144447 h 2287240"/>
                <a:gd name="connsiteX12-99" fmla="*/ 480 w 2639128"/>
                <a:gd name="connsiteY12-100" fmla="*/ 1143620 h 2287240"/>
                <a:gd name="connsiteX13-101" fmla="*/ 0 w 2639128"/>
                <a:gd name="connsiteY13-102" fmla="*/ 1142793 h 2287240"/>
                <a:gd name="connsiteX14-103" fmla="*/ 960 w 2639128"/>
                <a:gd name="connsiteY14-104" fmla="*/ 1142793 h 2287240"/>
                <a:gd name="connsiteX15-105" fmla="*/ 656767 w 2639128"/>
                <a:gd name="connsiteY15-106" fmla="*/ 12091 h 2287240"/>
                <a:gd name="connsiteX16-107" fmla="*/ 649754 w 2639128"/>
                <a:gd name="connsiteY16-108" fmla="*/ 0 h 2287240"/>
                <a:gd name="connsiteX0-109" fmla="*/ 649754 w 2639128"/>
                <a:gd name="connsiteY0-110" fmla="*/ 0 h 2287240"/>
                <a:gd name="connsiteX1-111" fmla="*/ 663779 w 2639128"/>
                <a:gd name="connsiteY1-112" fmla="*/ 0 h 2287240"/>
                <a:gd name="connsiteX2-113" fmla="*/ 1976308 w 2639128"/>
                <a:gd name="connsiteY2-114" fmla="*/ 0 h 2287240"/>
                <a:gd name="connsiteX3-115" fmla="*/ 1977312 w 2639128"/>
                <a:gd name="connsiteY3-116" fmla="*/ 0 h 2287240"/>
                <a:gd name="connsiteX4-117" fmla="*/ 2639128 w 2639128"/>
                <a:gd name="connsiteY4-118" fmla="*/ 1142793 h 2287240"/>
                <a:gd name="connsiteX5-119" fmla="*/ 1983040 w 2639128"/>
                <a:gd name="connsiteY5-120" fmla="*/ 2284644 h 2287240"/>
                <a:gd name="connsiteX6-121" fmla="*/ 1984546 w 2639128"/>
                <a:gd name="connsiteY6-122" fmla="*/ 2287240 h 2287240"/>
                <a:gd name="connsiteX7-123" fmla="*/ 1981534 w 2639128"/>
                <a:gd name="connsiteY7-124" fmla="*/ 2287240 h 2287240"/>
                <a:gd name="connsiteX8-125" fmla="*/ 663779 w 2639128"/>
                <a:gd name="connsiteY8-126" fmla="*/ 2287240 h 2287240"/>
                <a:gd name="connsiteX9-127" fmla="*/ 960 w 2639128"/>
                <a:gd name="connsiteY9-128" fmla="*/ 1144447 h 2287240"/>
                <a:gd name="connsiteX10-129" fmla="*/ 0 w 2639128"/>
                <a:gd name="connsiteY10-130" fmla="*/ 1144447 h 2287240"/>
                <a:gd name="connsiteX11-131" fmla="*/ 480 w 2639128"/>
                <a:gd name="connsiteY11-132" fmla="*/ 1143620 h 2287240"/>
                <a:gd name="connsiteX12-133" fmla="*/ 0 w 2639128"/>
                <a:gd name="connsiteY12-134" fmla="*/ 1142793 h 2287240"/>
                <a:gd name="connsiteX13-135" fmla="*/ 960 w 2639128"/>
                <a:gd name="connsiteY13-136" fmla="*/ 1142793 h 2287240"/>
                <a:gd name="connsiteX14-137" fmla="*/ 656767 w 2639128"/>
                <a:gd name="connsiteY14-138" fmla="*/ 12091 h 2287240"/>
                <a:gd name="connsiteX15-139" fmla="*/ 649754 w 2639128"/>
                <a:gd name="connsiteY15-140" fmla="*/ 0 h 2287240"/>
                <a:gd name="connsiteX0-141" fmla="*/ 656767 w 2639128"/>
                <a:gd name="connsiteY0-142" fmla="*/ 12091 h 2287240"/>
                <a:gd name="connsiteX1-143" fmla="*/ 663779 w 2639128"/>
                <a:gd name="connsiteY1-144" fmla="*/ 0 h 2287240"/>
                <a:gd name="connsiteX2-145" fmla="*/ 1976308 w 2639128"/>
                <a:gd name="connsiteY2-146" fmla="*/ 0 h 2287240"/>
                <a:gd name="connsiteX3-147" fmla="*/ 1977312 w 2639128"/>
                <a:gd name="connsiteY3-148" fmla="*/ 0 h 2287240"/>
                <a:gd name="connsiteX4-149" fmla="*/ 2639128 w 2639128"/>
                <a:gd name="connsiteY4-150" fmla="*/ 1142793 h 2287240"/>
                <a:gd name="connsiteX5-151" fmla="*/ 1983040 w 2639128"/>
                <a:gd name="connsiteY5-152" fmla="*/ 2284644 h 2287240"/>
                <a:gd name="connsiteX6-153" fmla="*/ 1984546 w 2639128"/>
                <a:gd name="connsiteY6-154" fmla="*/ 2287240 h 2287240"/>
                <a:gd name="connsiteX7-155" fmla="*/ 1981534 w 2639128"/>
                <a:gd name="connsiteY7-156" fmla="*/ 2287240 h 2287240"/>
                <a:gd name="connsiteX8-157" fmla="*/ 663779 w 2639128"/>
                <a:gd name="connsiteY8-158" fmla="*/ 2287240 h 2287240"/>
                <a:gd name="connsiteX9-159" fmla="*/ 960 w 2639128"/>
                <a:gd name="connsiteY9-160" fmla="*/ 1144447 h 2287240"/>
                <a:gd name="connsiteX10-161" fmla="*/ 0 w 2639128"/>
                <a:gd name="connsiteY10-162" fmla="*/ 1144447 h 2287240"/>
                <a:gd name="connsiteX11-163" fmla="*/ 480 w 2639128"/>
                <a:gd name="connsiteY11-164" fmla="*/ 1143620 h 2287240"/>
                <a:gd name="connsiteX12-165" fmla="*/ 0 w 2639128"/>
                <a:gd name="connsiteY12-166" fmla="*/ 1142793 h 2287240"/>
                <a:gd name="connsiteX13-167" fmla="*/ 960 w 2639128"/>
                <a:gd name="connsiteY13-168" fmla="*/ 1142793 h 2287240"/>
                <a:gd name="connsiteX14-169" fmla="*/ 656767 w 2639128"/>
                <a:gd name="connsiteY14-170" fmla="*/ 12091 h 2287240"/>
                <a:gd name="connsiteX0-171" fmla="*/ 960 w 2639128"/>
                <a:gd name="connsiteY0-172" fmla="*/ 1142793 h 2287240"/>
                <a:gd name="connsiteX1-173" fmla="*/ 663779 w 2639128"/>
                <a:gd name="connsiteY1-174" fmla="*/ 0 h 2287240"/>
                <a:gd name="connsiteX2-175" fmla="*/ 1976308 w 2639128"/>
                <a:gd name="connsiteY2-176" fmla="*/ 0 h 2287240"/>
                <a:gd name="connsiteX3-177" fmla="*/ 1977312 w 2639128"/>
                <a:gd name="connsiteY3-178" fmla="*/ 0 h 2287240"/>
                <a:gd name="connsiteX4-179" fmla="*/ 2639128 w 2639128"/>
                <a:gd name="connsiteY4-180" fmla="*/ 1142793 h 2287240"/>
                <a:gd name="connsiteX5-181" fmla="*/ 1983040 w 2639128"/>
                <a:gd name="connsiteY5-182" fmla="*/ 2284644 h 2287240"/>
                <a:gd name="connsiteX6-183" fmla="*/ 1984546 w 2639128"/>
                <a:gd name="connsiteY6-184" fmla="*/ 2287240 h 2287240"/>
                <a:gd name="connsiteX7-185" fmla="*/ 1981534 w 2639128"/>
                <a:gd name="connsiteY7-186" fmla="*/ 2287240 h 2287240"/>
                <a:gd name="connsiteX8-187" fmla="*/ 663779 w 2639128"/>
                <a:gd name="connsiteY8-188" fmla="*/ 2287240 h 2287240"/>
                <a:gd name="connsiteX9-189" fmla="*/ 960 w 2639128"/>
                <a:gd name="connsiteY9-190" fmla="*/ 1144447 h 2287240"/>
                <a:gd name="connsiteX10-191" fmla="*/ 0 w 2639128"/>
                <a:gd name="connsiteY10-192" fmla="*/ 1144447 h 2287240"/>
                <a:gd name="connsiteX11-193" fmla="*/ 480 w 2639128"/>
                <a:gd name="connsiteY11-194" fmla="*/ 1143620 h 2287240"/>
                <a:gd name="connsiteX12-195" fmla="*/ 0 w 2639128"/>
                <a:gd name="connsiteY12-196" fmla="*/ 1142793 h 2287240"/>
                <a:gd name="connsiteX13-197" fmla="*/ 960 w 2639128"/>
                <a:gd name="connsiteY13-198" fmla="*/ 1142793 h 2287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2639128" h="2287240">
                  <a:moveTo>
                    <a:pt x="960" y="1142793"/>
                  </a:moveTo>
                  <a:lnTo>
                    <a:pt x="663779" y="0"/>
                  </a:lnTo>
                  <a:lnTo>
                    <a:pt x="1976308" y="0"/>
                  </a:lnTo>
                  <a:lnTo>
                    <a:pt x="1977312" y="0"/>
                  </a:lnTo>
                  <a:lnTo>
                    <a:pt x="2639128" y="1142793"/>
                  </a:lnTo>
                  <a:lnTo>
                    <a:pt x="1983040" y="2284644"/>
                  </a:lnTo>
                  <a:lnTo>
                    <a:pt x="1984546" y="2287240"/>
                  </a:lnTo>
                  <a:lnTo>
                    <a:pt x="1981534" y="2287240"/>
                  </a:lnTo>
                  <a:lnTo>
                    <a:pt x="663779" y="2287240"/>
                  </a:lnTo>
                  <a:lnTo>
                    <a:pt x="960" y="1144447"/>
                  </a:lnTo>
                  <a:lnTo>
                    <a:pt x="0" y="1144447"/>
                  </a:lnTo>
                  <a:lnTo>
                    <a:pt x="480" y="1143620"/>
                  </a:lnTo>
                  <a:lnTo>
                    <a:pt x="0" y="1142793"/>
                  </a:lnTo>
                  <a:lnTo>
                    <a:pt x="960" y="11427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6" name="文本框 55"/>
            <p:cNvSpPr txBox="1"/>
            <p:nvPr/>
          </p:nvSpPr>
          <p:spPr>
            <a:xfrm>
              <a:off x="9097561" y="2900045"/>
              <a:ext cx="2238375" cy="1106805"/>
            </a:xfrm>
            <a:prstGeom prst="rect">
              <a:avLst/>
            </a:prstGeom>
            <a:noFill/>
          </p:spPr>
          <p:txBody>
            <a:bodyPr wrap="square" rtlCol="0">
              <a:spAutoFit/>
              <a:scene3d>
                <a:camera prst="orthographicFront"/>
                <a:lightRig rig="threePt" dir="t"/>
              </a:scene3d>
              <a:sp3d contourW="12700"/>
            </a:bodyPr>
            <a:lstStyle/>
            <a:p>
              <a:pPr algn="ctr"/>
              <a:r>
                <a:rPr lang="en-US" altLang="zh-CN" sz="6600" b="1" dirty="0">
                  <a:solidFill>
                    <a:schemeClr val="accent1">
                      <a:lumMod val="75000"/>
                    </a:schemeClr>
                  </a:solidFill>
                  <a:latin typeface="Agency FB" panose="020B0503020202020204" pitchFamily="34" charset="0"/>
                  <a:cs typeface="Agency FB" panose="020B0503020202020204" pitchFamily="34" charset="0"/>
                </a:rPr>
                <a:t>2022</a:t>
              </a:r>
              <a:endParaRPr lang="en-US" altLang="zh-CN" sz="6600" b="1" dirty="0">
                <a:solidFill>
                  <a:schemeClr val="accent1">
                    <a:lumMod val="75000"/>
                  </a:schemeClr>
                </a:solidFill>
                <a:latin typeface="Agency FB" panose="020B0503020202020204" pitchFamily="34" charset="0"/>
                <a:cs typeface="Agency FB" panose="020B0503020202020204" pitchFamily="34" charset="0"/>
              </a:endParaRPr>
            </a:p>
          </p:txBody>
        </p:sp>
      </p:grpSp>
      <p:pic>
        <p:nvPicPr>
          <p:cNvPr id="8208" name="图片 1"/>
          <p:cNvPicPr>
            <a:picLocks noChangeAspect="1"/>
          </p:cNvPicPr>
          <p:nvPr/>
        </p:nvPicPr>
        <p:blipFill>
          <a:blip r:embed="rId2"/>
          <a:srcRect/>
          <a:stretch>
            <a:fillRect/>
          </a:stretch>
        </p:blipFill>
        <p:spPr bwMode="auto">
          <a:xfrm>
            <a:off x="135573" y="-601980"/>
            <a:ext cx="2911475" cy="27638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0-#ppt_w/2"/>
                                          </p:val>
                                        </p:tav>
                                        <p:tav tm="100000">
                                          <p:val>
                                            <p:strVal val="#ppt_x"/>
                                          </p:val>
                                        </p:tav>
                                      </p:tavLst>
                                    </p:anim>
                                    <p:anim calcmode="lin" valueType="num">
                                      <p:cBhvr additive="base">
                                        <p:cTn id="12" dur="500" fill="hold"/>
                                        <p:tgtEl>
                                          <p:spTgt spid="5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1000"/>
                                        <p:tgtEl>
                                          <p:spTgt spid="108"/>
                                        </p:tgtEl>
                                      </p:cBhvr>
                                    </p:animEffect>
                                    <p:anim calcmode="lin" valueType="num">
                                      <p:cBhvr>
                                        <p:cTn id="17" dur="1000" fill="hold"/>
                                        <p:tgtEl>
                                          <p:spTgt spid="108"/>
                                        </p:tgtEl>
                                        <p:attrNameLst>
                                          <p:attrName>ppt_x</p:attrName>
                                        </p:attrNameLst>
                                      </p:cBhvr>
                                      <p:tavLst>
                                        <p:tav tm="0">
                                          <p:val>
                                            <p:strVal val="#ppt_x"/>
                                          </p:val>
                                        </p:tav>
                                        <p:tav tm="100000">
                                          <p:val>
                                            <p:strVal val="#ppt_x"/>
                                          </p:val>
                                        </p:tav>
                                      </p:tavLst>
                                    </p:anim>
                                    <p:anim calcmode="lin" valueType="num">
                                      <p:cBhvr>
                                        <p:cTn id="18"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文本框 108"/>
          <p:cNvSpPr txBox="1"/>
          <p:nvPr/>
        </p:nvSpPr>
        <p:spPr>
          <a:xfrm>
            <a:off x="2142490" y="4069715"/>
            <a:ext cx="7693660" cy="76835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4400" dirty="0">
                <a:solidFill>
                  <a:schemeClr val="accent1"/>
                </a:solidFill>
                <a:latin typeface="微软雅黑" panose="020B0503020204020204" charset="-122"/>
                <a:cs typeface="微软雅黑" panose="020B0503020204020204" charset="-122"/>
              </a:rPr>
              <a:t>操作说明</a:t>
            </a:r>
            <a:endParaRPr lang="zh-CN" altLang="en-US" sz="4400" dirty="0">
              <a:solidFill>
                <a:schemeClr val="accent1"/>
              </a:solidFill>
              <a:latin typeface="微软雅黑" panose="020B0503020204020204" charset="-122"/>
              <a:cs typeface="微软雅黑" panose="020B0503020204020204" charset="-122"/>
            </a:endParaRPr>
          </a:p>
        </p:txBody>
      </p:sp>
      <p:grpSp>
        <p:nvGrpSpPr>
          <p:cNvPr id="118" name="组合 117"/>
          <p:cNvGrpSpPr/>
          <p:nvPr/>
        </p:nvGrpSpPr>
        <p:grpSpPr>
          <a:xfrm>
            <a:off x="0" y="-27159"/>
            <a:ext cx="12192002" cy="2960067"/>
            <a:chOff x="0" y="-27159"/>
            <a:chExt cx="12192002" cy="2960067"/>
          </a:xfrm>
        </p:grpSpPr>
        <p:sp>
          <p:nvSpPr>
            <p:cNvPr id="108" name="任意多边形 107"/>
            <p:cNvSpPr/>
            <p:nvPr/>
          </p:nvSpPr>
          <p:spPr>
            <a:xfrm>
              <a:off x="2" y="-27159"/>
              <a:ext cx="12192000" cy="2945610"/>
            </a:xfrm>
            <a:custGeom>
              <a:avLst/>
              <a:gdLst>
                <a:gd name="connsiteX0" fmla="*/ 4071766 w 12192000"/>
                <a:gd name="connsiteY0" fmla="*/ 731839 h 2945610"/>
                <a:gd name="connsiteX1" fmla="*/ 4071766 w 12192000"/>
                <a:gd name="connsiteY1" fmla="*/ 1768203 h 2945610"/>
                <a:gd name="connsiteX2" fmla="*/ 4071994 w 12192000"/>
                <a:gd name="connsiteY2" fmla="*/ 1768071 h 2945610"/>
                <a:gd name="connsiteX3" fmla="*/ 4071994 w 12192000"/>
                <a:gd name="connsiteY3" fmla="*/ 731839 h 2945610"/>
                <a:gd name="connsiteX4" fmla="*/ 7119284 w 12192000"/>
                <a:gd name="connsiteY4" fmla="*/ 0 h 2945610"/>
                <a:gd name="connsiteX5" fmla="*/ 7119284 w 12192000"/>
                <a:gd name="connsiteY5" fmla="*/ 10263 h 2945610"/>
                <a:gd name="connsiteX6" fmla="*/ 7132707 w 12192000"/>
                <a:gd name="connsiteY6" fmla="*/ 18048 h 2945610"/>
                <a:gd name="connsiteX7" fmla="*/ 8131064 w 12192000"/>
                <a:gd name="connsiteY7" fmla="*/ 18048 h 2945610"/>
                <a:gd name="connsiteX8" fmla="*/ 8131064 w 12192000"/>
                <a:gd name="connsiteY8" fmla="*/ 287339 h 2945610"/>
                <a:gd name="connsiteX9" fmla="*/ 8135528 w 12192000"/>
                <a:gd name="connsiteY9" fmla="*/ 287339 h 2945610"/>
                <a:gd name="connsiteX10" fmla="*/ 8135528 w 12192000"/>
                <a:gd name="connsiteY10" fmla="*/ 18048 h 2945610"/>
                <a:gd name="connsiteX11" fmla="*/ 9122282 w 12192000"/>
                <a:gd name="connsiteY11" fmla="*/ 18048 h 2945610"/>
                <a:gd name="connsiteX12" fmla="*/ 9140528 w 12192000"/>
                <a:gd name="connsiteY12" fmla="*/ 7464 h 2945610"/>
                <a:gd name="connsiteX13" fmla="*/ 9140528 w 12192000"/>
                <a:gd name="connsiteY13" fmla="*/ 6729 h 2945610"/>
                <a:gd name="connsiteX14" fmla="*/ 9141162 w 12192000"/>
                <a:gd name="connsiteY14" fmla="*/ 7097 h 2945610"/>
                <a:gd name="connsiteX15" fmla="*/ 9153398 w 12192000"/>
                <a:gd name="connsiteY15" fmla="*/ 0 h 2945610"/>
                <a:gd name="connsiteX16" fmla="*/ 9153398 w 12192000"/>
                <a:gd name="connsiteY16" fmla="*/ 14193 h 2945610"/>
                <a:gd name="connsiteX17" fmla="*/ 9160044 w 12192000"/>
                <a:gd name="connsiteY17" fmla="*/ 18048 h 2945610"/>
                <a:gd name="connsiteX18" fmla="*/ 10158400 w 12192000"/>
                <a:gd name="connsiteY18" fmla="*/ 18048 h 2945610"/>
                <a:gd name="connsiteX19" fmla="*/ 10158400 w 12192000"/>
                <a:gd name="connsiteY19" fmla="*/ 287339 h 2945610"/>
                <a:gd name="connsiteX20" fmla="*/ 10162864 w 12192000"/>
                <a:gd name="connsiteY20" fmla="*/ 287339 h 2945610"/>
                <a:gd name="connsiteX21" fmla="*/ 10162864 w 12192000"/>
                <a:gd name="connsiteY21" fmla="*/ 18048 h 2945610"/>
                <a:gd name="connsiteX22" fmla="*/ 11149618 w 12192000"/>
                <a:gd name="connsiteY22" fmla="*/ 18048 h 2945610"/>
                <a:gd name="connsiteX23" fmla="*/ 11180734 w 12192000"/>
                <a:gd name="connsiteY23" fmla="*/ 0 h 2945610"/>
                <a:gd name="connsiteX24" fmla="*/ 11180734 w 12192000"/>
                <a:gd name="connsiteY24" fmla="*/ 18048 h 2945610"/>
                <a:gd name="connsiteX25" fmla="*/ 12160884 w 12192000"/>
                <a:gd name="connsiteY25" fmla="*/ 18048 h 2945610"/>
                <a:gd name="connsiteX26" fmla="*/ 12192000 w 12192000"/>
                <a:gd name="connsiteY26" fmla="*/ 0 h 2945610"/>
                <a:gd name="connsiteX27" fmla="*/ 12192000 w 12192000"/>
                <a:gd name="connsiteY27" fmla="*/ 1176792 h 2945610"/>
                <a:gd name="connsiteX28" fmla="*/ 12192000 w 12192000"/>
                <a:gd name="connsiteY28" fmla="*/ 1180732 h 2945610"/>
                <a:gd name="connsiteX29" fmla="*/ 12188602 w 12192000"/>
                <a:gd name="connsiteY29" fmla="*/ 1178762 h 2945610"/>
                <a:gd name="connsiteX30" fmla="*/ 11174128 w 12192000"/>
                <a:gd name="connsiteY30" fmla="*/ 1767158 h 2945610"/>
                <a:gd name="connsiteX31" fmla="*/ 11174128 w 12192000"/>
                <a:gd name="connsiteY31" fmla="*/ 1180624 h 2945610"/>
                <a:gd name="connsiteX32" fmla="*/ 10166452 w 12192000"/>
                <a:gd name="connsiteY32" fmla="*/ 1765077 h 2945610"/>
                <a:gd name="connsiteX33" fmla="*/ 10166452 w 12192000"/>
                <a:gd name="connsiteY33" fmla="*/ 1769201 h 2945610"/>
                <a:gd name="connsiteX34" fmla="*/ 10162896 w 12192000"/>
                <a:gd name="connsiteY34" fmla="*/ 1767139 h 2945610"/>
                <a:gd name="connsiteX35" fmla="*/ 10162864 w 12192000"/>
                <a:gd name="connsiteY35" fmla="*/ 1767158 h 2945610"/>
                <a:gd name="connsiteX36" fmla="*/ 10162864 w 12192000"/>
                <a:gd name="connsiteY36" fmla="*/ 1767120 h 2945610"/>
                <a:gd name="connsiteX37" fmla="*/ 9151990 w 12192000"/>
                <a:gd name="connsiteY37" fmla="*/ 1180813 h 2945610"/>
                <a:gd name="connsiteX38" fmla="*/ 9140528 w 12192000"/>
                <a:gd name="connsiteY38" fmla="*/ 1187461 h 2945610"/>
                <a:gd name="connsiteX39" fmla="*/ 9140528 w 12192000"/>
                <a:gd name="connsiteY39" fmla="*/ 1184256 h 2945610"/>
                <a:gd name="connsiteX40" fmla="*/ 8139115 w 12192000"/>
                <a:gd name="connsiteY40" fmla="*/ 1765077 h 2945610"/>
                <a:gd name="connsiteX41" fmla="*/ 8139115 w 12192000"/>
                <a:gd name="connsiteY41" fmla="*/ 1769201 h 2945610"/>
                <a:gd name="connsiteX42" fmla="*/ 8135560 w 12192000"/>
                <a:gd name="connsiteY42" fmla="*/ 1767139 h 2945610"/>
                <a:gd name="connsiteX43" fmla="*/ 8135527 w 12192000"/>
                <a:gd name="connsiteY43" fmla="*/ 1767158 h 2945610"/>
                <a:gd name="connsiteX44" fmla="*/ 8135527 w 12192000"/>
                <a:gd name="connsiteY44" fmla="*/ 1767120 h 2945610"/>
                <a:gd name="connsiteX45" fmla="*/ 8127487 w 12192000"/>
                <a:gd name="connsiteY45" fmla="*/ 1762457 h 2945610"/>
                <a:gd name="connsiteX46" fmla="*/ 7119284 w 12192000"/>
                <a:gd name="connsiteY46" fmla="*/ 2347214 h 2945610"/>
                <a:gd name="connsiteX47" fmla="*/ 7119284 w 12192000"/>
                <a:gd name="connsiteY47" fmla="*/ 2355323 h 2945610"/>
                <a:gd name="connsiteX48" fmla="*/ 7113383 w 12192000"/>
                <a:gd name="connsiteY48" fmla="*/ 2351900 h 2945610"/>
                <a:gd name="connsiteX49" fmla="*/ 6103727 w 12192000"/>
                <a:gd name="connsiteY49" fmla="*/ 2937501 h 2945610"/>
                <a:gd name="connsiteX50" fmla="*/ 6103727 w 12192000"/>
                <a:gd name="connsiteY50" fmla="*/ 2945610 h 2945610"/>
                <a:gd name="connsiteX51" fmla="*/ 5087399 w 12192000"/>
                <a:gd name="connsiteY51" fmla="*/ 2356139 h 2945610"/>
                <a:gd name="connsiteX52" fmla="*/ 5085013 w 12192000"/>
                <a:gd name="connsiteY52" fmla="*/ 2357523 h 2945610"/>
                <a:gd name="connsiteX53" fmla="*/ 5085013 w 12192000"/>
                <a:gd name="connsiteY53" fmla="*/ 1185721 h 2945610"/>
                <a:gd name="connsiteX54" fmla="*/ 5085013 w 12192000"/>
                <a:gd name="connsiteY54" fmla="*/ 1183841 h 2945610"/>
                <a:gd name="connsiteX55" fmla="*/ 5084646 w 12192000"/>
                <a:gd name="connsiteY55" fmla="*/ 1184054 h 2945610"/>
                <a:gd name="connsiteX56" fmla="*/ 5084646 w 12192000"/>
                <a:gd name="connsiteY56" fmla="*/ 2361463 h 2945610"/>
                <a:gd name="connsiteX57" fmla="*/ 4071766 w 12192000"/>
                <a:gd name="connsiteY57" fmla="*/ 1773990 h 2945610"/>
                <a:gd name="connsiteX58" fmla="*/ 4071766 w 12192000"/>
                <a:gd name="connsiteY58" fmla="*/ 1774966 h 2945610"/>
                <a:gd name="connsiteX59" fmla="*/ 3054863 w 12192000"/>
                <a:gd name="connsiteY59" fmla="*/ 1185161 h 2945610"/>
                <a:gd name="connsiteX60" fmla="*/ 3053896 w 12192000"/>
                <a:gd name="connsiteY60" fmla="*/ 1185722 h 2945610"/>
                <a:gd name="connsiteX61" fmla="*/ 3053896 w 12192000"/>
                <a:gd name="connsiteY61" fmla="*/ 1184600 h 2945610"/>
                <a:gd name="connsiteX62" fmla="*/ 3053896 w 12192000"/>
                <a:gd name="connsiteY62" fmla="*/ 1184598 h 2945610"/>
                <a:gd name="connsiteX63" fmla="*/ 3051900 w 12192000"/>
                <a:gd name="connsiteY63" fmla="*/ 1183441 h 2945610"/>
                <a:gd name="connsiteX64" fmla="*/ 2038189 w 12192000"/>
                <a:gd name="connsiteY64" fmla="*/ 1771394 h 2945610"/>
                <a:gd name="connsiteX65" fmla="*/ 2038189 w 12192000"/>
                <a:gd name="connsiteY65" fmla="*/ 731839 h 2945610"/>
                <a:gd name="connsiteX66" fmla="*/ 2037962 w 12192000"/>
                <a:gd name="connsiteY66" fmla="*/ 731839 h 2945610"/>
                <a:gd name="connsiteX67" fmla="*/ 2037962 w 12192000"/>
                <a:gd name="connsiteY67" fmla="*/ 1774966 h 2945610"/>
                <a:gd name="connsiteX68" fmla="*/ 1021058 w 12192000"/>
                <a:gd name="connsiteY68" fmla="*/ 1185161 h 2945610"/>
                <a:gd name="connsiteX69" fmla="*/ 1020091 w 12192000"/>
                <a:gd name="connsiteY69" fmla="*/ 1185722 h 2945610"/>
                <a:gd name="connsiteX70" fmla="*/ 1020091 w 12192000"/>
                <a:gd name="connsiteY70" fmla="*/ 731839 h 2945610"/>
                <a:gd name="connsiteX71" fmla="*/ 1017871 w 12192000"/>
                <a:gd name="connsiteY71" fmla="*/ 731839 h 2945610"/>
                <a:gd name="connsiteX72" fmla="*/ 1017871 w 12192000"/>
                <a:gd name="connsiteY72" fmla="*/ 1774966 h 2945610"/>
                <a:gd name="connsiteX73" fmla="*/ 967 w 12192000"/>
                <a:gd name="connsiteY73" fmla="*/ 1185161 h 2945610"/>
                <a:gd name="connsiteX74" fmla="*/ 0 w 12192000"/>
                <a:gd name="connsiteY74" fmla="*/ 1185722 h 2945610"/>
                <a:gd name="connsiteX75" fmla="*/ 0 w 12192000"/>
                <a:gd name="connsiteY75" fmla="*/ 4990 h 2945610"/>
                <a:gd name="connsiteX76" fmla="*/ 22515 w 12192000"/>
                <a:gd name="connsiteY76" fmla="*/ 18049 h 2945610"/>
                <a:gd name="connsiteX77" fmla="*/ 1017871 w 12192000"/>
                <a:gd name="connsiteY77" fmla="*/ 18049 h 2945610"/>
                <a:gd name="connsiteX78" fmla="*/ 1017871 w 12192000"/>
                <a:gd name="connsiteY78" fmla="*/ 287339 h 2945610"/>
                <a:gd name="connsiteX79" fmla="*/ 1020091 w 12192000"/>
                <a:gd name="connsiteY79" fmla="*/ 287339 h 2945610"/>
                <a:gd name="connsiteX80" fmla="*/ 1020091 w 12192000"/>
                <a:gd name="connsiteY80" fmla="*/ 4990 h 2945610"/>
                <a:gd name="connsiteX81" fmla="*/ 1042606 w 12192000"/>
                <a:gd name="connsiteY81" fmla="*/ 18049 h 2945610"/>
                <a:gd name="connsiteX82" fmla="*/ 2037961 w 12192000"/>
                <a:gd name="connsiteY82" fmla="*/ 18049 h 2945610"/>
                <a:gd name="connsiteX83" fmla="*/ 2037961 w 12192000"/>
                <a:gd name="connsiteY83" fmla="*/ 287339 h 2945610"/>
                <a:gd name="connsiteX84" fmla="*/ 2037963 w 12192000"/>
                <a:gd name="connsiteY84" fmla="*/ 287339 h 2945610"/>
                <a:gd name="connsiteX85" fmla="*/ 2037963 w 12192000"/>
                <a:gd name="connsiteY85" fmla="*/ 18048 h 2945610"/>
                <a:gd name="connsiteX86" fmla="*/ 3033319 w 12192000"/>
                <a:gd name="connsiteY86" fmla="*/ 18048 h 2945610"/>
                <a:gd name="connsiteX87" fmla="*/ 3053896 w 12192000"/>
                <a:gd name="connsiteY87" fmla="*/ 6114 h 2945610"/>
                <a:gd name="connsiteX88" fmla="*/ 3053896 w 12192000"/>
                <a:gd name="connsiteY88" fmla="*/ 4990 h 2945610"/>
                <a:gd name="connsiteX89" fmla="*/ 3054864 w 12192000"/>
                <a:gd name="connsiteY89" fmla="*/ 5552 h 2945610"/>
                <a:gd name="connsiteX90" fmla="*/ 3055833 w 12192000"/>
                <a:gd name="connsiteY90" fmla="*/ 4990 h 2945610"/>
                <a:gd name="connsiteX91" fmla="*/ 3055833 w 12192000"/>
                <a:gd name="connsiteY91" fmla="*/ 6114 h 2945610"/>
                <a:gd name="connsiteX92" fmla="*/ 3076411 w 12192000"/>
                <a:gd name="connsiteY92" fmla="*/ 18049 h 2945610"/>
                <a:gd name="connsiteX93" fmla="*/ 4071766 w 12192000"/>
                <a:gd name="connsiteY93" fmla="*/ 18049 h 2945610"/>
                <a:gd name="connsiteX94" fmla="*/ 4071766 w 12192000"/>
                <a:gd name="connsiteY94" fmla="*/ 287339 h 2945610"/>
                <a:gd name="connsiteX95" fmla="*/ 4071768 w 12192000"/>
                <a:gd name="connsiteY95" fmla="*/ 287339 h 2945610"/>
                <a:gd name="connsiteX96" fmla="*/ 4071768 w 12192000"/>
                <a:gd name="connsiteY96" fmla="*/ 18048 h 2945610"/>
                <a:gd name="connsiteX97" fmla="*/ 5067121 w 12192000"/>
                <a:gd name="connsiteY97" fmla="*/ 18048 h 2945610"/>
                <a:gd name="connsiteX98" fmla="*/ 5085013 w 12192000"/>
                <a:gd name="connsiteY98" fmla="*/ 7671 h 2945610"/>
                <a:gd name="connsiteX99" fmla="*/ 5085013 w 12192000"/>
                <a:gd name="connsiteY99" fmla="*/ 4989 h 2945610"/>
                <a:gd name="connsiteX100" fmla="*/ 5087325 w 12192000"/>
                <a:gd name="connsiteY100" fmla="*/ 6330 h 2945610"/>
                <a:gd name="connsiteX101" fmla="*/ 5089635 w 12192000"/>
                <a:gd name="connsiteY101" fmla="*/ 4990 h 2945610"/>
                <a:gd name="connsiteX102" fmla="*/ 5089635 w 12192000"/>
                <a:gd name="connsiteY102" fmla="*/ 7670 h 2945610"/>
                <a:gd name="connsiteX103" fmla="*/ 5107529 w 12192000"/>
                <a:gd name="connsiteY103" fmla="*/ 18048 h 2945610"/>
                <a:gd name="connsiteX104" fmla="*/ 6102885 w 12192000"/>
                <a:gd name="connsiteY104" fmla="*/ 18048 h 2945610"/>
                <a:gd name="connsiteX105" fmla="*/ 6102885 w 12192000"/>
                <a:gd name="connsiteY105" fmla="*/ 18049 h 2945610"/>
                <a:gd name="connsiteX106" fmla="*/ 7088165 w 12192000"/>
                <a:gd name="connsiteY106" fmla="*/ 18049 h 2945610"/>
                <a:gd name="connsiteX0-1" fmla="*/ 4071766 w 12192000"/>
                <a:gd name="connsiteY0-2" fmla="*/ 731839 h 2945610"/>
                <a:gd name="connsiteX1-3" fmla="*/ 4071766 w 12192000"/>
                <a:gd name="connsiteY1-4" fmla="*/ 1768203 h 2945610"/>
                <a:gd name="connsiteX2-5" fmla="*/ 4071994 w 12192000"/>
                <a:gd name="connsiteY2-6" fmla="*/ 1768071 h 2945610"/>
                <a:gd name="connsiteX3-7" fmla="*/ 4071994 w 12192000"/>
                <a:gd name="connsiteY3-8" fmla="*/ 731839 h 2945610"/>
                <a:gd name="connsiteX4-9" fmla="*/ 4071766 w 12192000"/>
                <a:gd name="connsiteY4-10" fmla="*/ 731839 h 2945610"/>
                <a:gd name="connsiteX5-11" fmla="*/ 7119284 w 12192000"/>
                <a:gd name="connsiteY5-12" fmla="*/ 0 h 2945610"/>
                <a:gd name="connsiteX6-13" fmla="*/ 7119284 w 12192000"/>
                <a:gd name="connsiteY6-14" fmla="*/ 10263 h 2945610"/>
                <a:gd name="connsiteX7-15" fmla="*/ 7132707 w 12192000"/>
                <a:gd name="connsiteY7-16" fmla="*/ 18048 h 2945610"/>
                <a:gd name="connsiteX8-17" fmla="*/ 8131064 w 12192000"/>
                <a:gd name="connsiteY8-18" fmla="*/ 18048 h 2945610"/>
                <a:gd name="connsiteX9-19" fmla="*/ 8131064 w 12192000"/>
                <a:gd name="connsiteY9-20" fmla="*/ 287339 h 2945610"/>
                <a:gd name="connsiteX10-21" fmla="*/ 8135528 w 12192000"/>
                <a:gd name="connsiteY10-22" fmla="*/ 287339 h 2945610"/>
                <a:gd name="connsiteX11-23" fmla="*/ 8135528 w 12192000"/>
                <a:gd name="connsiteY11-24" fmla="*/ 18048 h 2945610"/>
                <a:gd name="connsiteX12-25" fmla="*/ 9122282 w 12192000"/>
                <a:gd name="connsiteY12-26" fmla="*/ 18048 h 2945610"/>
                <a:gd name="connsiteX13-27" fmla="*/ 9140528 w 12192000"/>
                <a:gd name="connsiteY13-28" fmla="*/ 7464 h 2945610"/>
                <a:gd name="connsiteX14-29" fmla="*/ 9140528 w 12192000"/>
                <a:gd name="connsiteY14-30" fmla="*/ 6729 h 2945610"/>
                <a:gd name="connsiteX15-31" fmla="*/ 9141162 w 12192000"/>
                <a:gd name="connsiteY15-32" fmla="*/ 7097 h 2945610"/>
                <a:gd name="connsiteX16-33" fmla="*/ 9153398 w 12192000"/>
                <a:gd name="connsiteY16-34" fmla="*/ 0 h 2945610"/>
                <a:gd name="connsiteX17-35" fmla="*/ 9153398 w 12192000"/>
                <a:gd name="connsiteY17-36" fmla="*/ 14193 h 2945610"/>
                <a:gd name="connsiteX18-37" fmla="*/ 9160044 w 12192000"/>
                <a:gd name="connsiteY18-38" fmla="*/ 18048 h 2945610"/>
                <a:gd name="connsiteX19-39" fmla="*/ 10158400 w 12192000"/>
                <a:gd name="connsiteY19-40" fmla="*/ 18048 h 2945610"/>
                <a:gd name="connsiteX20-41" fmla="*/ 10158400 w 12192000"/>
                <a:gd name="connsiteY20-42" fmla="*/ 287339 h 2945610"/>
                <a:gd name="connsiteX21-43" fmla="*/ 10162864 w 12192000"/>
                <a:gd name="connsiteY21-44" fmla="*/ 287339 h 2945610"/>
                <a:gd name="connsiteX22-45" fmla="*/ 10162864 w 12192000"/>
                <a:gd name="connsiteY22-46" fmla="*/ 18048 h 2945610"/>
                <a:gd name="connsiteX23-47" fmla="*/ 11149618 w 12192000"/>
                <a:gd name="connsiteY23-48" fmla="*/ 18048 h 2945610"/>
                <a:gd name="connsiteX24-49" fmla="*/ 11180734 w 12192000"/>
                <a:gd name="connsiteY24-50" fmla="*/ 0 h 2945610"/>
                <a:gd name="connsiteX25-51" fmla="*/ 11180734 w 12192000"/>
                <a:gd name="connsiteY25-52" fmla="*/ 18048 h 2945610"/>
                <a:gd name="connsiteX26-53" fmla="*/ 12160884 w 12192000"/>
                <a:gd name="connsiteY26-54" fmla="*/ 18048 h 2945610"/>
                <a:gd name="connsiteX27-55" fmla="*/ 12192000 w 12192000"/>
                <a:gd name="connsiteY27-56" fmla="*/ 0 h 2945610"/>
                <a:gd name="connsiteX28-57" fmla="*/ 12192000 w 12192000"/>
                <a:gd name="connsiteY28-58" fmla="*/ 1176792 h 2945610"/>
                <a:gd name="connsiteX29-59" fmla="*/ 12192000 w 12192000"/>
                <a:gd name="connsiteY29-60" fmla="*/ 1180732 h 2945610"/>
                <a:gd name="connsiteX30-61" fmla="*/ 12188602 w 12192000"/>
                <a:gd name="connsiteY30-62" fmla="*/ 1178762 h 2945610"/>
                <a:gd name="connsiteX31-63" fmla="*/ 11174128 w 12192000"/>
                <a:gd name="connsiteY31-64" fmla="*/ 1767158 h 2945610"/>
                <a:gd name="connsiteX32-65" fmla="*/ 11174128 w 12192000"/>
                <a:gd name="connsiteY32-66" fmla="*/ 1180624 h 2945610"/>
                <a:gd name="connsiteX33-67" fmla="*/ 10166452 w 12192000"/>
                <a:gd name="connsiteY33-68" fmla="*/ 1765077 h 2945610"/>
                <a:gd name="connsiteX34-69" fmla="*/ 10166452 w 12192000"/>
                <a:gd name="connsiteY34-70" fmla="*/ 1769201 h 2945610"/>
                <a:gd name="connsiteX35-71" fmla="*/ 10162896 w 12192000"/>
                <a:gd name="connsiteY35-72" fmla="*/ 1767139 h 2945610"/>
                <a:gd name="connsiteX36-73" fmla="*/ 10162864 w 12192000"/>
                <a:gd name="connsiteY36-74" fmla="*/ 1767158 h 2945610"/>
                <a:gd name="connsiteX37-75" fmla="*/ 10162864 w 12192000"/>
                <a:gd name="connsiteY37-76" fmla="*/ 1767120 h 2945610"/>
                <a:gd name="connsiteX38-77" fmla="*/ 9151990 w 12192000"/>
                <a:gd name="connsiteY38-78" fmla="*/ 1180813 h 2945610"/>
                <a:gd name="connsiteX39-79" fmla="*/ 9140528 w 12192000"/>
                <a:gd name="connsiteY39-80" fmla="*/ 1187461 h 2945610"/>
                <a:gd name="connsiteX40-81" fmla="*/ 9140528 w 12192000"/>
                <a:gd name="connsiteY40-82" fmla="*/ 1184256 h 2945610"/>
                <a:gd name="connsiteX41-83" fmla="*/ 8139115 w 12192000"/>
                <a:gd name="connsiteY41-84" fmla="*/ 1765077 h 2945610"/>
                <a:gd name="connsiteX42-85" fmla="*/ 8139115 w 12192000"/>
                <a:gd name="connsiteY42-86" fmla="*/ 1769201 h 2945610"/>
                <a:gd name="connsiteX43-87" fmla="*/ 8135560 w 12192000"/>
                <a:gd name="connsiteY43-88" fmla="*/ 1767139 h 2945610"/>
                <a:gd name="connsiteX44-89" fmla="*/ 8135527 w 12192000"/>
                <a:gd name="connsiteY44-90" fmla="*/ 1767158 h 2945610"/>
                <a:gd name="connsiteX45-91" fmla="*/ 8135527 w 12192000"/>
                <a:gd name="connsiteY45-92" fmla="*/ 1767120 h 2945610"/>
                <a:gd name="connsiteX46-93" fmla="*/ 8127487 w 12192000"/>
                <a:gd name="connsiteY46-94" fmla="*/ 1762457 h 2945610"/>
                <a:gd name="connsiteX47-95" fmla="*/ 7119284 w 12192000"/>
                <a:gd name="connsiteY47-96" fmla="*/ 2347214 h 2945610"/>
                <a:gd name="connsiteX48-97" fmla="*/ 7119284 w 12192000"/>
                <a:gd name="connsiteY48-98" fmla="*/ 2355323 h 2945610"/>
                <a:gd name="connsiteX49-99" fmla="*/ 7113383 w 12192000"/>
                <a:gd name="connsiteY49-100" fmla="*/ 2351900 h 2945610"/>
                <a:gd name="connsiteX50-101" fmla="*/ 6103727 w 12192000"/>
                <a:gd name="connsiteY50-102" fmla="*/ 2937501 h 2945610"/>
                <a:gd name="connsiteX51-103" fmla="*/ 6103727 w 12192000"/>
                <a:gd name="connsiteY51-104" fmla="*/ 2945610 h 2945610"/>
                <a:gd name="connsiteX52-105" fmla="*/ 5087399 w 12192000"/>
                <a:gd name="connsiteY52-106" fmla="*/ 2356139 h 2945610"/>
                <a:gd name="connsiteX53-107" fmla="*/ 5085013 w 12192000"/>
                <a:gd name="connsiteY53-108" fmla="*/ 2357523 h 2945610"/>
                <a:gd name="connsiteX54-109" fmla="*/ 5085013 w 12192000"/>
                <a:gd name="connsiteY54-110" fmla="*/ 1185721 h 2945610"/>
                <a:gd name="connsiteX55-111" fmla="*/ 5085013 w 12192000"/>
                <a:gd name="connsiteY55-112" fmla="*/ 1183841 h 2945610"/>
                <a:gd name="connsiteX56-113" fmla="*/ 5084646 w 12192000"/>
                <a:gd name="connsiteY56-114" fmla="*/ 1184054 h 2945610"/>
                <a:gd name="connsiteX57-115" fmla="*/ 5084646 w 12192000"/>
                <a:gd name="connsiteY57-116" fmla="*/ 2361463 h 2945610"/>
                <a:gd name="connsiteX58-117" fmla="*/ 4071766 w 12192000"/>
                <a:gd name="connsiteY58-118" fmla="*/ 1773990 h 2945610"/>
                <a:gd name="connsiteX59-119" fmla="*/ 4071766 w 12192000"/>
                <a:gd name="connsiteY59-120" fmla="*/ 1774966 h 2945610"/>
                <a:gd name="connsiteX60-121" fmla="*/ 3054863 w 12192000"/>
                <a:gd name="connsiteY60-122" fmla="*/ 1185161 h 2945610"/>
                <a:gd name="connsiteX61-123" fmla="*/ 3053896 w 12192000"/>
                <a:gd name="connsiteY61-124" fmla="*/ 1185722 h 2945610"/>
                <a:gd name="connsiteX62-125" fmla="*/ 3053896 w 12192000"/>
                <a:gd name="connsiteY62-126" fmla="*/ 1184600 h 2945610"/>
                <a:gd name="connsiteX63-127" fmla="*/ 3053896 w 12192000"/>
                <a:gd name="connsiteY63-128" fmla="*/ 1184598 h 2945610"/>
                <a:gd name="connsiteX64-129" fmla="*/ 3051900 w 12192000"/>
                <a:gd name="connsiteY64-130" fmla="*/ 1183441 h 2945610"/>
                <a:gd name="connsiteX65-131" fmla="*/ 2038189 w 12192000"/>
                <a:gd name="connsiteY65-132" fmla="*/ 1771394 h 2945610"/>
                <a:gd name="connsiteX66-133" fmla="*/ 2038189 w 12192000"/>
                <a:gd name="connsiteY66-134" fmla="*/ 731839 h 2945610"/>
                <a:gd name="connsiteX67-135" fmla="*/ 2037962 w 12192000"/>
                <a:gd name="connsiteY67-136" fmla="*/ 731839 h 2945610"/>
                <a:gd name="connsiteX68-137" fmla="*/ 2037962 w 12192000"/>
                <a:gd name="connsiteY68-138" fmla="*/ 1774966 h 2945610"/>
                <a:gd name="connsiteX69-139" fmla="*/ 1021058 w 12192000"/>
                <a:gd name="connsiteY69-140" fmla="*/ 1185161 h 2945610"/>
                <a:gd name="connsiteX70-141" fmla="*/ 1020091 w 12192000"/>
                <a:gd name="connsiteY70-142" fmla="*/ 1185722 h 2945610"/>
                <a:gd name="connsiteX71-143" fmla="*/ 1020091 w 12192000"/>
                <a:gd name="connsiteY71-144" fmla="*/ 731839 h 2945610"/>
                <a:gd name="connsiteX72-145" fmla="*/ 1017871 w 12192000"/>
                <a:gd name="connsiteY72-146" fmla="*/ 1774966 h 2945610"/>
                <a:gd name="connsiteX73-147" fmla="*/ 967 w 12192000"/>
                <a:gd name="connsiteY73-148" fmla="*/ 1185161 h 2945610"/>
                <a:gd name="connsiteX74-149" fmla="*/ 0 w 12192000"/>
                <a:gd name="connsiteY74-150" fmla="*/ 1185722 h 2945610"/>
                <a:gd name="connsiteX75-151" fmla="*/ 0 w 12192000"/>
                <a:gd name="connsiteY75-152" fmla="*/ 4990 h 2945610"/>
                <a:gd name="connsiteX76-153" fmla="*/ 22515 w 12192000"/>
                <a:gd name="connsiteY76-154" fmla="*/ 18049 h 2945610"/>
                <a:gd name="connsiteX77-155" fmla="*/ 1017871 w 12192000"/>
                <a:gd name="connsiteY77-156" fmla="*/ 18049 h 2945610"/>
                <a:gd name="connsiteX78-157" fmla="*/ 1017871 w 12192000"/>
                <a:gd name="connsiteY78-158" fmla="*/ 287339 h 2945610"/>
                <a:gd name="connsiteX79-159" fmla="*/ 1020091 w 12192000"/>
                <a:gd name="connsiteY79-160" fmla="*/ 287339 h 2945610"/>
                <a:gd name="connsiteX80-161" fmla="*/ 1020091 w 12192000"/>
                <a:gd name="connsiteY80-162" fmla="*/ 4990 h 2945610"/>
                <a:gd name="connsiteX81-163" fmla="*/ 1042606 w 12192000"/>
                <a:gd name="connsiteY81-164" fmla="*/ 18049 h 2945610"/>
                <a:gd name="connsiteX82-165" fmla="*/ 2037961 w 12192000"/>
                <a:gd name="connsiteY82-166" fmla="*/ 18049 h 2945610"/>
                <a:gd name="connsiteX83-167" fmla="*/ 2037961 w 12192000"/>
                <a:gd name="connsiteY83-168" fmla="*/ 287339 h 2945610"/>
                <a:gd name="connsiteX84-169" fmla="*/ 2037963 w 12192000"/>
                <a:gd name="connsiteY84-170" fmla="*/ 287339 h 2945610"/>
                <a:gd name="connsiteX85-171" fmla="*/ 2037963 w 12192000"/>
                <a:gd name="connsiteY85-172" fmla="*/ 18048 h 2945610"/>
                <a:gd name="connsiteX86-173" fmla="*/ 3033319 w 12192000"/>
                <a:gd name="connsiteY86-174" fmla="*/ 18048 h 2945610"/>
                <a:gd name="connsiteX87-175" fmla="*/ 3053896 w 12192000"/>
                <a:gd name="connsiteY87-176" fmla="*/ 6114 h 2945610"/>
                <a:gd name="connsiteX88-177" fmla="*/ 3053896 w 12192000"/>
                <a:gd name="connsiteY88-178" fmla="*/ 4990 h 2945610"/>
                <a:gd name="connsiteX89-179" fmla="*/ 3054864 w 12192000"/>
                <a:gd name="connsiteY89-180" fmla="*/ 5552 h 2945610"/>
                <a:gd name="connsiteX90-181" fmla="*/ 3055833 w 12192000"/>
                <a:gd name="connsiteY90-182" fmla="*/ 4990 h 2945610"/>
                <a:gd name="connsiteX91-183" fmla="*/ 3055833 w 12192000"/>
                <a:gd name="connsiteY91-184" fmla="*/ 6114 h 2945610"/>
                <a:gd name="connsiteX92-185" fmla="*/ 3076411 w 12192000"/>
                <a:gd name="connsiteY92-186" fmla="*/ 18049 h 2945610"/>
                <a:gd name="connsiteX93-187" fmla="*/ 4071766 w 12192000"/>
                <a:gd name="connsiteY93-188" fmla="*/ 18049 h 2945610"/>
                <a:gd name="connsiteX94-189" fmla="*/ 4071766 w 12192000"/>
                <a:gd name="connsiteY94-190" fmla="*/ 287339 h 2945610"/>
                <a:gd name="connsiteX95-191" fmla="*/ 4071768 w 12192000"/>
                <a:gd name="connsiteY95-192" fmla="*/ 287339 h 2945610"/>
                <a:gd name="connsiteX96-193" fmla="*/ 4071768 w 12192000"/>
                <a:gd name="connsiteY96-194" fmla="*/ 18048 h 2945610"/>
                <a:gd name="connsiteX97-195" fmla="*/ 5067121 w 12192000"/>
                <a:gd name="connsiteY97-196" fmla="*/ 18048 h 2945610"/>
                <a:gd name="connsiteX98-197" fmla="*/ 5085013 w 12192000"/>
                <a:gd name="connsiteY98-198" fmla="*/ 7671 h 2945610"/>
                <a:gd name="connsiteX99-199" fmla="*/ 5085013 w 12192000"/>
                <a:gd name="connsiteY99-200" fmla="*/ 4989 h 2945610"/>
                <a:gd name="connsiteX100-201" fmla="*/ 5087325 w 12192000"/>
                <a:gd name="connsiteY100-202" fmla="*/ 6330 h 2945610"/>
                <a:gd name="connsiteX101-203" fmla="*/ 5089635 w 12192000"/>
                <a:gd name="connsiteY101-204" fmla="*/ 4990 h 2945610"/>
                <a:gd name="connsiteX102-205" fmla="*/ 5089635 w 12192000"/>
                <a:gd name="connsiteY102-206" fmla="*/ 7670 h 2945610"/>
                <a:gd name="connsiteX103-207" fmla="*/ 5107529 w 12192000"/>
                <a:gd name="connsiteY103-208" fmla="*/ 18048 h 2945610"/>
                <a:gd name="connsiteX104-209" fmla="*/ 6102885 w 12192000"/>
                <a:gd name="connsiteY104-210" fmla="*/ 18048 h 2945610"/>
                <a:gd name="connsiteX105-211" fmla="*/ 6102885 w 12192000"/>
                <a:gd name="connsiteY105-212" fmla="*/ 18049 h 2945610"/>
                <a:gd name="connsiteX106-213" fmla="*/ 7088165 w 12192000"/>
                <a:gd name="connsiteY106-214" fmla="*/ 18049 h 2945610"/>
                <a:gd name="connsiteX107" fmla="*/ 7119284 w 12192000"/>
                <a:gd name="connsiteY107" fmla="*/ 0 h 2945610"/>
                <a:gd name="connsiteX0-215" fmla="*/ 4071766 w 12192000"/>
                <a:gd name="connsiteY0-216" fmla="*/ 731839 h 2945610"/>
                <a:gd name="connsiteX1-217" fmla="*/ 4071766 w 12192000"/>
                <a:gd name="connsiteY1-218" fmla="*/ 1768203 h 2945610"/>
                <a:gd name="connsiteX2-219" fmla="*/ 4071994 w 12192000"/>
                <a:gd name="connsiteY2-220" fmla="*/ 1768071 h 2945610"/>
                <a:gd name="connsiteX3-221" fmla="*/ 4071994 w 12192000"/>
                <a:gd name="connsiteY3-222" fmla="*/ 731839 h 2945610"/>
                <a:gd name="connsiteX4-223" fmla="*/ 4071766 w 12192000"/>
                <a:gd name="connsiteY4-224" fmla="*/ 731839 h 2945610"/>
                <a:gd name="connsiteX5-225" fmla="*/ 7119284 w 12192000"/>
                <a:gd name="connsiteY5-226" fmla="*/ 0 h 2945610"/>
                <a:gd name="connsiteX6-227" fmla="*/ 7119284 w 12192000"/>
                <a:gd name="connsiteY6-228" fmla="*/ 10263 h 2945610"/>
                <a:gd name="connsiteX7-229" fmla="*/ 7132707 w 12192000"/>
                <a:gd name="connsiteY7-230" fmla="*/ 18048 h 2945610"/>
                <a:gd name="connsiteX8-231" fmla="*/ 8131064 w 12192000"/>
                <a:gd name="connsiteY8-232" fmla="*/ 18048 h 2945610"/>
                <a:gd name="connsiteX9-233" fmla="*/ 8131064 w 12192000"/>
                <a:gd name="connsiteY9-234" fmla="*/ 287339 h 2945610"/>
                <a:gd name="connsiteX10-235" fmla="*/ 8135528 w 12192000"/>
                <a:gd name="connsiteY10-236" fmla="*/ 287339 h 2945610"/>
                <a:gd name="connsiteX11-237" fmla="*/ 8135528 w 12192000"/>
                <a:gd name="connsiteY11-238" fmla="*/ 18048 h 2945610"/>
                <a:gd name="connsiteX12-239" fmla="*/ 9122282 w 12192000"/>
                <a:gd name="connsiteY12-240" fmla="*/ 18048 h 2945610"/>
                <a:gd name="connsiteX13-241" fmla="*/ 9140528 w 12192000"/>
                <a:gd name="connsiteY13-242" fmla="*/ 7464 h 2945610"/>
                <a:gd name="connsiteX14-243" fmla="*/ 9140528 w 12192000"/>
                <a:gd name="connsiteY14-244" fmla="*/ 6729 h 2945610"/>
                <a:gd name="connsiteX15-245" fmla="*/ 9141162 w 12192000"/>
                <a:gd name="connsiteY15-246" fmla="*/ 7097 h 2945610"/>
                <a:gd name="connsiteX16-247" fmla="*/ 9153398 w 12192000"/>
                <a:gd name="connsiteY16-248" fmla="*/ 0 h 2945610"/>
                <a:gd name="connsiteX17-249" fmla="*/ 9153398 w 12192000"/>
                <a:gd name="connsiteY17-250" fmla="*/ 14193 h 2945610"/>
                <a:gd name="connsiteX18-251" fmla="*/ 9160044 w 12192000"/>
                <a:gd name="connsiteY18-252" fmla="*/ 18048 h 2945610"/>
                <a:gd name="connsiteX19-253" fmla="*/ 10158400 w 12192000"/>
                <a:gd name="connsiteY19-254" fmla="*/ 18048 h 2945610"/>
                <a:gd name="connsiteX20-255" fmla="*/ 10158400 w 12192000"/>
                <a:gd name="connsiteY20-256" fmla="*/ 287339 h 2945610"/>
                <a:gd name="connsiteX21-257" fmla="*/ 10162864 w 12192000"/>
                <a:gd name="connsiteY21-258" fmla="*/ 287339 h 2945610"/>
                <a:gd name="connsiteX22-259" fmla="*/ 10162864 w 12192000"/>
                <a:gd name="connsiteY22-260" fmla="*/ 18048 h 2945610"/>
                <a:gd name="connsiteX23-261" fmla="*/ 11149618 w 12192000"/>
                <a:gd name="connsiteY23-262" fmla="*/ 18048 h 2945610"/>
                <a:gd name="connsiteX24-263" fmla="*/ 11180734 w 12192000"/>
                <a:gd name="connsiteY24-264" fmla="*/ 0 h 2945610"/>
                <a:gd name="connsiteX25-265" fmla="*/ 11180734 w 12192000"/>
                <a:gd name="connsiteY25-266" fmla="*/ 18048 h 2945610"/>
                <a:gd name="connsiteX26-267" fmla="*/ 12160884 w 12192000"/>
                <a:gd name="connsiteY26-268" fmla="*/ 18048 h 2945610"/>
                <a:gd name="connsiteX27-269" fmla="*/ 12192000 w 12192000"/>
                <a:gd name="connsiteY27-270" fmla="*/ 0 h 2945610"/>
                <a:gd name="connsiteX28-271" fmla="*/ 12192000 w 12192000"/>
                <a:gd name="connsiteY28-272" fmla="*/ 1176792 h 2945610"/>
                <a:gd name="connsiteX29-273" fmla="*/ 12192000 w 12192000"/>
                <a:gd name="connsiteY29-274" fmla="*/ 1180732 h 2945610"/>
                <a:gd name="connsiteX30-275" fmla="*/ 12188602 w 12192000"/>
                <a:gd name="connsiteY30-276" fmla="*/ 1178762 h 2945610"/>
                <a:gd name="connsiteX31-277" fmla="*/ 11174128 w 12192000"/>
                <a:gd name="connsiteY31-278" fmla="*/ 1767158 h 2945610"/>
                <a:gd name="connsiteX32-279" fmla="*/ 11174128 w 12192000"/>
                <a:gd name="connsiteY32-280" fmla="*/ 1180624 h 2945610"/>
                <a:gd name="connsiteX33-281" fmla="*/ 10166452 w 12192000"/>
                <a:gd name="connsiteY33-282" fmla="*/ 1765077 h 2945610"/>
                <a:gd name="connsiteX34-283" fmla="*/ 10166452 w 12192000"/>
                <a:gd name="connsiteY34-284" fmla="*/ 1769201 h 2945610"/>
                <a:gd name="connsiteX35-285" fmla="*/ 10162896 w 12192000"/>
                <a:gd name="connsiteY35-286" fmla="*/ 1767139 h 2945610"/>
                <a:gd name="connsiteX36-287" fmla="*/ 10162864 w 12192000"/>
                <a:gd name="connsiteY36-288" fmla="*/ 1767158 h 2945610"/>
                <a:gd name="connsiteX37-289" fmla="*/ 10162864 w 12192000"/>
                <a:gd name="connsiteY37-290" fmla="*/ 1767120 h 2945610"/>
                <a:gd name="connsiteX38-291" fmla="*/ 9151990 w 12192000"/>
                <a:gd name="connsiteY38-292" fmla="*/ 1180813 h 2945610"/>
                <a:gd name="connsiteX39-293" fmla="*/ 9140528 w 12192000"/>
                <a:gd name="connsiteY39-294" fmla="*/ 1187461 h 2945610"/>
                <a:gd name="connsiteX40-295" fmla="*/ 9140528 w 12192000"/>
                <a:gd name="connsiteY40-296" fmla="*/ 1184256 h 2945610"/>
                <a:gd name="connsiteX41-297" fmla="*/ 8139115 w 12192000"/>
                <a:gd name="connsiteY41-298" fmla="*/ 1765077 h 2945610"/>
                <a:gd name="connsiteX42-299" fmla="*/ 8139115 w 12192000"/>
                <a:gd name="connsiteY42-300" fmla="*/ 1769201 h 2945610"/>
                <a:gd name="connsiteX43-301" fmla="*/ 8135560 w 12192000"/>
                <a:gd name="connsiteY43-302" fmla="*/ 1767139 h 2945610"/>
                <a:gd name="connsiteX44-303" fmla="*/ 8135527 w 12192000"/>
                <a:gd name="connsiteY44-304" fmla="*/ 1767158 h 2945610"/>
                <a:gd name="connsiteX45-305" fmla="*/ 8135527 w 12192000"/>
                <a:gd name="connsiteY45-306" fmla="*/ 1767120 h 2945610"/>
                <a:gd name="connsiteX46-307" fmla="*/ 8127487 w 12192000"/>
                <a:gd name="connsiteY46-308" fmla="*/ 1762457 h 2945610"/>
                <a:gd name="connsiteX47-309" fmla="*/ 7119284 w 12192000"/>
                <a:gd name="connsiteY47-310" fmla="*/ 2347214 h 2945610"/>
                <a:gd name="connsiteX48-311" fmla="*/ 7119284 w 12192000"/>
                <a:gd name="connsiteY48-312" fmla="*/ 2355323 h 2945610"/>
                <a:gd name="connsiteX49-313" fmla="*/ 7113383 w 12192000"/>
                <a:gd name="connsiteY49-314" fmla="*/ 2351900 h 2945610"/>
                <a:gd name="connsiteX50-315" fmla="*/ 6103727 w 12192000"/>
                <a:gd name="connsiteY50-316" fmla="*/ 2937501 h 2945610"/>
                <a:gd name="connsiteX51-317" fmla="*/ 6103727 w 12192000"/>
                <a:gd name="connsiteY51-318" fmla="*/ 2945610 h 2945610"/>
                <a:gd name="connsiteX52-319" fmla="*/ 5087399 w 12192000"/>
                <a:gd name="connsiteY52-320" fmla="*/ 2356139 h 2945610"/>
                <a:gd name="connsiteX53-321" fmla="*/ 5085013 w 12192000"/>
                <a:gd name="connsiteY53-322" fmla="*/ 2357523 h 2945610"/>
                <a:gd name="connsiteX54-323" fmla="*/ 5085013 w 12192000"/>
                <a:gd name="connsiteY54-324" fmla="*/ 1185721 h 2945610"/>
                <a:gd name="connsiteX55-325" fmla="*/ 5085013 w 12192000"/>
                <a:gd name="connsiteY55-326" fmla="*/ 1183841 h 2945610"/>
                <a:gd name="connsiteX56-327" fmla="*/ 5084646 w 12192000"/>
                <a:gd name="connsiteY56-328" fmla="*/ 1184054 h 2945610"/>
                <a:gd name="connsiteX57-329" fmla="*/ 5084646 w 12192000"/>
                <a:gd name="connsiteY57-330" fmla="*/ 2361463 h 2945610"/>
                <a:gd name="connsiteX58-331" fmla="*/ 4071766 w 12192000"/>
                <a:gd name="connsiteY58-332" fmla="*/ 1773990 h 2945610"/>
                <a:gd name="connsiteX59-333" fmla="*/ 4071766 w 12192000"/>
                <a:gd name="connsiteY59-334" fmla="*/ 1774966 h 2945610"/>
                <a:gd name="connsiteX60-335" fmla="*/ 3054863 w 12192000"/>
                <a:gd name="connsiteY60-336" fmla="*/ 1185161 h 2945610"/>
                <a:gd name="connsiteX61-337" fmla="*/ 3053896 w 12192000"/>
                <a:gd name="connsiteY61-338" fmla="*/ 1185722 h 2945610"/>
                <a:gd name="connsiteX62-339" fmla="*/ 3053896 w 12192000"/>
                <a:gd name="connsiteY62-340" fmla="*/ 1184600 h 2945610"/>
                <a:gd name="connsiteX63-341" fmla="*/ 3053896 w 12192000"/>
                <a:gd name="connsiteY63-342" fmla="*/ 1184598 h 2945610"/>
                <a:gd name="connsiteX64-343" fmla="*/ 3051900 w 12192000"/>
                <a:gd name="connsiteY64-344" fmla="*/ 1183441 h 2945610"/>
                <a:gd name="connsiteX65-345" fmla="*/ 2038189 w 12192000"/>
                <a:gd name="connsiteY65-346" fmla="*/ 1771394 h 2945610"/>
                <a:gd name="connsiteX66-347" fmla="*/ 2038189 w 12192000"/>
                <a:gd name="connsiteY66-348" fmla="*/ 731839 h 2945610"/>
                <a:gd name="connsiteX67-349" fmla="*/ 2037962 w 12192000"/>
                <a:gd name="connsiteY67-350" fmla="*/ 731839 h 2945610"/>
                <a:gd name="connsiteX68-351" fmla="*/ 2037962 w 12192000"/>
                <a:gd name="connsiteY68-352" fmla="*/ 1774966 h 2945610"/>
                <a:gd name="connsiteX69-353" fmla="*/ 1021058 w 12192000"/>
                <a:gd name="connsiteY69-354" fmla="*/ 1185161 h 2945610"/>
                <a:gd name="connsiteX70-355" fmla="*/ 1020091 w 12192000"/>
                <a:gd name="connsiteY70-356" fmla="*/ 1185722 h 2945610"/>
                <a:gd name="connsiteX71-357" fmla="*/ 1020091 w 12192000"/>
                <a:gd name="connsiteY71-358" fmla="*/ 731839 h 2945610"/>
                <a:gd name="connsiteX72-359" fmla="*/ 1017871 w 12192000"/>
                <a:gd name="connsiteY72-360" fmla="*/ 1774966 h 2945610"/>
                <a:gd name="connsiteX73-361" fmla="*/ 967 w 12192000"/>
                <a:gd name="connsiteY73-362" fmla="*/ 1185161 h 2945610"/>
                <a:gd name="connsiteX74-363" fmla="*/ 0 w 12192000"/>
                <a:gd name="connsiteY74-364" fmla="*/ 1185722 h 2945610"/>
                <a:gd name="connsiteX75-365" fmla="*/ 0 w 12192000"/>
                <a:gd name="connsiteY75-366" fmla="*/ 4990 h 2945610"/>
                <a:gd name="connsiteX76-367" fmla="*/ 22515 w 12192000"/>
                <a:gd name="connsiteY76-368" fmla="*/ 18049 h 2945610"/>
                <a:gd name="connsiteX77-369" fmla="*/ 1017871 w 12192000"/>
                <a:gd name="connsiteY77-370" fmla="*/ 18049 h 2945610"/>
                <a:gd name="connsiteX78-371" fmla="*/ 1017871 w 12192000"/>
                <a:gd name="connsiteY78-372" fmla="*/ 287339 h 2945610"/>
                <a:gd name="connsiteX79-373" fmla="*/ 1020091 w 12192000"/>
                <a:gd name="connsiteY79-374" fmla="*/ 4990 h 2945610"/>
                <a:gd name="connsiteX80-375" fmla="*/ 1042606 w 12192000"/>
                <a:gd name="connsiteY80-376" fmla="*/ 18049 h 2945610"/>
                <a:gd name="connsiteX81-377" fmla="*/ 2037961 w 12192000"/>
                <a:gd name="connsiteY81-378" fmla="*/ 18049 h 2945610"/>
                <a:gd name="connsiteX82-379" fmla="*/ 2037961 w 12192000"/>
                <a:gd name="connsiteY82-380" fmla="*/ 287339 h 2945610"/>
                <a:gd name="connsiteX83-381" fmla="*/ 2037963 w 12192000"/>
                <a:gd name="connsiteY83-382" fmla="*/ 287339 h 2945610"/>
                <a:gd name="connsiteX84-383" fmla="*/ 2037963 w 12192000"/>
                <a:gd name="connsiteY84-384" fmla="*/ 18048 h 2945610"/>
                <a:gd name="connsiteX85-385" fmla="*/ 3033319 w 12192000"/>
                <a:gd name="connsiteY85-386" fmla="*/ 18048 h 2945610"/>
                <a:gd name="connsiteX86-387" fmla="*/ 3053896 w 12192000"/>
                <a:gd name="connsiteY86-388" fmla="*/ 6114 h 2945610"/>
                <a:gd name="connsiteX87-389" fmla="*/ 3053896 w 12192000"/>
                <a:gd name="connsiteY87-390" fmla="*/ 4990 h 2945610"/>
                <a:gd name="connsiteX88-391" fmla="*/ 3054864 w 12192000"/>
                <a:gd name="connsiteY88-392" fmla="*/ 5552 h 2945610"/>
                <a:gd name="connsiteX89-393" fmla="*/ 3055833 w 12192000"/>
                <a:gd name="connsiteY89-394" fmla="*/ 4990 h 2945610"/>
                <a:gd name="connsiteX90-395" fmla="*/ 3055833 w 12192000"/>
                <a:gd name="connsiteY90-396" fmla="*/ 6114 h 2945610"/>
                <a:gd name="connsiteX91-397" fmla="*/ 3076411 w 12192000"/>
                <a:gd name="connsiteY91-398" fmla="*/ 18049 h 2945610"/>
                <a:gd name="connsiteX92-399" fmla="*/ 4071766 w 12192000"/>
                <a:gd name="connsiteY92-400" fmla="*/ 18049 h 2945610"/>
                <a:gd name="connsiteX93-401" fmla="*/ 4071766 w 12192000"/>
                <a:gd name="connsiteY93-402" fmla="*/ 287339 h 2945610"/>
                <a:gd name="connsiteX94-403" fmla="*/ 4071768 w 12192000"/>
                <a:gd name="connsiteY94-404" fmla="*/ 287339 h 2945610"/>
                <a:gd name="connsiteX95-405" fmla="*/ 4071768 w 12192000"/>
                <a:gd name="connsiteY95-406" fmla="*/ 18048 h 2945610"/>
                <a:gd name="connsiteX96-407" fmla="*/ 5067121 w 12192000"/>
                <a:gd name="connsiteY96-408" fmla="*/ 18048 h 2945610"/>
                <a:gd name="connsiteX97-409" fmla="*/ 5085013 w 12192000"/>
                <a:gd name="connsiteY97-410" fmla="*/ 7671 h 2945610"/>
                <a:gd name="connsiteX98-411" fmla="*/ 5085013 w 12192000"/>
                <a:gd name="connsiteY98-412" fmla="*/ 4989 h 2945610"/>
                <a:gd name="connsiteX99-413" fmla="*/ 5087325 w 12192000"/>
                <a:gd name="connsiteY99-414" fmla="*/ 6330 h 2945610"/>
                <a:gd name="connsiteX100-415" fmla="*/ 5089635 w 12192000"/>
                <a:gd name="connsiteY100-416" fmla="*/ 4990 h 2945610"/>
                <a:gd name="connsiteX101-417" fmla="*/ 5089635 w 12192000"/>
                <a:gd name="connsiteY101-418" fmla="*/ 7670 h 2945610"/>
                <a:gd name="connsiteX102-419" fmla="*/ 5107529 w 12192000"/>
                <a:gd name="connsiteY102-420" fmla="*/ 18048 h 2945610"/>
                <a:gd name="connsiteX103-421" fmla="*/ 6102885 w 12192000"/>
                <a:gd name="connsiteY103-422" fmla="*/ 18048 h 2945610"/>
                <a:gd name="connsiteX104-423" fmla="*/ 6102885 w 12192000"/>
                <a:gd name="connsiteY104-424" fmla="*/ 18049 h 2945610"/>
                <a:gd name="connsiteX105-425" fmla="*/ 7088165 w 12192000"/>
                <a:gd name="connsiteY105-426" fmla="*/ 18049 h 2945610"/>
                <a:gd name="connsiteX106-427" fmla="*/ 7119284 w 12192000"/>
                <a:gd name="connsiteY106-428" fmla="*/ 0 h 2945610"/>
                <a:gd name="connsiteX0-429" fmla="*/ 4071766 w 12192000"/>
                <a:gd name="connsiteY0-430" fmla="*/ 731839 h 2945610"/>
                <a:gd name="connsiteX1-431" fmla="*/ 4071766 w 12192000"/>
                <a:gd name="connsiteY1-432" fmla="*/ 1768203 h 2945610"/>
                <a:gd name="connsiteX2-433" fmla="*/ 4071994 w 12192000"/>
                <a:gd name="connsiteY2-434" fmla="*/ 1768071 h 2945610"/>
                <a:gd name="connsiteX3-435" fmla="*/ 4071994 w 12192000"/>
                <a:gd name="connsiteY3-436" fmla="*/ 731839 h 2945610"/>
                <a:gd name="connsiteX4-437" fmla="*/ 4071766 w 12192000"/>
                <a:gd name="connsiteY4-438" fmla="*/ 731839 h 2945610"/>
                <a:gd name="connsiteX5-439" fmla="*/ 7119284 w 12192000"/>
                <a:gd name="connsiteY5-440" fmla="*/ 0 h 2945610"/>
                <a:gd name="connsiteX6-441" fmla="*/ 7119284 w 12192000"/>
                <a:gd name="connsiteY6-442" fmla="*/ 10263 h 2945610"/>
                <a:gd name="connsiteX7-443" fmla="*/ 7132707 w 12192000"/>
                <a:gd name="connsiteY7-444" fmla="*/ 18048 h 2945610"/>
                <a:gd name="connsiteX8-445" fmla="*/ 8131064 w 12192000"/>
                <a:gd name="connsiteY8-446" fmla="*/ 18048 h 2945610"/>
                <a:gd name="connsiteX9-447" fmla="*/ 8131064 w 12192000"/>
                <a:gd name="connsiteY9-448" fmla="*/ 287339 h 2945610"/>
                <a:gd name="connsiteX10-449" fmla="*/ 8135528 w 12192000"/>
                <a:gd name="connsiteY10-450" fmla="*/ 287339 h 2945610"/>
                <a:gd name="connsiteX11-451" fmla="*/ 8135528 w 12192000"/>
                <a:gd name="connsiteY11-452" fmla="*/ 18048 h 2945610"/>
                <a:gd name="connsiteX12-453" fmla="*/ 9122282 w 12192000"/>
                <a:gd name="connsiteY12-454" fmla="*/ 18048 h 2945610"/>
                <a:gd name="connsiteX13-455" fmla="*/ 9140528 w 12192000"/>
                <a:gd name="connsiteY13-456" fmla="*/ 7464 h 2945610"/>
                <a:gd name="connsiteX14-457" fmla="*/ 9140528 w 12192000"/>
                <a:gd name="connsiteY14-458" fmla="*/ 6729 h 2945610"/>
                <a:gd name="connsiteX15-459" fmla="*/ 9141162 w 12192000"/>
                <a:gd name="connsiteY15-460" fmla="*/ 7097 h 2945610"/>
                <a:gd name="connsiteX16-461" fmla="*/ 9153398 w 12192000"/>
                <a:gd name="connsiteY16-462" fmla="*/ 0 h 2945610"/>
                <a:gd name="connsiteX17-463" fmla="*/ 9153398 w 12192000"/>
                <a:gd name="connsiteY17-464" fmla="*/ 14193 h 2945610"/>
                <a:gd name="connsiteX18-465" fmla="*/ 9160044 w 12192000"/>
                <a:gd name="connsiteY18-466" fmla="*/ 18048 h 2945610"/>
                <a:gd name="connsiteX19-467" fmla="*/ 10158400 w 12192000"/>
                <a:gd name="connsiteY19-468" fmla="*/ 18048 h 2945610"/>
                <a:gd name="connsiteX20-469" fmla="*/ 10158400 w 12192000"/>
                <a:gd name="connsiteY20-470" fmla="*/ 287339 h 2945610"/>
                <a:gd name="connsiteX21-471" fmla="*/ 10162864 w 12192000"/>
                <a:gd name="connsiteY21-472" fmla="*/ 287339 h 2945610"/>
                <a:gd name="connsiteX22-473" fmla="*/ 10162864 w 12192000"/>
                <a:gd name="connsiteY22-474" fmla="*/ 18048 h 2945610"/>
                <a:gd name="connsiteX23-475" fmla="*/ 11149618 w 12192000"/>
                <a:gd name="connsiteY23-476" fmla="*/ 18048 h 2945610"/>
                <a:gd name="connsiteX24-477" fmla="*/ 11180734 w 12192000"/>
                <a:gd name="connsiteY24-478" fmla="*/ 0 h 2945610"/>
                <a:gd name="connsiteX25-479" fmla="*/ 11180734 w 12192000"/>
                <a:gd name="connsiteY25-480" fmla="*/ 18048 h 2945610"/>
                <a:gd name="connsiteX26-481" fmla="*/ 12160884 w 12192000"/>
                <a:gd name="connsiteY26-482" fmla="*/ 18048 h 2945610"/>
                <a:gd name="connsiteX27-483" fmla="*/ 12192000 w 12192000"/>
                <a:gd name="connsiteY27-484" fmla="*/ 0 h 2945610"/>
                <a:gd name="connsiteX28-485" fmla="*/ 12192000 w 12192000"/>
                <a:gd name="connsiteY28-486" fmla="*/ 1176792 h 2945610"/>
                <a:gd name="connsiteX29-487" fmla="*/ 12192000 w 12192000"/>
                <a:gd name="connsiteY29-488" fmla="*/ 1180732 h 2945610"/>
                <a:gd name="connsiteX30-489" fmla="*/ 12188602 w 12192000"/>
                <a:gd name="connsiteY30-490" fmla="*/ 1178762 h 2945610"/>
                <a:gd name="connsiteX31-491" fmla="*/ 11174128 w 12192000"/>
                <a:gd name="connsiteY31-492" fmla="*/ 1767158 h 2945610"/>
                <a:gd name="connsiteX32-493" fmla="*/ 11174128 w 12192000"/>
                <a:gd name="connsiteY32-494" fmla="*/ 1180624 h 2945610"/>
                <a:gd name="connsiteX33-495" fmla="*/ 10166452 w 12192000"/>
                <a:gd name="connsiteY33-496" fmla="*/ 1765077 h 2945610"/>
                <a:gd name="connsiteX34-497" fmla="*/ 10166452 w 12192000"/>
                <a:gd name="connsiteY34-498" fmla="*/ 1769201 h 2945610"/>
                <a:gd name="connsiteX35-499" fmla="*/ 10162896 w 12192000"/>
                <a:gd name="connsiteY35-500" fmla="*/ 1767139 h 2945610"/>
                <a:gd name="connsiteX36-501" fmla="*/ 10162864 w 12192000"/>
                <a:gd name="connsiteY36-502" fmla="*/ 1767158 h 2945610"/>
                <a:gd name="connsiteX37-503" fmla="*/ 10162864 w 12192000"/>
                <a:gd name="connsiteY37-504" fmla="*/ 1767120 h 2945610"/>
                <a:gd name="connsiteX38-505" fmla="*/ 9151990 w 12192000"/>
                <a:gd name="connsiteY38-506" fmla="*/ 1180813 h 2945610"/>
                <a:gd name="connsiteX39-507" fmla="*/ 9140528 w 12192000"/>
                <a:gd name="connsiteY39-508" fmla="*/ 1187461 h 2945610"/>
                <a:gd name="connsiteX40-509" fmla="*/ 9140528 w 12192000"/>
                <a:gd name="connsiteY40-510" fmla="*/ 1184256 h 2945610"/>
                <a:gd name="connsiteX41-511" fmla="*/ 8139115 w 12192000"/>
                <a:gd name="connsiteY41-512" fmla="*/ 1765077 h 2945610"/>
                <a:gd name="connsiteX42-513" fmla="*/ 8139115 w 12192000"/>
                <a:gd name="connsiteY42-514" fmla="*/ 1769201 h 2945610"/>
                <a:gd name="connsiteX43-515" fmla="*/ 8135560 w 12192000"/>
                <a:gd name="connsiteY43-516" fmla="*/ 1767139 h 2945610"/>
                <a:gd name="connsiteX44-517" fmla="*/ 8135527 w 12192000"/>
                <a:gd name="connsiteY44-518" fmla="*/ 1767158 h 2945610"/>
                <a:gd name="connsiteX45-519" fmla="*/ 8135527 w 12192000"/>
                <a:gd name="connsiteY45-520" fmla="*/ 1767120 h 2945610"/>
                <a:gd name="connsiteX46-521" fmla="*/ 8127487 w 12192000"/>
                <a:gd name="connsiteY46-522" fmla="*/ 1762457 h 2945610"/>
                <a:gd name="connsiteX47-523" fmla="*/ 7119284 w 12192000"/>
                <a:gd name="connsiteY47-524" fmla="*/ 2347214 h 2945610"/>
                <a:gd name="connsiteX48-525" fmla="*/ 7119284 w 12192000"/>
                <a:gd name="connsiteY48-526" fmla="*/ 2355323 h 2945610"/>
                <a:gd name="connsiteX49-527" fmla="*/ 7113383 w 12192000"/>
                <a:gd name="connsiteY49-528" fmla="*/ 2351900 h 2945610"/>
                <a:gd name="connsiteX50-529" fmla="*/ 6103727 w 12192000"/>
                <a:gd name="connsiteY50-530" fmla="*/ 2937501 h 2945610"/>
                <a:gd name="connsiteX51-531" fmla="*/ 6103727 w 12192000"/>
                <a:gd name="connsiteY51-532" fmla="*/ 2945610 h 2945610"/>
                <a:gd name="connsiteX52-533" fmla="*/ 5087399 w 12192000"/>
                <a:gd name="connsiteY52-534" fmla="*/ 2356139 h 2945610"/>
                <a:gd name="connsiteX53-535" fmla="*/ 5085013 w 12192000"/>
                <a:gd name="connsiteY53-536" fmla="*/ 2357523 h 2945610"/>
                <a:gd name="connsiteX54-537" fmla="*/ 5085013 w 12192000"/>
                <a:gd name="connsiteY54-538" fmla="*/ 1185721 h 2945610"/>
                <a:gd name="connsiteX55-539" fmla="*/ 5085013 w 12192000"/>
                <a:gd name="connsiteY55-540" fmla="*/ 1183841 h 2945610"/>
                <a:gd name="connsiteX56-541" fmla="*/ 5084646 w 12192000"/>
                <a:gd name="connsiteY56-542" fmla="*/ 1184054 h 2945610"/>
                <a:gd name="connsiteX57-543" fmla="*/ 5084646 w 12192000"/>
                <a:gd name="connsiteY57-544" fmla="*/ 2361463 h 2945610"/>
                <a:gd name="connsiteX58-545" fmla="*/ 4071766 w 12192000"/>
                <a:gd name="connsiteY58-546" fmla="*/ 1773990 h 2945610"/>
                <a:gd name="connsiteX59-547" fmla="*/ 4071766 w 12192000"/>
                <a:gd name="connsiteY59-548" fmla="*/ 1774966 h 2945610"/>
                <a:gd name="connsiteX60-549" fmla="*/ 3054863 w 12192000"/>
                <a:gd name="connsiteY60-550" fmla="*/ 1185161 h 2945610"/>
                <a:gd name="connsiteX61-551" fmla="*/ 3053896 w 12192000"/>
                <a:gd name="connsiteY61-552" fmla="*/ 1185722 h 2945610"/>
                <a:gd name="connsiteX62-553" fmla="*/ 3053896 w 12192000"/>
                <a:gd name="connsiteY62-554" fmla="*/ 1184600 h 2945610"/>
                <a:gd name="connsiteX63-555" fmla="*/ 3053896 w 12192000"/>
                <a:gd name="connsiteY63-556" fmla="*/ 1184598 h 2945610"/>
                <a:gd name="connsiteX64-557" fmla="*/ 3051900 w 12192000"/>
                <a:gd name="connsiteY64-558" fmla="*/ 1183441 h 2945610"/>
                <a:gd name="connsiteX65-559" fmla="*/ 2038189 w 12192000"/>
                <a:gd name="connsiteY65-560" fmla="*/ 1771394 h 2945610"/>
                <a:gd name="connsiteX66-561" fmla="*/ 2038189 w 12192000"/>
                <a:gd name="connsiteY66-562" fmla="*/ 731839 h 2945610"/>
                <a:gd name="connsiteX67-563" fmla="*/ 2037962 w 12192000"/>
                <a:gd name="connsiteY67-564" fmla="*/ 731839 h 2945610"/>
                <a:gd name="connsiteX68-565" fmla="*/ 2037962 w 12192000"/>
                <a:gd name="connsiteY68-566" fmla="*/ 1774966 h 2945610"/>
                <a:gd name="connsiteX69-567" fmla="*/ 1021058 w 12192000"/>
                <a:gd name="connsiteY69-568" fmla="*/ 1185161 h 2945610"/>
                <a:gd name="connsiteX70-569" fmla="*/ 1020091 w 12192000"/>
                <a:gd name="connsiteY70-570" fmla="*/ 1185722 h 2945610"/>
                <a:gd name="connsiteX71-571" fmla="*/ 1017871 w 12192000"/>
                <a:gd name="connsiteY71-572" fmla="*/ 1774966 h 2945610"/>
                <a:gd name="connsiteX72-573" fmla="*/ 967 w 12192000"/>
                <a:gd name="connsiteY72-574" fmla="*/ 1185161 h 2945610"/>
                <a:gd name="connsiteX73-575" fmla="*/ 0 w 12192000"/>
                <a:gd name="connsiteY73-576" fmla="*/ 1185722 h 2945610"/>
                <a:gd name="connsiteX74-577" fmla="*/ 0 w 12192000"/>
                <a:gd name="connsiteY74-578" fmla="*/ 4990 h 2945610"/>
                <a:gd name="connsiteX75-579" fmla="*/ 22515 w 12192000"/>
                <a:gd name="connsiteY75-580" fmla="*/ 18049 h 2945610"/>
                <a:gd name="connsiteX76-581" fmla="*/ 1017871 w 12192000"/>
                <a:gd name="connsiteY76-582" fmla="*/ 18049 h 2945610"/>
                <a:gd name="connsiteX77-583" fmla="*/ 1017871 w 12192000"/>
                <a:gd name="connsiteY77-584" fmla="*/ 287339 h 2945610"/>
                <a:gd name="connsiteX78-585" fmla="*/ 1020091 w 12192000"/>
                <a:gd name="connsiteY78-586" fmla="*/ 4990 h 2945610"/>
                <a:gd name="connsiteX79-587" fmla="*/ 1042606 w 12192000"/>
                <a:gd name="connsiteY79-588" fmla="*/ 18049 h 2945610"/>
                <a:gd name="connsiteX80-589" fmla="*/ 2037961 w 12192000"/>
                <a:gd name="connsiteY80-590" fmla="*/ 18049 h 2945610"/>
                <a:gd name="connsiteX81-591" fmla="*/ 2037961 w 12192000"/>
                <a:gd name="connsiteY81-592" fmla="*/ 287339 h 2945610"/>
                <a:gd name="connsiteX82-593" fmla="*/ 2037963 w 12192000"/>
                <a:gd name="connsiteY82-594" fmla="*/ 287339 h 2945610"/>
                <a:gd name="connsiteX83-595" fmla="*/ 2037963 w 12192000"/>
                <a:gd name="connsiteY83-596" fmla="*/ 18048 h 2945610"/>
                <a:gd name="connsiteX84-597" fmla="*/ 3033319 w 12192000"/>
                <a:gd name="connsiteY84-598" fmla="*/ 18048 h 2945610"/>
                <a:gd name="connsiteX85-599" fmla="*/ 3053896 w 12192000"/>
                <a:gd name="connsiteY85-600" fmla="*/ 6114 h 2945610"/>
                <a:gd name="connsiteX86-601" fmla="*/ 3053896 w 12192000"/>
                <a:gd name="connsiteY86-602" fmla="*/ 4990 h 2945610"/>
                <a:gd name="connsiteX87-603" fmla="*/ 3054864 w 12192000"/>
                <a:gd name="connsiteY87-604" fmla="*/ 5552 h 2945610"/>
                <a:gd name="connsiteX88-605" fmla="*/ 3055833 w 12192000"/>
                <a:gd name="connsiteY88-606" fmla="*/ 4990 h 2945610"/>
                <a:gd name="connsiteX89-607" fmla="*/ 3055833 w 12192000"/>
                <a:gd name="connsiteY89-608" fmla="*/ 6114 h 2945610"/>
                <a:gd name="connsiteX90-609" fmla="*/ 3076411 w 12192000"/>
                <a:gd name="connsiteY90-610" fmla="*/ 18049 h 2945610"/>
                <a:gd name="connsiteX91-611" fmla="*/ 4071766 w 12192000"/>
                <a:gd name="connsiteY91-612" fmla="*/ 18049 h 2945610"/>
                <a:gd name="connsiteX92-613" fmla="*/ 4071766 w 12192000"/>
                <a:gd name="connsiteY92-614" fmla="*/ 287339 h 2945610"/>
                <a:gd name="connsiteX93-615" fmla="*/ 4071768 w 12192000"/>
                <a:gd name="connsiteY93-616" fmla="*/ 287339 h 2945610"/>
                <a:gd name="connsiteX94-617" fmla="*/ 4071768 w 12192000"/>
                <a:gd name="connsiteY94-618" fmla="*/ 18048 h 2945610"/>
                <a:gd name="connsiteX95-619" fmla="*/ 5067121 w 12192000"/>
                <a:gd name="connsiteY95-620" fmla="*/ 18048 h 2945610"/>
                <a:gd name="connsiteX96-621" fmla="*/ 5085013 w 12192000"/>
                <a:gd name="connsiteY96-622" fmla="*/ 7671 h 2945610"/>
                <a:gd name="connsiteX97-623" fmla="*/ 5085013 w 12192000"/>
                <a:gd name="connsiteY97-624" fmla="*/ 4989 h 2945610"/>
                <a:gd name="connsiteX98-625" fmla="*/ 5087325 w 12192000"/>
                <a:gd name="connsiteY98-626" fmla="*/ 6330 h 2945610"/>
                <a:gd name="connsiteX99-627" fmla="*/ 5089635 w 12192000"/>
                <a:gd name="connsiteY99-628" fmla="*/ 4990 h 2945610"/>
                <a:gd name="connsiteX100-629" fmla="*/ 5089635 w 12192000"/>
                <a:gd name="connsiteY100-630" fmla="*/ 7670 h 2945610"/>
                <a:gd name="connsiteX101-631" fmla="*/ 5107529 w 12192000"/>
                <a:gd name="connsiteY101-632" fmla="*/ 18048 h 2945610"/>
                <a:gd name="connsiteX102-633" fmla="*/ 6102885 w 12192000"/>
                <a:gd name="connsiteY102-634" fmla="*/ 18048 h 2945610"/>
                <a:gd name="connsiteX103-635" fmla="*/ 6102885 w 12192000"/>
                <a:gd name="connsiteY103-636" fmla="*/ 18049 h 2945610"/>
                <a:gd name="connsiteX104-637" fmla="*/ 7088165 w 12192000"/>
                <a:gd name="connsiteY104-638" fmla="*/ 18049 h 2945610"/>
                <a:gd name="connsiteX105-639" fmla="*/ 7119284 w 12192000"/>
                <a:gd name="connsiteY105-640" fmla="*/ 0 h 2945610"/>
                <a:gd name="connsiteX0-641" fmla="*/ 4071766 w 12192000"/>
                <a:gd name="connsiteY0-642" fmla="*/ 731839 h 2945610"/>
                <a:gd name="connsiteX1-643" fmla="*/ 4071766 w 12192000"/>
                <a:gd name="connsiteY1-644" fmla="*/ 1768203 h 2945610"/>
                <a:gd name="connsiteX2-645" fmla="*/ 4071994 w 12192000"/>
                <a:gd name="connsiteY2-646" fmla="*/ 1768071 h 2945610"/>
                <a:gd name="connsiteX3-647" fmla="*/ 4071994 w 12192000"/>
                <a:gd name="connsiteY3-648" fmla="*/ 731839 h 2945610"/>
                <a:gd name="connsiteX4-649" fmla="*/ 4071766 w 12192000"/>
                <a:gd name="connsiteY4-650" fmla="*/ 731839 h 2945610"/>
                <a:gd name="connsiteX5-651" fmla="*/ 7119284 w 12192000"/>
                <a:gd name="connsiteY5-652" fmla="*/ 0 h 2945610"/>
                <a:gd name="connsiteX6-653" fmla="*/ 7119284 w 12192000"/>
                <a:gd name="connsiteY6-654" fmla="*/ 10263 h 2945610"/>
                <a:gd name="connsiteX7-655" fmla="*/ 7132707 w 12192000"/>
                <a:gd name="connsiteY7-656" fmla="*/ 18048 h 2945610"/>
                <a:gd name="connsiteX8-657" fmla="*/ 8131064 w 12192000"/>
                <a:gd name="connsiteY8-658" fmla="*/ 18048 h 2945610"/>
                <a:gd name="connsiteX9-659" fmla="*/ 8131064 w 12192000"/>
                <a:gd name="connsiteY9-660" fmla="*/ 287339 h 2945610"/>
                <a:gd name="connsiteX10-661" fmla="*/ 8135528 w 12192000"/>
                <a:gd name="connsiteY10-662" fmla="*/ 287339 h 2945610"/>
                <a:gd name="connsiteX11-663" fmla="*/ 8135528 w 12192000"/>
                <a:gd name="connsiteY11-664" fmla="*/ 18048 h 2945610"/>
                <a:gd name="connsiteX12-665" fmla="*/ 9122282 w 12192000"/>
                <a:gd name="connsiteY12-666" fmla="*/ 18048 h 2945610"/>
                <a:gd name="connsiteX13-667" fmla="*/ 9140528 w 12192000"/>
                <a:gd name="connsiteY13-668" fmla="*/ 7464 h 2945610"/>
                <a:gd name="connsiteX14-669" fmla="*/ 9140528 w 12192000"/>
                <a:gd name="connsiteY14-670" fmla="*/ 6729 h 2945610"/>
                <a:gd name="connsiteX15-671" fmla="*/ 9141162 w 12192000"/>
                <a:gd name="connsiteY15-672" fmla="*/ 7097 h 2945610"/>
                <a:gd name="connsiteX16-673" fmla="*/ 9153398 w 12192000"/>
                <a:gd name="connsiteY16-674" fmla="*/ 0 h 2945610"/>
                <a:gd name="connsiteX17-675" fmla="*/ 9153398 w 12192000"/>
                <a:gd name="connsiteY17-676" fmla="*/ 14193 h 2945610"/>
                <a:gd name="connsiteX18-677" fmla="*/ 9160044 w 12192000"/>
                <a:gd name="connsiteY18-678" fmla="*/ 18048 h 2945610"/>
                <a:gd name="connsiteX19-679" fmla="*/ 10158400 w 12192000"/>
                <a:gd name="connsiteY19-680" fmla="*/ 18048 h 2945610"/>
                <a:gd name="connsiteX20-681" fmla="*/ 10158400 w 12192000"/>
                <a:gd name="connsiteY20-682" fmla="*/ 287339 h 2945610"/>
                <a:gd name="connsiteX21-683" fmla="*/ 10162864 w 12192000"/>
                <a:gd name="connsiteY21-684" fmla="*/ 287339 h 2945610"/>
                <a:gd name="connsiteX22-685" fmla="*/ 10162864 w 12192000"/>
                <a:gd name="connsiteY22-686" fmla="*/ 18048 h 2945610"/>
                <a:gd name="connsiteX23-687" fmla="*/ 11149618 w 12192000"/>
                <a:gd name="connsiteY23-688" fmla="*/ 18048 h 2945610"/>
                <a:gd name="connsiteX24-689" fmla="*/ 11180734 w 12192000"/>
                <a:gd name="connsiteY24-690" fmla="*/ 0 h 2945610"/>
                <a:gd name="connsiteX25-691" fmla="*/ 11180734 w 12192000"/>
                <a:gd name="connsiteY25-692" fmla="*/ 18048 h 2945610"/>
                <a:gd name="connsiteX26-693" fmla="*/ 12160884 w 12192000"/>
                <a:gd name="connsiteY26-694" fmla="*/ 18048 h 2945610"/>
                <a:gd name="connsiteX27-695" fmla="*/ 12192000 w 12192000"/>
                <a:gd name="connsiteY27-696" fmla="*/ 0 h 2945610"/>
                <a:gd name="connsiteX28-697" fmla="*/ 12192000 w 12192000"/>
                <a:gd name="connsiteY28-698" fmla="*/ 1176792 h 2945610"/>
                <a:gd name="connsiteX29-699" fmla="*/ 12192000 w 12192000"/>
                <a:gd name="connsiteY29-700" fmla="*/ 1180732 h 2945610"/>
                <a:gd name="connsiteX30-701" fmla="*/ 12188602 w 12192000"/>
                <a:gd name="connsiteY30-702" fmla="*/ 1178762 h 2945610"/>
                <a:gd name="connsiteX31-703" fmla="*/ 11174128 w 12192000"/>
                <a:gd name="connsiteY31-704" fmla="*/ 1767158 h 2945610"/>
                <a:gd name="connsiteX32-705" fmla="*/ 11174128 w 12192000"/>
                <a:gd name="connsiteY32-706" fmla="*/ 1180624 h 2945610"/>
                <a:gd name="connsiteX33-707" fmla="*/ 10166452 w 12192000"/>
                <a:gd name="connsiteY33-708" fmla="*/ 1765077 h 2945610"/>
                <a:gd name="connsiteX34-709" fmla="*/ 10166452 w 12192000"/>
                <a:gd name="connsiteY34-710" fmla="*/ 1769201 h 2945610"/>
                <a:gd name="connsiteX35-711" fmla="*/ 10162896 w 12192000"/>
                <a:gd name="connsiteY35-712" fmla="*/ 1767139 h 2945610"/>
                <a:gd name="connsiteX36-713" fmla="*/ 10162864 w 12192000"/>
                <a:gd name="connsiteY36-714" fmla="*/ 1767158 h 2945610"/>
                <a:gd name="connsiteX37-715" fmla="*/ 10162864 w 12192000"/>
                <a:gd name="connsiteY37-716" fmla="*/ 1767120 h 2945610"/>
                <a:gd name="connsiteX38-717" fmla="*/ 9151990 w 12192000"/>
                <a:gd name="connsiteY38-718" fmla="*/ 1180813 h 2945610"/>
                <a:gd name="connsiteX39-719" fmla="*/ 9140528 w 12192000"/>
                <a:gd name="connsiteY39-720" fmla="*/ 1187461 h 2945610"/>
                <a:gd name="connsiteX40-721" fmla="*/ 9140528 w 12192000"/>
                <a:gd name="connsiteY40-722" fmla="*/ 1184256 h 2945610"/>
                <a:gd name="connsiteX41-723" fmla="*/ 8139115 w 12192000"/>
                <a:gd name="connsiteY41-724" fmla="*/ 1765077 h 2945610"/>
                <a:gd name="connsiteX42-725" fmla="*/ 8139115 w 12192000"/>
                <a:gd name="connsiteY42-726" fmla="*/ 1769201 h 2945610"/>
                <a:gd name="connsiteX43-727" fmla="*/ 8135560 w 12192000"/>
                <a:gd name="connsiteY43-728" fmla="*/ 1767139 h 2945610"/>
                <a:gd name="connsiteX44-729" fmla="*/ 8135527 w 12192000"/>
                <a:gd name="connsiteY44-730" fmla="*/ 1767158 h 2945610"/>
                <a:gd name="connsiteX45-731" fmla="*/ 8135527 w 12192000"/>
                <a:gd name="connsiteY45-732" fmla="*/ 1767120 h 2945610"/>
                <a:gd name="connsiteX46-733" fmla="*/ 8127487 w 12192000"/>
                <a:gd name="connsiteY46-734" fmla="*/ 1762457 h 2945610"/>
                <a:gd name="connsiteX47-735" fmla="*/ 7119284 w 12192000"/>
                <a:gd name="connsiteY47-736" fmla="*/ 2347214 h 2945610"/>
                <a:gd name="connsiteX48-737" fmla="*/ 7119284 w 12192000"/>
                <a:gd name="connsiteY48-738" fmla="*/ 2355323 h 2945610"/>
                <a:gd name="connsiteX49-739" fmla="*/ 7113383 w 12192000"/>
                <a:gd name="connsiteY49-740" fmla="*/ 2351900 h 2945610"/>
                <a:gd name="connsiteX50-741" fmla="*/ 6103727 w 12192000"/>
                <a:gd name="connsiteY50-742" fmla="*/ 2937501 h 2945610"/>
                <a:gd name="connsiteX51-743" fmla="*/ 6103727 w 12192000"/>
                <a:gd name="connsiteY51-744" fmla="*/ 2945610 h 2945610"/>
                <a:gd name="connsiteX52-745" fmla="*/ 5087399 w 12192000"/>
                <a:gd name="connsiteY52-746" fmla="*/ 2356139 h 2945610"/>
                <a:gd name="connsiteX53-747" fmla="*/ 5085013 w 12192000"/>
                <a:gd name="connsiteY53-748" fmla="*/ 2357523 h 2945610"/>
                <a:gd name="connsiteX54-749" fmla="*/ 5085013 w 12192000"/>
                <a:gd name="connsiteY54-750" fmla="*/ 1185721 h 2945610"/>
                <a:gd name="connsiteX55-751" fmla="*/ 5085013 w 12192000"/>
                <a:gd name="connsiteY55-752" fmla="*/ 1183841 h 2945610"/>
                <a:gd name="connsiteX56-753" fmla="*/ 5084646 w 12192000"/>
                <a:gd name="connsiteY56-754" fmla="*/ 1184054 h 2945610"/>
                <a:gd name="connsiteX57-755" fmla="*/ 5084646 w 12192000"/>
                <a:gd name="connsiteY57-756" fmla="*/ 2361463 h 2945610"/>
                <a:gd name="connsiteX58-757" fmla="*/ 4071766 w 12192000"/>
                <a:gd name="connsiteY58-758" fmla="*/ 1773990 h 2945610"/>
                <a:gd name="connsiteX59-759" fmla="*/ 4071766 w 12192000"/>
                <a:gd name="connsiteY59-760" fmla="*/ 1774966 h 2945610"/>
                <a:gd name="connsiteX60-761" fmla="*/ 3054863 w 12192000"/>
                <a:gd name="connsiteY60-762" fmla="*/ 1185161 h 2945610"/>
                <a:gd name="connsiteX61-763" fmla="*/ 3053896 w 12192000"/>
                <a:gd name="connsiteY61-764" fmla="*/ 1185722 h 2945610"/>
                <a:gd name="connsiteX62-765" fmla="*/ 3053896 w 12192000"/>
                <a:gd name="connsiteY62-766" fmla="*/ 1184600 h 2945610"/>
                <a:gd name="connsiteX63-767" fmla="*/ 3053896 w 12192000"/>
                <a:gd name="connsiteY63-768" fmla="*/ 1184598 h 2945610"/>
                <a:gd name="connsiteX64-769" fmla="*/ 3051900 w 12192000"/>
                <a:gd name="connsiteY64-770" fmla="*/ 1183441 h 2945610"/>
                <a:gd name="connsiteX65-771" fmla="*/ 2038189 w 12192000"/>
                <a:gd name="connsiteY65-772" fmla="*/ 1771394 h 2945610"/>
                <a:gd name="connsiteX66-773" fmla="*/ 2038189 w 12192000"/>
                <a:gd name="connsiteY66-774" fmla="*/ 731839 h 2945610"/>
                <a:gd name="connsiteX67-775" fmla="*/ 2037962 w 12192000"/>
                <a:gd name="connsiteY67-776" fmla="*/ 731839 h 2945610"/>
                <a:gd name="connsiteX68-777" fmla="*/ 2037962 w 12192000"/>
                <a:gd name="connsiteY68-778" fmla="*/ 1774966 h 2945610"/>
                <a:gd name="connsiteX69-779" fmla="*/ 1021058 w 12192000"/>
                <a:gd name="connsiteY69-780" fmla="*/ 1185161 h 2945610"/>
                <a:gd name="connsiteX70-781" fmla="*/ 1020091 w 12192000"/>
                <a:gd name="connsiteY70-782" fmla="*/ 1185722 h 2945610"/>
                <a:gd name="connsiteX71-783" fmla="*/ 1017871 w 12192000"/>
                <a:gd name="connsiteY71-784" fmla="*/ 1774966 h 2945610"/>
                <a:gd name="connsiteX72-785" fmla="*/ 967 w 12192000"/>
                <a:gd name="connsiteY72-786" fmla="*/ 1185161 h 2945610"/>
                <a:gd name="connsiteX73-787" fmla="*/ 0 w 12192000"/>
                <a:gd name="connsiteY73-788" fmla="*/ 1185722 h 2945610"/>
                <a:gd name="connsiteX74-789" fmla="*/ 0 w 12192000"/>
                <a:gd name="connsiteY74-790" fmla="*/ 4990 h 2945610"/>
                <a:gd name="connsiteX75-791" fmla="*/ 22515 w 12192000"/>
                <a:gd name="connsiteY75-792" fmla="*/ 18049 h 2945610"/>
                <a:gd name="connsiteX76-793" fmla="*/ 1017871 w 12192000"/>
                <a:gd name="connsiteY76-794" fmla="*/ 18049 h 2945610"/>
                <a:gd name="connsiteX77-795" fmla="*/ 1020091 w 12192000"/>
                <a:gd name="connsiteY77-796" fmla="*/ 4990 h 2945610"/>
                <a:gd name="connsiteX78-797" fmla="*/ 1042606 w 12192000"/>
                <a:gd name="connsiteY78-798" fmla="*/ 18049 h 2945610"/>
                <a:gd name="connsiteX79-799" fmla="*/ 2037961 w 12192000"/>
                <a:gd name="connsiteY79-800" fmla="*/ 18049 h 2945610"/>
                <a:gd name="connsiteX80-801" fmla="*/ 2037961 w 12192000"/>
                <a:gd name="connsiteY80-802" fmla="*/ 287339 h 2945610"/>
                <a:gd name="connsiteX81-803" fmla="*/ 2037963 w 12192000"/>
                <a:gd name="connsiteY81-804" fmla="*/ 287339 h 2945610"/>
                <a:gd name="connsiteX82-805" fmla="*/ 2037963 w 12192000"/>
                <a:gd name="connsiteY82-806" fmla="*/ 18048 h 2945610"/>
                <a:gd name="connsiteX83-807" fmla="*/ 3033319 w 12192000"/>
                <a:gd name="connsiteY83-808" fmla="*/ 18048 h 2945610"/>
                <a:gd name="connsiteX84-809" fmla="*/ 3053896 w 12192000"/>
                <a:gd name="connsiteY84-810" fmla="*/ 6114 h 2945610"/>
                <a:gd name="connsiteX85-811" fmla="*/ 3053896 w 12192000"/>
                <a:gd name="connsiteY85-812" fmla="*/ 4990 h 2945610"/>
                <a:gd name="connsiteX86-813" fmla="*/ 3054864 w 12192000"/>
                <a:gd name="connsiteY86-814" fmla="*/ 5552 h 2945610"/>
                <a:gd name="connsiteX87-815" fmla="*/ 3055833 w 12192000"/>
                <a:gd name="connsiteY87-816" fmla="*/ 4990 h 2945610"/>
                <a:gd name="connsiteX88-817" fmla="*/ 3055833 w 12192000"/>
                <a:gd name="connsiteY88-818" fmla="*/ 6114 h 2945610"/>
                <a:gd name="connsiteX89-819" fmla="*/ 3076411 w 12192000"/>
                <a:gd name="connsiteY89-820" fmla="*/ 18049 h 2945610"/>
                <a:gd name="connsiteX90-821" fmla="*/ 4071766 w 12192000"/>
                <a:gd name="connsiteY90-822" fmla="*/ 18049 h 2945610"/>
                <a:gd name="connsiteX91-823" fmla="*/ 4071766 w 12192000"/>
                <a:gd name="connsiteY91-824" fmla="*/ 287339 h 2945610"/>
                <a:gd name="connsiteX92-825" fmla="*/ 4071768 w 12192000"/>
                <a:gd name="connsiteY92-826" fmla="*/ 287339 h 2945610"/>
                <a:gd name="connsiteX93-827" fmla="*/ 4071768 w 12192000"/>
                <a:gd name="connsiteY93-828" fmla="*/ 18048 h 2945610"/>
                <a:gd name="connsiteX94-829" fmla="*/ 5067121 w 12192000"/>
                <a:gd name="connsiteY94-830" fmla="*/ 18048 h 2945610"/>
                <a:gd name="connsiteX95-831" fmla="*/ 5085013 w 12192000"/>
                <a:gd name="connsiteY95-832" fmla="*/ 7671 h 2945610"/>
                <a:gd name="connsiteX96-833" fmla="*/ 5085013 w 12192000"/>
                <a:gd name="connsiteY96-834" fmla="*/ 4989 h 2945610"/>
                <a:gd name="connsiteX97-835" fmla="*/ 5087325 w 12192000"/>
                <a:gd name="connsiteY97-836" fmla="*/ 6330 h 2945610"/>
                <a:gd name="connsiteX98-837" fmla="*/ 5089635 w 12192000"/>
                <a:gd name="connsiteY98-838" fmla="*/ 4990 h 2945610"/>
                <a:gd name="connsiteX99-839" fmla="*/ 5089635 w 12192000"/>
                <a:gd name="connsiteY99-840" fmla="*/ 7670 h 2945610"/>
                <a:gd name="connsiteX100-841" fmla="*/ 5107529 w 12192000"/>
                <a:gd name="connsiteY100-842" fmla="*/ 18048 h 2945610"/>
                <a:gd name="connsiteX101-843" fmla="*/ 6102885 w 12192000"/>
                <a:gd name="connsiteY101-844" fmla="*/ 18048 h 2945610"/>
                <a:gd name="connsiteX102-845" fmla="*/ 6102885 w 12192000"/>
                <a:gd name="connsiteY102-846" fmla="*/ 18049 h 2945610"/>
                <a:gd name="connsiteX103-847" fmla="*/ 7088165 w 12192000"/>
                <a:gd name="connsiteY103-848" fmla="*/ 18049 h 2945610"/>
                <a:gd name="connsiteX104-849" fmla="*/ 7119284 w 12192000"/>
                <a:gd name="connsiteY104-850" fmla="*/ 0 h 2945610"/>
                <a:gd name="connsiteX0-851" fmla="*/ 4071766 w 12192000"/>
                <a:gd name="connsiteY0-852" fmla="*/ 731839 h 2945610"/>
                <a:gd name="connsiteX1-853" fmla="*/ 4071766 w 12192000"/>
                <a:gd name="connsiteY1-854" fmla="*/ 1768203 h 2945610"/>
                <a:gd name="connsiteX2-855" fmla="*/ 4071994 w 12192000"/>
                <a:gd name="connsiteY2-856" fmla="*/ 1768071 h 2945610"/>
                <a:gd name="connsiteX3-857" fmla="*/ 4071994 w 12192000"/>
                <a:gd name="connsiteY3-858" fmla="*/ 731839 h 2945610"/>
                <a:gd name="connsiteX4-859" fmla="*/ 4071766 w 12192000"/>
                <a:gd name="connsiteY4-860" fmla="*/ 731839 h 2945610"/>
                <a:gd name="connsiteX5-861" fmla="*/ 7119284 w 12192000"/>
                <a:gd name="connsiteY5-862" fmla="*/ 0 h 2945610"/>
                <a:gd name="connsiteX6-863" fmla="*/ 7119284 w 12192000"/>
                <a:gd name="connsiteY6-864" fmla="*/ 10263 h 2945610"/>
                <a:gd name="connsiteX7-865" fmla="*/ 7132707 w 12192000"/>
                <a:gd name="connsiteY7-866" fmla="*/ 18048 h 2945610"/>
                <a:gd name="connsiteX8-867" fmla="*/ 8131064 w 12192000"/>
                <a:gd name="connsiteY8-868" fmla="*/ 18048 h 2945610"/>
                <a:gd name="connsiteX9-869" fmla="*/ 8131064 w 12192000"/>
                <a:gd name="connsiteY9-870" fmla="*/ 287339 h 2945610"/>
                <a:gd name="connsiteX10-871" fmla="*/ 8135528 w 12192000"/>
                <a:gd name="connsiteY10-872" fmla="*/ 287339 h 2945610"/>
                <a:gd name="connsiteX11-873" fmla="*/ 8135528 w 12192000"/>
                <a:gd name="connsiteY11-874" fmla="*/ 18048 h 2945610"/>
                <a:gd name="connsiteX12-875" fmla="*/ 9122282 w 12192000"/>
                <a:gd name="connsiteY12-876" fmla="*/ 18048 h 2945610"/>
                <a:gd name="connsiteX13-877" fmla="*/ 9140528 w 12192000"/>
                <a:gd name="connsiteY13-878" fmla="*/ 7464 h 2945610"/>
                <a:gd name="connsiteX14-879" fmla="*/ 9140528 w 12192000"/>
                <a:gd name="connsiteY14-880" fmla="*/ 6729 h 2945610"/>
                <a:gd name="connsiteX15-881" fmla="*/ 9141162 w 12192000"/>
                <a:gd name="connsiteY15-882" fmla="*/ 7097 h 2945610"/>
                <a:gd name="connsiteX16-883" fmla="*/ 9153398 w 12192000"/>
                <a:gd name="connsiteY16-884" fmla="*/ 0 h 2945610"/>
                <a:gd name="connsiteX17-885" fmla="*/ 9153398 w 12192000"/>
                <a:gd name="connsiteY17-886" fmla="*/ 14193 h 2945610"/>
                <a:gd name="connsiteX18-887" fmla="*/ 9160044 w 12192000"/>
                <a:gd name="connsiteY18-888" fmla="*/ 18048 h 2945610"/>
                <a:gd name="connsiteX19-889" fmla="*/ 10158400 w 12192000"/>
                <a:gd name="connsiteY19-890" fmla="*/ 18048 h 2945610"/>
                <a:gd name="connsiteX20-891" fmla="*/ 10158400 w 12192000"/>
                <a:gd name="connsiteY20-892" fmla="*/ 287339 h 2945610"/>
                <a:gd name="connsiteX21-893" fmla="*/ 10162864 w 12192000"/>
                <a:gd name="connsiteY21-894" fmla="*/ 287339 h 2945610"/>
                <a:gd name="connsiteX22-895" fmla="*/ 10162864 w 12192000"/>
                <a:gd name="connsiteY22-896" fmla="*/ 18048 h 2945610"/>
                <a:gd name="connsiteX23-897" fmla="*/ 11149618 w 12192000"/>
                <a:gd name="connsiteY23-898" fmla="*/ 18048 h 2945610"/>
                <a:gd name="connsiteX24-899" fmla="*/ 11180734 w 12192000"/>
                <a:gd name="connsiteY24-900" fmla="*/ 0 h 2945610"/>
                <a:gd name="connsiteX25-901" fmla="*/ 11180734 w 12192000"/>
                <a:gd name="connsiteY25-902" fmla="*/ 18048 h 2945610"/>
                <a:gd name="connsiteX26-903" fmla="*/ 12160884 w 12192000"/>
                <a:gd name="connsiteY26-904" fmla="*/ 18048 h 2945610"/>
                <a:gd name="connsiteX27-905" fmla="*/ 12192000 w 12192000"/>
                <a:gd name="connsiteY27-906" fmla="*/ 0 h 2945610"/>
                <a:gd name="connsiteX28-907" fmla="*/ 12192000 w 12192000"/>
                <a:gd name="connsiteY28-908" fmla="*/ 1176792 h 2945610"/>
                <a:gd name="connsiteX29-909" fmla="*/ 12192000 w 12192000"/>
                <a:gd name="connsiteY29-910" fmla="*/ 1180732 h 2945610"/>
                <a:gd name="connsiteX30-911" fmla="*/ 12188602 w 12192000"/>
                <a:gd name="connsiteY30-912" fmla="*/ 1178762 h 2945610"/>
                <a:gd name="connsiteX31-913" fmla="*/ 11174128 w 12192000"/>
                <a:gd name="connsiteY31-914" fmla="*/ 1767158 h 2945610"/>
                <a:gd name="connsiteX32-915" fmla="*/ 11174128 w 12192000"/>
                <a:gd name="connsiteY32-916" fmla="*/ 1180624 h 2945610"/>
                <a:gd name="connsiteX33-917" fmla="*/ 10166452 w 12192000"/>
                <a:gd name="connsiteY33-918" fmla="*/ 1765077 h 2945610"/>
                <a:gd name="connsiteX34-919" fmla="*/ 10166452 w 12192000"/>
                <a:gd name="connsiteY34-920" fmla="*/ 1769201 h 2945610"/>
                <a:gd name="connsiteX35-921" fmla="*/ 10162896 w 12192000"/>
                <a:gd name="connsiteY35-922" fmla="*/ 1767139 h 2945610"/>
                <a:gd name="connsiteX36-923" fmla="*/ 10162864 w 12192000"/>
                <a:gd name="connsiteY36-924" fmla="*/ 1767158 h 2945610"/>
                <a:gd name="connsiteX37-925" fmla="*/ 10162864 w 12192000"/>
                <a:gd name="connsiteY37-926" fmla="*/ 1767120 h 2945610"/>
                <a:gd name="connsiteX38-927" fmla="*/ 9151990 w 12192000"/>
                <a:gd name="connsiteY38-928" fmla="*/ 1180813 h 2945610"/>
                <a:gd name="connsiteX39-929" fmla="*/ 9140528 w 12192000"/>
                <a:gd name="connsiteY39-930" fmla="*/ 1187461 h 2945610"/>
                <a:gd name="connsiteX40-931" fmla="*/ 9140528 w 12192000"/>
                <a:gd name="connsiteY40-932" fmla="*/ 1184256 h 2945610"/>
                <a:gd name="connsiteX41-933" fmla="*/ 8139115 w 12192000"/>
                <a:gd name="connsiteY41-934" fmla="*/ 1765077 h 2945610"/>
                <a:gd name="connsiteX42-935" fmla="*/ 8139115 w 12192000"/>
                <a:gd name="connsiteY42-936" fmla="*/ 1769201 h 2945610"/>
                <a:gd name="connsiteX43-937" fmla="*/ 8135560 w 12192000"/>
                <a:gd name="connsiteY43-938" fmla="*/ 1767139 h 2945610"/>
                <a:gd name="connsiteX44-939" fmla="*/ 8135527 w 12192000"/>
                <a:gd name="connsiteY44-940" fmla="*/ 1767158 h 2945610"/>
                <a:gd name="connsiteX45-941" fmla="*/ 8135527 w 12192000"/>
                <a:gd name="connsiteY45-942" fmla="*/ 1767120 h 2945610"/>
                <a:gd name="connsiteX46-943" fmla="*/ 8127487 w 12192000"/>
                <a:gd name="connsiteY46-944" fmla="*/ 1762457 h 2945610"/>
                <a:gd name="connsiteX47-945" fmla="*/ 7119284 w 12192000"/>
                <a:gd name="connsiteY47-946" fmla="*/ 2347214 h 2945610"/>
                <a:gd name="connsiteX48-947" fmla="*/ 7119284 w 12192000"/>
                <a:gd name="connsiteY48-948" fmla="*/ 2355323 h 2945610"/>
                <a:gd name="connsiteX49-949" fmla="*/ 7113383 w 12192000"/>
                <a:gd name="connsiteY49-950" fmla="*/ 2351900 h 2945610"/>
                <a:gd name="connsiteX50-951" fmla="*/ 6103727 w 12192000"/>
                <a:gd name="connsiteY50-952" fmla="*/ 2937501 h 2945610"/>
                <a:gd name="connsiteX51-953" fmla="*/ 6103727 w 12192000"/>
                <a:gd name="connsiteY51-954" fmla="*/ 2945610 h 2945610"/>
                <a:gd name="connsiteX52-955" fmla="*/ 5087399 w 12192000"/>
                <a:gd name="connsiteY52-956" fmla="*/ 2356139 h 2945610"/>
                <a:gd name="connsiteX53-957" fmla="*/ 5085013 w 12192000"/>
                <a:gd name="connsiteY53-958" fmla="*/ 2357523 h 2945610"/>
                <a:gd name="connsiteX54-959" fmla="*/ 5085013 w 12192000"/>
                <a:gd name="connsiteY54-960" fmla="*/ 1185721 h 2945610"/>
                <a:gd name="connsiteX55-961" fmla="*/ 5085013 w 12192000"/>
                <a:gd name="connsiteY55-962" fmla="*/ 1183841 h 2945610"/>
                <a:gd name="connsiteX56-963" fmla="*/ 5084646 w 12192000"/>
                <a:gd name="connsiteY56-964" fmla="*/ 1184054 h 2945610"/>
                <a:gd name="connsiteX57-965" fmla="*/ 5084646 w 12192000"/>
                <a:gd name="connsiteY57-966" fmla="*/ 2361463 h 2945610"/>
                <a:gd name="connsiteX58-967" fmla="*/ 4071766 w 12192000"/>
                <a:gd name="connsiteY58-968" fmla="*/ 1773990 h 2945610"/>
                <a:gd name="connsiteX59-969" fmla="*/ 4071766 w 12192000"/>
                <a:gd name="connsiteY59-970" fmla="*/ 1774966 h 2945610"/>
                <a:gd name="connsiteX60-971" fmla="*/ 3054863 w 12192000"/>
                <a:gd name="connsiteY60-972" fmla="*/ 1185161 h 2945610"/>
                <a:gd name="connsiteX61-973" fmla="*/ 3053896 w 12192000"/>
                <a:gd name="connsiteY61-974" fmla="*/ 1185722 h 2945610"/>
                <a:gd name="connsiteX62-975" fmla="*/ 3053896 w 12192000"/>
                <a:gd name="connsiteY62-976" fmla="*/ 1184600 h 2945610"/>
                <a:gd name="connsiteX63-977" fmla="*/ 3053896 w 12192000"/>
                <a:gd name="connsiteY63-978" fmla="*/ 1184598 h 2945610"/>
                <a:gd name="connsiteX64-979" fmla="*/ 3051900 w 12192000"/>
                <a:gd name="connsiteY64-980" fmla="*/ 1183441 h 2945610"/>
                <a:gd name="connsiteX65-981" fmla="*/ 2038189 w 12192000"/>
                <a:gd name="connsiteY65-982" fmla="*/ 1771394 h 2945610"/>
                <a:gd name="connsiteX66-983" fmla="*/ 2038189 w 12192000"/>
                <a:gd name="connsiteY66-984" fmla="*/ 731839 h 2945610"/>
                <a:gd name="connsiteX67-985" fmla="*/ 2037962 w 12192000"/>
                <a:gd name="connsiteY67-986" fmla="*/ 1774966 h 2945610"/>
                <a:gd name="connsiteX68-987" fmla="*/ 1021058 w 12192000"/>
                <a:gd name="connsiteY68-988" fmla="*/ 1185161 h 2945610"/>
                <a:gd name="connsiteX69-989" fmla="*/ 1020091 w 12192000"/>
                <a:gd name="connsiteY69-990" fmla="*/ 1185722 h 2945610"/>
                <a:gd name="connsiteX70-991" fmla="*/ 1017871 w 12192000"/>
                <a:gd name="connsiteY70-992" fmla="*/ 1774966 h 2945610"/>
                <a:gd name="connsiteX71-993" fmla="*/ 967 w 12192000"/>
                <a:gd name="connsiteY71-994" fmla="*/ 1185161 h 2945610"/>
                <a:gd name="connsiteX72-995" fmla="*/ 0 w 12192000"/>
                <a:gd name="connsiteY72-996" fmla="*/ 1185722 h 2945610"/>
                <a:gd name="connsiteX73-997" fmla="*/ 0 w 12192000"/>
                <a:gd name="connsiteY73-998" fmla="*/ 4990 h 2945610"/>
                <a:gd name="connsiteX74-999" fmla="*/ 22515 w 12192000"/>
                <a:gd name="connsiteY74-1000" fmla="*/ 18049 h 2945610"/>
                <a:gd name="connsiteX75-1001" fmla="*/ 1017871 w 12192000"/>
                <a:gd name="connsiteY75-1002" fmla="*/ 18049 h 2945610"/>
                <a:gd name="connsiteX76-1003" fmla="*/ 1020091 w 12192000"/>
                <a:gd name="connsiteY76-1004" fmla="*/ 4990 h 2945610"/>
                <a:gd name="connsiteX77-1005" fmla="*/ 1042606 w 12192000"/>
                <a:gd name="connsiteY77-1006" fmla="*/ 18049 h 2945610"/>
                <a:gd name="connsiteX78-1007" fmla="*/ 2037961 w 12192000"/>
                <a:gd name="connsiteY78-1008" fmla="*/ 18049 h 2945610"/>
                <a:gd name="connsiteX79-1009" fmla="*/ 2037961 w 12192000"/>
                <a:gd name="connsiteY79-1010" fmla="*/ 287339 h 2945610"/>
                <a:gd name="connsiteX80-1011" fmla="*/ 2037963 w 12192000"/>
                <a:gd name="connsiteY80-1012" fmla="*/ 287339 h 2945610"/>
                <a:gd name="connsiteX81-1013" fmla="*/ 2037963 w 12192000"/>
                <a:gd name="connsiteY81-1014" fmla="*/ 18048 h 2945610"/>
                <a:gd name="connsiteX82-1015" fmla="*/ 3033319 w 12192000"/>
                <a:gd name="connsiteY82-1016" fmla="*/ 18048 h 2945610"/>
                <a:gd name="connsiteX83-1017" fmla="*/ 3053896 w 12192000"/>
                <a:gd name="connsiteY83-1018" fmla="*/ 6114 h 2945610"/>
                <a:gd name="connsiteX84-1019" fmla="*/ 3053896 w 12192000"/>
                <a:gd name="connsiteY84-1020" fmla="*/ 4990 h 2945610"/>
                <a:gd name="connsiteX85-1021" fmla="*/ 3054864 w 12192000"/>
                <a:gd name="connsiteY85-1022" fmla="*/ 5552 h 2945610"/>
                <a:gd name="connsiteX86-1023" fmla="*/ 3055833 w 12192000"/>
                <a:gd name="connsiteY86-1024" fmla="*/ 4990 h 2945610"/>
                <a:gd name="connsiteX87-1025" fmla="*/ 3055833 w 12192000"/>
                <a:gd name="connsiteY87-1026" fmla="*/ 6114 h 2945610"/>
                <a:gd name="connsiteX88-1027" fmla="*/ 3076411 w 12192000"/>
                <a:gd name="connsiteY88-1028" fmla="*/ 18049 h 2945610"/>
                <a:gd name="connsiteX89-1029" fmla="*/ 4071766 w 12192000"/>
                <a:gd name="connsiteY89-1030" fmla="*/ 18049 h 2945610"/>
                <a:gd name="connsiteX90-1031" fmla="*/ 4071766 w 12192000"/>
                <a:gd name="connsiteY90-1032" fmla="*/ 287339 h 2945610"/>
                <a:gd name="connsiteX91-1033" fmla="*/ 4071768 w 12192000"/>
                <a:gd name="connsiteY91-1034" fmla="*/ 287339 h 2945610"/>
                <a:gd name="connsiteX92-1035" fmla="*/ 4071768 w 12192000"/>
                <a:gd name="connsiteY92-1036" fmla="*/ 18048 h 2945610"/>
                <a:gd name="connsiteX93-1037" fmla="*/ 5067121 w 12192000"/>
                <a:gd name="connsiteY93-1038" fmla="*/ 18048 h 2945610"/>
                <a:gd name="connsiteX94-1039" fmla="*/ 5085013 w 12192000"/>
                <a:gd name="connsiteY94-1040" fmla="*/ 7671 h 2945610"/>
                <a:gd name="connsiteX95-1041" fmla="*/ 5085013 w 12192000"/>
                <a:gd name="connsiteY95-1042" fmla="*/ 4989 h 2945610"/>
                <a:gd name="connsiteX96-1043" fmla="*/ 5087325 w 12192000"/>
                <a:gd name="connsiteY96-1044" fmla="*/ 6330 h 2945610"/>
                <a:gd name="connsiteX97-1045" fmla="*/ 5089635 w 12192000"/>
                <a:gd name="connsiteY97-1046" fmla="*/ 4990 h 2945610"/>
                <a:gd name="connsiteX98-1047" fmla="*/ 5089635 w 12192000"/>
                <a:gd name="connsiteY98-1048" fmla="*/ 7670 h 2945610"/>
                <a:gd name="connsiteX99-1049" fmla="*/ 5107529 w 12192000"/>
                <a:gd name="connsiteY99-1050" fmla="*/ 18048 h 2945610"/>
                <a:gd name="connsiteX100-1051" fmla="*/ 6102885 w 12192000"/>
                <a:gd name="connsiteY100-1052" fmla="*/ 18048 h 2945610"/>
                <a:gd name="connsiteX101-1053" fmla="*/ 6102885 w 12192000"/>
                <a:gd name="connsiteY101-1054" fmla="*/ 18049 h 2945610"/>
                <a:gd name="connsiteX102-1055" fmla="*/ 7088165 w 12192000"/>
                <a:gd name="connsiteY102-1056" fmla="*/ 18049 h 2945610"/>
                <a:gd name="connsiteX103-1057" fmla="*/ 7119284 w 12192000"/>
                <a:gd name="connsiteY103-1058" fmla="*/ 0 h 2945610"/>
                <a:gd name="connsiteX0-1059" fmla="*/ 4071994 w 12192000"/>
                <a:gd name="connsiteY0-1060" fmla="*/ 731839 h 2945610"/>
                <a:gd name="connsiteX1-1061" fmla="*/ 4071766 w 12192000"/>
                <a:gd name="connsiteY1-1062" fmla="*/ 1768203 h 2945610"/>
                <a:gd name="connsiteX2-1063" fmla="*/ 4071994 w 12192000"/>
                <a:gd name="connsiteY2-1064" fmla="*/ 1768071 h 2945610"/>
                <a:gd name="connsiteX3-1065" fmla="*/ 4071994 w 12192000"/>
                <a:gd name="connsiteY3-1066" fmla="*/ 731839 h 2945610"/>
                <a:gd name="connsiteX4-1067" fmla="*/ 7119284 w 12192000"/>
                <a:gd name="connsiteY4-1068" fmla="*/ 0 h 2945610"/>
                <a:gd name="connsiteX5-1069" fmla="*/ 7119284 w 12192000"/>
                <a:gd name="connsiteY5-1070" fmla="*/ 10263 h 2945610"/>
                <a:gd name="connsiteX6-1071" fmla="*/ 7132707 w 12192000"/>
                <a:gd name="connsiteY6-1072" fmla="*/ 18048 h 2945610"/>
                <a:gd name="connsiteX7-1073" fmla="*/ 8131064 w 12192000"/>
                <a:gd name="connsiteY7-1074" fmla="*/ 18048 h 2945610"/>
                <a:gd name="connsiteX8-1075" fmla="*/ 8131064 w 12192000"/>
                <a:gd name="connsiteY8-1076" fmla="*/ 287339 h 2945610"/>
                <a:gd name="connsiteX9-1077" fmla="*/ 8135528 w 12192000"/>
                <a:gd name="connsiteY9-1078" fmla="*/ 287339 h 2945610"/>
                <a:gd name="connsiteX10-1079" fmla="*/ 8135528 w 12192000"/>
                <a:gd name="connsiteY10-1080" fmla="*/ 18048 h 2945610"/>
                <a:gd name="connsiteX11-1081" fmla="*/ 9122282 w 12192000"/>
                <a:gd name="connsiteY11-1082" fmla="*/ 18048 h 2945610"/>
                <a:gd name="connsiteX12-1083" fmla="*/ 9140528 w 12192000"/>
                <a:gd name="connsiteY12-1084" fmla="*/ 7464 h 2945610"/>
                <a:gd name="connsiteX13-1085" fmla="*/ 9140528 w 12192000"/>
                <a:gd name="connsiteY13-1086" fmla="*/ 6729 h 2945610"/>
                <a:gd name="connsiteX14-1087" fmla="*/ 9141162 w 12192000"/>
                <a:gd name="connsiteY14-1088" fmla="*/ 7097 h 2945610"/>
                <a:gd name="connsiteX15-1089" fmla="*/ 9153398 w 12192000"/>
                <a:gd name="connsiteY15-1090" fmla="*/ 0 h 2945610"/>
                <a:gd name="connsiteX16-1091" fmla="*/ 9153398 w 12192000"/>
                <a:gd name="connsiteY16-1092" fmla="*/ 14193 h 2945610"/>
                <a:gd name="connsiteX17-1093" fmla="*/ 9160044 w 12192000"/>
                <a:gd name="connsiteY17-1094" fmla="*/ 18048 h 2945610"/>
                <a:gd name="connsiteX18-1095" fmla="*/ 10158400 w 12192000"/>
                <a:gd name="connsiteY18-1096" fmla="*/ 18048 h 2945610"/>
                <a:gd name="connsiteX19-1097" fmla="*/ 10158400 w 12192000"/>
                <a:gd name="connsiteY19-1098" fmla="*/ 287339 h 2945610"/>
                <a:gd name="connsiteX20-1099" fmla="*/ 10162864 w 12192000"/>
                <a:gd name="connsiteY20-1100" fmla="*/ 287339 h 2945610"/>
                <a:gd name="connsiteX21-1101" fmla="*/ 10162864 w 12192000"/>
                <a:gd name="connsiteY21-1102" fmla="*/ 18048 h 2945610"/>
                <a:gd name="connsiteX22-1103" fmla="*/ 11149618 w 12192000"/>
                <a:gd name="connsiteY22-1104" fmla="*/ 18048 h 2945610"/>
                <a:gd name="connsiteX23-1105" fmla="*/ 11180734 w 12192000"/>
                <a:gd name="connsiteY23-1106" fmla="*/ 0 h 2945610"/>
                <a:gd name="connsiteX24-1107" fmla="*/ 11180734 w 12192000"/>
                <a:gd name="connsiteY24-1108" fmla="*/ 18048 h 2945610"/>
                <a:gd name="connsiteX25-1109" fmla="*/ 12160884 w 12192000"/>
                <a:gd name="connsiteY25-1110" fmla="*/ 18048 h 2945610"/>
                <a:gd name="connsiteX26-1111" fmla="*/ 12192000 w 12192000"/>
                <a:gd name="connsiteY26-1112" fmla="*/ 0 h 2945610"/>
                <a:gd name="connsiteX27-1113" fmla="*/ 12192000 w 12192000"/>
                <a:gd name="connsiteY27-1114" fmla="*/ 1176792 h 2945610"/>
                <a:gd name="connsiteX28-1115" fmla="*/ 12192000 w 12192000"/>
                <a:gd name="connsiteY28-1116" fmla="*/ 1180732 h 2945610"/>
                <a:gd name="connsiteX29-1117" fmla="*/ 12188602 w 12192000"/>
                <a:gd name="connsiteY29-1118" fmla="*/ 1178762 h 2945610"/>
                <a:gd name="connsiteX30-1119" fmla="*/ 11174128 w 12192000"/>
                <a:gd name="connsiteY30-1120" fmla="*/ 1767158 h 2945610"/>
                <a:gd name="connsiteX31-1121" fmla="*/ 11174128 w 12192000"/>
                <a:gd name="connsiteY31-1122" fmla="*/ 1180624 h 2945610"/>
                <a:gd name="connsiteX32-1123" fmla="*/ 10166452 w 12192000"/>
                <a:gd name="connsiteY32-1124" fmla="*/ 1765077 h 2945610"/>
                <a:gd name="connsiteX33-1125" fmla="*/ 10166452 w 12192000"/>
                <a:gd name="connsiteY33-1126" fmla="*/ 1769201 h 2945610"/>
                <a:gd name="connsiteX34-1127" fmla="*/ 10162896 w 12192000"/>
                <a:gd name="connsiteY34-1128" fmla="*/ 1767139 h 2945610"/>
                <a:gd name="connsiteX35-1129" fmla="*/ 10162864 w 12192000"/>
                <a:gd name="connsiteY35-1130" fmla="*/ 1767158 h 2945610"/>
                <a:gd name="connsiteX36-1131" fmla="*/ 10162864 w 12192000"/>
                <a:gd name="connsiteY36-1132" fmla="*/ 1767120 h 2945610"/>
                <a:gd name="connsiteX37-1133" fmla="*/ 9151990 w 12192000"/>
                <a:gd name="connsiteY37-1134" fmla="*/ 1180813 h 2945610"/>
                <a:gd name="connsiteX38-1135" fmla="*/ 9140528 w 12192000"/>
                <a:gd name="connsiteY38-1136" fmla="*/ 1187461 h 2945610"/>
                <a:gd name="connsiteX39-1137" fmla="*/ 9140528 w 12192000"/>
                <a:gd name="connsiteY39-1138" fmla="*/ 1184256 h 2945610"/>
                <a:gd name="connsiteX40-1139" fmla="*/ 8139115 w 12192000"/>
                <a:gd name="connsiteY40-1140" fmla="*/ 1765077 h 2945610"/>
                <a:gd name="connsiteX41-1141" fmla="*/ 8139115 w 12192000"/>
                <a:gd name="connsiteY41-1142" fmla="*/ 1769201 h 2945610"/>
                <a:gd name="connsiteX42-1143" fmla="*/ 8135560 w 12192000"/>
                <a:gd name="connsiteY42-1144" fmla="*/ 1767139 h 2945610"/>
                <a:gd name="connsiteX43-1145" fmla="*/ 8135527 w 12192000"/>
                <a:gd name="connsiteY43-1146" fmla="*/ 1767158 h 2945610"/>
                <a:gd name="connsiteX44-1147" fmla="*/ 8135527 w 12192000"/>
                <a:gd name="connsiteY44-1148" fmla="*/ 1767120 h 2945610"/>
                <a:gd name="connsiteX45-1149" fmla="*/ 8127487 w 12192000"/>
                <a:gd name="connsiteY45-1150" fmla="*/ 1762457 h 2945610"/>
                <a:gd name="connsiteX46-1151" fmla="*/ 7119284 w 12192000"/>
                <a:gd name="connsiteY46-1152" fmla="*/ 2347214 h 2945610"/>
                <a:gd name="connsiteX47-1153" fmla="*/ 7119284 w 12192000"/>
                <a:gd name="connsiteY47-1154" fmla="*/ 2355323 h 2945610"/>
                <a:gd name="connsiteX48-1155" fmla="*/ 7113383 w 12192000"/>
                <a:gd name="connsiteY48-1156" fmla="*/ 2351900 h 2945610"/>
                <a:gd name="connsiteX49-1157" fmla="*/ 6103727 w 12192000"/>
                <a:gd name="connsiteY49-1158" fmla="*/ 2937501 h 2945610"/>
                <a:gd name="connsiteX50-1159" fmla="*/ 6103727 w 12192000"/>
                <a:gd name="connsiteY50-1160" fmla="*/ 2945610 h 2945610"/>
                <a:gd name="connsiteX51-1161" fmla="*/ 5087399 w 12192000"/>
                <a:gd name="connsiteY51-1162" fmla="*/ 2356139 h 2945610"/>
                <a:gd name="connsiteX52-1163" fmla="*/ 5085013 w 12192000"/>
                <a:gd name="connsiteY52-1164" fmla="*/ 2357523 h 2945610"/>
                <a:gd name="connsiteX53-1165" fmla="*/ 5085013 w 12192000"/>
                <a:gd name="connsiteY53-1166" fmla="*/ 1185721 h 2945610"/>
                <a:gd name="connsiteX54-1167" fmla="*/ 5085013 w 12192000"/>
                <a:gd name="connsiteY54-1168" fmla="*/ 1183841 h 2945610"/>
                <a:gd name="connsiteX55-1169" fmla="*/ 5084646 w 12192000"/>
                <a:gd name="connsiteY55-1170" fmla="*/ 1184054 h 2945610"/>
                <a:gd name="connsiteX56-1171" fmla="*/ 5084646 w 12192000"/>
                <a:gd name="connsiteY56-1172" fmla="*/ 2361463 h 2945610"/>
                <a:gd name="connsiteX57-1173" fmla="*/ 4071766 w 12192000"/>
                <a:gd name="connsiteY57-1174" fmla="*/ 1773990 h 2945610"/>
                <a:gd name="connsiteX58-1175" fmla="*/ 4071766 w 12192000"/>
                <a:gd name="connsiteY58-1176" fmla="*/ 1774966 h 2945610"/>
                <a:gd name="connsiteX59-1177" fmla="*/ 3054863 w 12192000"/>
                <a:gd name="connsiteY59-1178" fmla="*/ 1185161 h 2945610"/>
                <a:gd name="connsiteX60-1179" fmla="*/ 3053896 w 12192000"/>
                <a:gd name="connsiteY60-1180" fmla="*/ 1185722 h 2945610"/>
                <a:gd name="connsiteX61-1181" fmla="*/ 3053896 w 12192000"/>
                <a:gd name="connsiteY61-1182" fmla="*/ 1184600 h 2945610"/>
                <a:gd name="connsiteX62-1183" fmla="*/ 3053896 w 12192000"/>
                <a:gd name="connsiteY62-1184" fmla="*/ 1184598 h 2945610"/>
                <a:gd name="connsiteX63-1185" fmla="*/ 3051900 w 12192000"/>
                <a:gd name="connsiteY63-1186" fmla="*/ 1183441 h 2945610"/>
                <a:gd name="connsiteX64-1187" fmla="*/ 2038189 w 12192000"/>
                <a:gd name="connsiteY64-1188" fmla="*/ 1771394 h 2945610"/>
                <a:gd name="connsiteX65-1189" fmla="*/ 2038189 w 12192000"/>
                <a:gd name="connsiteY65-1190" fmla="*/ 731839 h 2945610"/>
                <a:gd name="connsiteX66-1191" fmla="*/ 2037962 w 12192000"/>
                <a:gd name="connsiteY66-1192" fmla="*/ 1774966 h 2945610"/>
                <a:gd name="connsiteX67-1193" fmla="*/ 1021058 w 12192000"/>
                <a:gd name="connsiteY67-1194" fmla="*/ 1185161 h 2945610"/>
                <a:gd name="connsiteX68-1195" fmla="*/ 1020091 w 12192000"/>
                <a:gd name="connsiteY68-1196" fmla="*/ 1185722 h 2945610"/>
                <a:gd name="connsiteX69-1197" fmla="*/ 1017871 w 12192000"/>
                <a:gd name="connsiteY69-1198" fmla="*/ 1774966 h 2945610"/>
                <a:gd name="connsiteX70-1199" fmla="*/ 967 w 12192000"/>
                <a:gd name="connsiteY70-1200" fmla="*/ 1185161 h 2945610"/>
                <a:gd name="connsiteX71-1201" fmla="*/ 0 w 12192000"/>
                <a:gd name="connsiteY71-1202" fmla="*/ 1185722 h 2945610"/>
                <a:gd name="connsiteX72-1203" fmla="*/ 0 w 12192000"/>
                <a:gd name="connsiteY72-1204" fmla="*/ 4990 h 2945610"/>
                <a:gd name="connsiteX73-1205" fmla="*/ 22515 w 12192000"/>
                <a:gd name="connsiteY73-1206" fmla="*/ 18049 h 2945610"/>
                <a:gd name="connsiteX74-1207" fmla="*/ 1017871 w 12192000"/>
                <a:gd name="connsiteY74-1208" fmla="*/ 18049 h 2945610"/>
                <a:gd name="connsiteX75-1209" fmla="*/ 1020091 w 12192000"/>
                <a:gd name="connsiteY75-1210" fmla="*/ 4990 h 2945610"/>
                <a:gd name="connsiteX76-1211" fmla="*/ 1042606 w 12192000"/>
                <a:gd name="connsiteY76-1212" fmla="*/ 18049 h 2945610"/>
                <a:gd name="connsiteX77-1213" fmla="*/ 2037961 w 12192000"/>
                <a:gd name="connsiteY77-1214" fmla="*/ 18049 h 2945610"/>
                <a:gd name="connsiteX78-1215" fmla="*/ 2037961 w 12192000"/>
                <a:gd name="connsiteY78-1216" fmla="*/ 287339 h 2945610"/>
                <a:gd name="connsiteX79-1217" fmla="*/ 2037963 w 12192000"/>
                <a:gd name="connsiteY79-1218" fmla="*/ 287339 h 2945610"/>
                <a:gd name="connsiteX80-1219" fmla="*/ 2037963 w 12192000"/>
                <a:gd name="connsiteY80-1220" fmla="*/ 18048 h 2945610"/>
                <a:gd name="connsiteX81-1221" fmla="*/ 3033319 w 12192000"/>
                <a:gd name="connsiteY81-1222" fmla="*/ 18048 h 2945610"/>
                <a:gd name="connsiteX82-1223" fmla="*/ 3053896 w 12192000"/>
                <a:gd name="connsiteY82-1224" fmla="*/ 6114 h 2945610"/>
                <a:gd name="connsiteX83-1225" fmla="*/ 3053896 w 12192000"/>
                <a:gd name="connsiteY83-1226" fmla="*/ 4990 h 2945610"/>
                <a:gd name="connsiteX84-1227" fmla="*/ 3054864 w 12192000"/>
                <a:gd name="connsiteY84-1228" fmla="*/ 5552 h 2945610"/>
                <a:gd name="connsiteX85-1229" fmla="*/ 3055833 w 12192000"/>
                <a:gd name="connsiteY85-1230" fmla="*/ 4990 h 2945610"/>
                <a:gd name="connsiteX86-1231" fmla="*/ 3055833 w 12192000"/>
                <a:gd name="connsiteY86-1232" fmla="*/ 6114 h 2945610"/>
                <a:gd name="connsiteX87-1233" fmla="*/ 3076411 w 12192000"/>
                <a:gd name="connsiteY87-1234" fmla="*/ 18049 h 2945610"/>
                <a:gd name="connsiteX88-1235" fmla="*/ 4071766 w 12192000"/>
                <a:gd name="connsiteY88-1236" fmla="*/ 18049 h 2945610"/>
                <a:gd name="connsiteX89-1237" fmla="*/ 4071766 w 12192000"/>
                <a:gd name="connsiteY89-1238" fmla="*/ 287339 h 2945610"/>
                <a:gd name="connsiteX90-1239" fmla="*/ 4071768 w 12192000"/>
                <a:gd name="connsiteY90-1240" fmla="*/ 287339 h 2945610"/>
                <a:gd name="connsiteX91-1241" fmla="*/ 4071768 w 12192000"/>
                <a:gd name="connsiteY91-1242" fmla="*/ 18048 h 2945610"/>
                <a:gd name="connsiteX92-1243" fmla="*/ 5067121 w 12192000"/>
                <a:gd name="connsiteY92-1244" fmla="*/ 18048 h 2945610"/>
                <a:gd name="connsiteX93-1245" fmla="*/ 5085013 w 12192000"/>
                <a:gd name="connsiteY93-1246" fmla="*/ 7671 h 2945610"/>
                <a:gd name="connsiteX94-1247" fmla="*/ 5085013 w 12192000"/>
                <a:gd name="connsiteY94-1248" fmla="*/ 4989 h 2945610"/>
                <a:gd name="connsiteX95-1249" fmla="*/ 5087325 w 12192000"/>
                <a:gd name="connsiteY95-1250" fmla="*/ 6330 h 2945610"/>
                <a:gd name="connsiteX96-1251" fmla="*/ 5089635 w 12192000"/>
                <a:gd name="connsiteY96-1252" fmla="*/ 4990 h 2945610"/>
                <a:gd name="connsiteX97-1253" fmla="*/ 5089635 w 12192000"/>
                <a:gd name="connsiteY97-1254" fmla="*/ 7670 h 2945610"/>
                <a:gd name="connsiteX98-1255" fmla="*/ 5107529 w 12192000"/>
                <a:gd name="connsiteY98-1256" fmla="*/ 18048 h 2945610"/>
                <a:gd name="connsiteX99-1257" fmla="*/ 6102885 w 12192000"/>
                <a:gd name="connsiteY99-1258" fmla="*/ 18048 h 2945610"/>
                <a:gd name="connsiteX100-1259" fmla="*/ 6102885 w 12192000"/>
                <a:gd name="connsiteY100-1260" fmla="*/ 18049 h 2945610"/>
                <a:gd name="connsiteX101-1261" fmla="*/ 7088165 w 12192000"/>
                <a:gd name="connsiteY101-1262" fmla="*/ 18049 h 2945610"/>
                <a:gd name="connsiteX102-1263" fmla="*/ 7119284 w 12192000"/>
                <a:gd name="connsiteY102-1264" fmla="*/ 0 h 2945610"/>
                <a:gd name="connsiteX0-1265" fmla="*/ 4071994 w 12192000"/>
                <a:gd name="connsiteY0-1266" fmla="*/ 731839 h 2945610"/>
                <a:gd name="connsiteX1-1267" fmla="*/ 4071766 w 12192000"/>
                <a:gd name="connsiteY1-1268" fmla="*/ 1768203 h 2945610"/>
                <a:gd name="connsiteX2-1269" fmla="*/ 4071994 w 12192000"/>
                <a:gd name="connsiteY2-1270" fmla="*/ 1768071 h 2945610"/>
                <a:gd name="connsiteX3-1271" fmla="*/ 4071994 w 12192000"/>
                <a:gd name="connsiteY3-1272" fmla="*/ 731839 h 2945610"/>
                <a:gd name="connsiteX4-1273" fmla="*/ 7119284 w 12192000"/>
                <a:gd name="connsiteY4-1274" fmla="*/ 0 h 2945610"/>
                <a:gd name="connsiteX5-1275" fmla="*/ 7119284 w 12192000"/>
                <a:gd name="connsiteY5-1276" fmla="*/ 10263 h 2945610"/>
                <a:gd name="connsiteX6-1277" fmla="*/ 7132707 w 12192000"/>
                <a:gd name="connsiteY6-1278" fmla="*/ 18048 h 2945610"/>
                <a:gd name="connsiteX7-1279" fmla="*/ 8131064 w 12192000"/>
                <a:gd name="connsiteY7-1280" fmla="*/ 18048 h 2945610"/>
                <a:gd name="connsiteX8-1281" fmla="*/ 8131064 w 12192000"/>
                <a:gd name="connsiteY8-1282" fmla="*/ 287339 h 2945610"/>
                <a:gd name="connsiteX9-1283" fmla="*/ 8135528 w 12192000"/>
                <a:gd name="connsiteY9-1284" fmla="*/ 287339 h 2945610"/>
                <a:gd name="connsiteX10-1285" fmla="*/ 8135528 w 12192000"/>
                <a:gd name="connsiteY10-1286" fmla="*/ 18048 h 2945610"/>
                <a:gd name="connsiteX11-1287" fmla="*/ 9122282 w 12192000"/>
                <a:gd name="connsiteY11-1288" fmla="*/ 18048 h 2945610"/>
                <a:gd name="connsiteX12-1289" fmla="*/ 9140528 w 12192000"/>
                <a:gd name="connsiteY12-1290" fmla="*/ 7464 h 2945610"/>
                <a:gd name="connsiteX13-1291" fmla="*/ 9140528 w 12192000"/>
                <a:gd name="connsiteY13-1292" fmla="*/ 6729 h 2945610"/>
                <a:gd name="connsiteX14-1293" fmla="*/ 9141162 w 12192000"/>
                <a:gd name="connsiteY14-1294" fmla="*/ 7097 h 2945610"/>
                <a:gd name="connsiteX15-1295" fmla="*/ 9153398 w 12192000"/>
                <a:gd name="connsiteY15-1296" fmla="*/ 0 h 2945610"/>
                <a:gd name="connsiteX16-1297" fmla="*/ 9153398 w 12192000"/>
                <a:gd name="connsiteY16-1298" fmla="*/ 14193 h 2945610"/>
                <a:gd name="connsiteX17-1299" fmla="*/ 9160044 w 12192000"/>
                <a:gd name="connsiteY17-1300" fmla="*/ 18048 h 2945610"/>
                <a:gd name="connsiteX18-1301" fmla="*/ 10158400 w 12192000"/>
                <a:gd name="connsiteY18-1302" fmla="*/ 18048 h 2945610"/>
                <a:gd name="connsiteX19-1303" fmla="*/ 10158400 w 12192000"/>
                <a:gd name="connsiteY19-1304" fmla="*/ 287339 h 2945610"/>
                <a:gd name="connsiteX20-1305" fmla="*/ 10162864 w 12192000"/>
                <a:gd name="connsiteY20-1306" fmla="*/ 287339 h 2945610"/>
                <a:gd name="connsiteX21-1307" fmla="*/ 10162864 w 12192000"/>
                <a:gd name="connsiteY21-1308" fmla="*/ 18048 h 2945610"/>
                <a:gd name="connsiteX22-1309" fmla="*/ 11149618 w 12192000"/>
                <a:gd name="connsiteY22-1310" fmla="*/ 18048 h 2945610"/>
                <a:gd name="connsiteX23-1311" fmla="*/ 11180734 w 12192000"/>
                <a:gd name="connsiteY23-1312" fmla="*/ 0 h 2945610"/>
                <a:gd name="connsiteX24-1313" fmla="*/ 11180734 w 12192000"/>
                <a:gd name="connsiteY24-1314" fmla="*/ 18048 h 2945610"/>
                <a:gd name="connsiteX25-1315" fmla="*/ 12160884 w 12192000"/>
                <a:gd name="connsiteY25-1316" fmla="*/ 18048 h 2945610"/>
                <a:gd name="connsiteX26-1317" fmla="*/ 12192000 w 12192000"/>
                <a:gd name="connsiteY26-1318" fmla="*/ 0 h 2945610"/>
                <a:gd name="connsiteX27-1319" fmla="*/ 12192000 w 12192000"/>
                <a:gd name="connsiteY27-1320" fmla="*/ 1176792 h 2945610"/>
                <a:gd name="connsiteX28-1321" fmla="*/ 12192000 w 12192000"/>
                <a:gd name="connsiteY28-1322" fmla="*/ 1180732 h 2945610"/>
                <a:gd name="connsiteX29-1323" fmla="*/ 12188602 w 12192000"/>
                <a:gd name="connsiteY29-1324" fmla="*/ 1178762 h 2945610"/>
                <a:gd name="connsiteX30-1325" fmla="*/ 11174128 w 12192000"/>
                <a:gd name="connsiteY30-1326" fmla="*/ 1767158 h 2945610"/>
                <a:gd name="connsiteX31-1327" fmla="*/ 11174128 w 12192000"/>
                <a:gd name="connsiteY31-1328" fmla="*/ 1180624 h 2945610"/>
                <a:gd name="connsiteX32-1329" fmla="*/ 10166452 w 12192000"/>
                <a:gd name="connsiteY32-1330" fmla="*/ 1765077 h 2945610"/>
                <a:gd name="connsiteX33-1331" fmla="*/ 10166452 w 12192000"/>
                <a:gd name="connsiteY33-1332" fmla="*/ 1769201 h 2945610"/>
                <a:gd name="connsiteX34-1333" fmla="*/ 10162896 w 12192000"/>
                <a:gd name="connsiteY34-1334" fmla="*/ 1767139 h 2945610"/>
                <a:gd name="connsiteX35-1335" fmla="*/ 10162864 w 12192000"/>
                <a:gd name="connsiteY35-1336" fmla="*/ 1767158 h 2945610"/>
                <a:gd name="connsiteX36-1337" fmla="*/ 10162864 w 12192000"/>
                <a:gd name="connsiteY36-1338" fmla="*/ 1767120 h 2945610"/>
                <a:gd name="connsiteX37-1339" fmla="*/ 9151990 w 12192000"/>
                <a:gd name="connsiteY37-1340" fmla="*/ 1180813 h 2945610"/>
                <a:gd name="connsiteX38-1341" fmla="*/ 9140528 w 12192000"/>
                <a:gd name="connsiteY38-1342" fmla="*/ 1187461 h 2945610"/>
                <a:gd name="connsiteX39-1343" fmla="*/ 9140528 w 12192000"/>
                <a:gd name="connsiteY39-1344" fmla="*/ 1184256 h 2945610"/>
                <a:gd name="connsiteX40-1345" fmla="*/ 8139115 w 12192000"/>
                <a:gd name="connsiteY40-1346" fmla="*/ 1765077 h 2945610"/>
                <a:gd name="connsiteX41-1347" fmla="*/ 8139115 w 12192000"/>
                <a:gd name="connsiteY41-1348" fmla="*/ 1769201 h 2945610"/>
                <a:gd name="connsiteX42-1349" fmla="*/ 8135560 w 12192000"/>
                <a:gd name="connsiteY42-1350" fmla="*/ 1767139 h 2945610"/>
                <a:gd name="connsiteX43-1351" fmla="*/ 8135527 w 12192000"/>
                <a:gd name="connsiteY43-1352" fmla="*/ 1767158 h 2945610"/>
                <a:gd name="connsiteX44-1353" fmla="*/ 8135527 w 12192000"/>
                <a:gd name="connsiteY44-1354" fmla="*/ 1767120 h 2945610"/>
                <a:gd name="connsiteX45-1355" fmla="*/ 8127487 w 12192000"/>
                <a:gd name="connsiteY45-1356" fmla="*/ 1762457 h 2945610"/>
                <a:gd name="connsiteX46-1357" fmla="*/ 7119284 w 12192000"/>
                <a:gd name="connsiteY46-1358" fmla="*/ 2347214 h 2945610"/>
                <a:gd name="connsiteX47-1359" fmla="*/ 7119284 w 12192000"/>
                <a:gd name="connsiteY47-1360" fmla="*/ 2355323 h 2945610"/>
                <a:gd name="connsiteX48-1361" fmla="*/ 7113383 w 12192000"/>
                <a:gd name="connsiteY48-1362" fmla="*/ 2351900 h 2945610"/>
                <a:gd name="connsiteX49-1363" fmla="*/ 6103727 w 12192000"/>
                <a:gd name="connsiteY49-1364" fmla="*/ 2937501 h 2945610"/>
                <a:gd name="connsiteX50-1365" fmla="*/ 6103727 w 12192000"/>
                <a:gd name="connsiteY50-1366" fmla="*/ 2945610 h 2945610"/>
                <a:gd name="connsiteX51-1367" fmla="*/ 5087399 w 12192000"/>
                <a:gd name="connsiteY51-1368" fmla="*/ 2356139 h 2945610"/>
                <a:gd name="connsiteX52-1369" fmla="*/ 5085013 w 12192000"/>
                <a:gd name="connsiteY52-1370" fmla="*/ 2357523 h 2945610"/>
                <a:gd name="connsiteX53-1371" fmla="*/ 5085013 w 12192000"/>
                <a:gd name="connsiteY53-1372" fmla="*/ 1185721 h 2945610"/>
                <a:gd name="connsiteX54-1373" fmla="*/ 5085013 w 12192000"/>
                <a:gd name="connsiteY54-1374" fmla="*/ 1183841 h 2945610"/>
                <a:gd name="connsiteX55-1375" fmla="*/ 5084646 w 12192000"/>
                <a:gd name="connsiteY55-1376" fmla="*/ 2361463 h 2945610"/>
                <a:gd name="connsiteX56-1377" fmla="*/ 4071766 w 12192000"/>
                <a:gd name="connsiteY56-1378" fmla="*/ 1773990 h 2945610"/>
                <a:gd name="connsiteX57-1379" fmla="*/ 4071766 w 12192000"/>
                <a:gd name="connsiteY57-1380" fmla="*/ 1774966 h 2945610"/>
                <a:gd name="connsiteX58-1381" fmla="*/ 3054863 w 12192000"/>
                <a:gd name="connsiteY58-1382" fmla="*/ 1185161 h 2945610"/>
                <a:gd name="connsiteX59-1383" fmla="*/ 3053896 w 12192000"/>
                <a:gd name="connsiteY59-1384" fmla="*/ 1185722 h 2945610"/>
                <a:gd name="connsiteX60-1385" fmla="*/ 3053896 w 12192000"/>
                <a:gd name="connsiteY60-1386" fmla="*/ 1184600 h 2945610"/>
                <a:gd name="connsiteX61-1387" fmla="*/ 3053896 w 12192000"/>
                <a:gd name="connsiteY61-1388" fmla="*/ 1184598 h 2945610"/>
                <a:gd name="connsiteX62-1389" fmla="*/ 3051900 w 12192000"/>
                <a:gd name="connsiteY62-1390" fmla="*/ 1183441 h 2945610"/>
                <a:gd name="connsiteX63-1391" fmla="*/ 2038189 w 12192000"/>
                <a:gd name="connsiteY63-1392" fmla="*/ 1771394 h 2945610"/>
                <a:gd name="connsiteX64-1393" fmla="*/ 2038189 w 12192000"/>
                <a:gd name="connsiteY64-1394" fmla="*/ 731839 h 2945610"/>
                <a:gd name="connsiteX65-1395" fmla="*/ 2037962 w 12192000"/>
                <a:gd name="connsiteY65-1396" fmla="*/ 1774966 h 2945610"/>
                <a:gd name="connsiteX66-1397" fmla="*/ 1021058 w 12192000"/>
                <a:gd name="connsiteY66-1398" fmla="*/ 1185161 h 2945610"/>
                <a:gd name="connsiteX67-1399" fmla="*/ 1020091 w 12192000"/>
                <a:gd name="connsiteY67-1400" fmla="*/ 1185722 h 2945610"/>
                <a:gd name="connsiteX68-1401" fmla="*/ 1017871 w 12192000"/>
                <a:gd name="connsiteY68-1402" fmla="*/ 1774966 h 2945610"/>
                <a:gd name="connsiteX69-1403" fmla="*/ 967 w 12192000"/>
                <a:gd name="connsiteY69-1404" fmla="*/ 1185161 h 2945610"/>
                <a:gd name="connsiteX70-1405" fmla="*/ 0 w 12192000"/>
                <a:gd name="connsiteY70-1406" fmla="*/ 1185722 h 2945610"/>
                <a:gd name="connsiteX71-1407" fmla="*/ 0 w 12192000"/>
                <a:gd name="connsiteY71-1408" fmla="*/ 4990 h 2945610"/>
                <a:gd name="connsiteX72-1409" fmla="*/ 22515 w 12192000"/>
                <a:gd name="connsiteY72-1410" fmla="*/ 18049 h 2945610"/>
                <a:gd name="connsiteX73-1411" fmla="*/ 1017871 w 12192000"/>
                <a:gd name="connsiteY73-1412" fmla="*/ 18049 h 2945610"/>
                <a:gd name="connsiteX74-1413" fmla="*/ 1020091 w 12192000"/>
                <a:gd name="connsiteY74-1414" fmla="*/ 4990 h 2945610"/>
                <a:gd name="connsiteX75-1415" fmla="*/ 1042606 w 12192000"/>
                <a:gd name="connsiteY75-1416" fmla="*/ 18049 h 2945610"/>
                <a:gd name="connsiteX76-1417" fmla="*/ 2037961 w 12192000"/>
                <a:gd name="connsiteY76-1418" fmla="*/ 18049 h 2945610"/>
                <a:gd name="connsiteX77-1419" fmla="*/ 2037961 w 12192000"/>
                <a:gd name="connsiteY77-1420" fmla="*/ 287339 h 2945610"/>
                <a:gd name="connsiteX78-1421" fmla="*/ 2037963 w 12192000"/>
                <a:gd name="connsiteY78-1422" fmla="*/ 287339 h 2945610"/>
                <a:gd name="connsiteX79-1423" fmla="*/ 2037963 w 12192000"/>
                <a:gd name="connsiteY79-1424" fmla="*/ 18048 h 2945610"/>
                <a:gd name="connsiteX80-1425" fmla="*/ 3033319 w 12192000"/>
                <a:gd name="connsiteY80-1426" fmla="*/ 18048 h 2945610"/>
                <a:gd name="connsiteX81-1427" fmla="*/ 3053896 w 12192000"/>
                <a:gd name="connsiteY81-1428" fmla="*/ 6114 h 2945610"/>
                <a:gd name="connsiteX82-1429" fmla="*/ 3053896 w 12192000"/>
                <a:gd name="connsiteY82-1430" fmla="*/ 4990 h 2945610"/>
                <a:gd name="connsiteX83-1431" fmla="*/ 3054864 w 12192000"/>
                <a:gd name="connsiteY83-1432" fmla="*/ 5552 h 2945610"/>
                <a:gd name="connsiteX84-1433" fmla="*/ 3055833 w 12192000"/>
                <a:gd name="connsiteY84-1434" fmla="*/ 4990 h 2945610"/>
                <a:gd name="connsiteX85-1435" fmla="*/ 3055833 w 12192000"/>
                <a:gd name="connsiteY85-1436" fmla="*/ 6114 h 2945610"/>
                <a:gd name="connsiteX86-1437" fmla="*/ 3076411 w 12192000"/>
                <a:gd name="connsiteY86-1438" fmla="*/ 18049 h 2945610"/>
                <a:gd name="connsiteX87-1439" fmla="*/ 4071766 w 12192000"/>
                <a:gd name="connsiteY87-1440" fmla="*/ 18049 h 2945610"/>
                <a:gd name="connsiteX88-1441" fmla="*/ 4071766 w 12192000"/>
                <a:gd name="connsiteY88-1442" fmla="*/ 287339 h 2945610"/>
                <a:gd name="connsiteX89-1443" fmla="*/ 4071768 w 12192000"/>
                <a:gd name="connsiteY89-1444" fmla="*/ 287339 h 2945610"/>
                <a:gd name="connsiteX90-1445" fmla="*/ 4071768 w 12192000"/>
                <a:gd name="connsiteY90-1446" fmla="*/ 18048 h 2945610"/>
                <a:gd name="connsiteX91-1447" fmla="*/ 5067121 w 12192000"/>
                <a:gd name="connsiteY91-1448" fmla="*/ 18048 h 2945610"/>
                <a:gd name="connsiteX92-1449" fmla="*/ 5085013 w 12192000"/>
                <a:gd name="connsiteY92-1450" fmla="*/ 7671 h 2945610"/>
                <a:gd name="connsiteX93-1451" fmla="*/ 5085013 w 12192000"/>
                <a:gd name="connsiteY93-1452" fmla="*/ 4989 h 2945610"/>
                <a:gd name="connsiteX94-1453" fmla="*/ 5087325 w 12192000"/>
                <a:gd name="connsiteY94-1454" fmla="*/ 6330 h 2945610"/>
                <a:gd name="connsiteX95-1455" fmla="*/ 5089635 w 12192000"/>
                <a:gd name="connsiteY95-1456" fmla="*/ 4990 h 2945610"/>
                <a:gd name="connsiteX96-1457" fmla="*/ 5089635 w 12192000"/>
                <a:gd name="connsiteY96-1458" fmla="*/ 7670 h 2945610"/>
                <a:gd name="connsiteX97-1459" fmla="*/ 5107529 w 12192000"/>
                <a:gd name="connsiteY97-1460" fmla="*/ 18048 h 2945610"/>
                <a:gd name="connsiteX98-1461" fmla="*/ 6102885 w 12192000"/>
                <a:gd name="connsiteY98-1462" fmla="*/ 18048 h 2945610"/>
                <a:gd name="connsiteX99-1463" fmla="*/ 6102885 w 12192000"/>
                <a:gd name="connsiteY99-1464" fmla="*/ 18049 h 2945610"/>
                <a:gd name="connsiteX100-1465" fmla="*/ 7088165 w 12192000"/>
                <a:gd name="connsiteY100-1466" fmla="*/ 18049 h 2945610"/>
                <a:gd name="connsiteX101-1467" fmla="*/ 7119284 w 12192000"/>
                <a:gd name="connsiteY101-1468" fmla="*/ 0 h 2945610"/>
                <a:gd name="connsiteX0-1469" fmla="*/ 4071994 w 12192000"/>
                <a:gd name="connsiteY0-1470" fmla="*/ 1768071 h 2945610"/>
                <a:gd name="connsiteX1-1471" fmla="*/ 4071766 w 12192000"/>
                <a:gd name="connsiteY1-1472" fmla="*/ 1768203 h 2945610"/>
                <a:gd name="connsiteX2-1473" fmla="*/ 4071994 w 12192000"/>
                <a:gd name="connsiteY2-1474" fmla="*/ 1768071 h 2945610"/>
                <a:gd name="connsiteX3-1475" fmla="*/ 7119284 w 12192000"/>
                <a:gd name="connsiteY3-1476" fmla="*/ 0 h 2945610"/>
                <a:gd name="connsiteX4-1477" fmla="*/ 7119284 w 12192000"/>
                <a:gd name="connsiteY4-1478" fmla="*/ 10263 h 2945610"/>
                <a:gd name="connsiteX5-1479" fmla="*/ 7132707 w 12192000"/>
                <a:gd name="connsiteY5-1480" fmla="*/ 18048 h 2945610"/>
                <a:gd name="connsiteX6-1481" fmla="*/ 8131064 w 12192000"/>
                <a:gd name="connsiteY6-1482" fmla="*/ 18048 h 2945610"/>
                <a:gd name="connsiteX7-1483" fmla="*/ 8131064 w 12192000"/>
                <a:gd name="connsiteY7-1484" fmla="*/ 287339 h 2945610"/>
                <a:gd name="connsiteX8-1485" fmla="*/ 8135528 w 12192000"/>
                <a:gd name="connsiteY8-1486" fmla="*/ 287339 h 2945610"/>
                <a:gd name="connsiteX9-1487" fmla="*/ 8135528 w 12192000"/>
                <a:gd name="connsiteY9-1488" fmla="*/ 18048 h 2945610"/>
                <a:gd name="connsiteX10-1489" fmla="*/ 9122282 w 12192000"/>
                <a:gd name="connsiteY10-1490" fmla="*/ 18048 h 2945610"/>
                <a:gd name="connsiteX11-1491" fmla="*/ 9140528 w 12192000"/>
                <a:gd name="connsiteY11-1492" fmla="*/ 7464 h 2945610"/>
                <a:gd name="connsiteX12-1493" fmla="*/ 9140528 w 12192000"/>
                <a:gd name="connsiteY12-1494" fmla="*/ 6729 h 2945610"/>
                <a:gd name="connsiteX13-1495" fmla="*/ 9141162 w 12192000"/>
                <a:gd name="connsiteY13-1496" fmla="*/ 7097 h 2945610"/>
                <a:gd name="connsiteX14-1497" fmla="*/ 9153398 w 12192000"/>
                <a:gd name="connsiteY14-1498" fmla="*/ 0 h 2945610"/>
                <a:gd name="connsiteX15-1499" fmla="*/ 9153398 w 12192000"/>
                <a:gd name="connsiteY15-1500" fmla="*/ 14193 h 2945610"/>
                <a:gd name="connsiteX16-1501" fmla="*/ 9160044 w 12192000"/>
                <a:gd name="connsiteY16-1502" fmla="*/ 18048 h 2945610"/>
                <a:gd name="connsiteX17-1503" fmla="*/ 10158400 w 12192000"/>
                <a:gd name="connsiteY17-1504" fmla="*/ 18048 h 2945610"/>
                <a:gd name="connsiteX18-1505" fmla="*/ 10158400 w 12192000"/>
                <a:gd name="connsiteY18-1506" fmla="*/ 287339 h 2945610"/>
                <a:gd name="connsiteX19-1507" fmla="*/ 10162864 w 12192000"/>
                <a:gd name="connsiteY19-1508" fmla="*/ 287339 h 2945610"/>
                <a:gd name="connsiteX20-1509" fmla="*/ 10162864 w 12192000"/>
                <a:gd name="connsiteY20-1510" fmla="*/ 18048 h 2945610"/>
                <a:gd name="connsiteX21-1511" fmla="*/ 11149618 w 12192000"/>
                <a:gd name="connsiteY21-1512" fmla="*/ 18048 h 2945610"/>
                <a:gd name="connsiteX22-1513" fmla="*/ 11180734 w 12192000"/>
                <a:gd name="connsiteY22-1514" fmla="*/ 0 h 2945610"/>
                <a:gd name="connsiteX23-1515" fmla="*/ 11180734 w 12192000"/>
                <a:gd name="connsiteY23-1516" fmla="*/ 18048 h 2945610"/>
                <a:gd name="connsiteX24-1517" fmla="*/ 12160884 w 12192000"/>
                <a:gd name="connsiteY24-1518" fmla="*/ 18048 h 2945610"/>
                <a:gd name="connsiteX25-1519" fmla="*/ 12192000 w 12192000"/>
                <a:gd name="connsiteY25-1520" fmla="*/ 0 h 2945610"/>
                <a:gd name="connsiteX26-1521" fmla="*/ 12192000 w 12192000"/>
                <a:gd name="connsiteY26-1522" fmla="*/ 1176792 h 2945610"/>
                <a:gd name="connsiteX27-1523" fmla="*/ 12192000 w 12192000"/>
                <a:gd name="connsiteY27-1524" fmla="*/ 1180732 h 2945610"/>
                <a:gd name="connsiteX28-1525" fmla="*/ 12188602 w 12192000"/>
                <a:gd name="connsiteY28-1526" fmla="*/ 1178762 h 2945610"/>
                <a:gd name="connsiteX29-1527" fmla="*/ 11174128 w 12192000"/>
                <a:gd name="connsiteY29-1528" fmla="*/ 1767158 h 2945610"/>
                <a:gd name="connsiteX30-1529" fmla="*/ 11174128 w 12192000"/>
                <a:gd name="connsiteY30-1530" fmla="*/ 1180624 h 2945610"/>
                <a:gd name="connsiteX31-1531" fmla="*/ 10166452 w 12192000"/>
                <a:gd name="connsiteY31-1532" fmla="*/ 1765077 h 2945610"/>
                <a:gd name="connsiteX32-1533" fmla="*/ 10166452 w 12192000"/>
                <a:gd name="connsiteY32-1534" fmla="*/ 1769201 h 2945610"/>
                <a:gd name="connsiteX33-1535" fmla="*/ 10162896 w 12192000"/>
                <a:gd name="connsiteY33-1536" fmla="*/ 1767139 h 2945610"/>
                <a:gd name="connsiteX34-1537" fmla="*/ 10162864 w 12192000"/>
                <a:gd name="connsiteY34-1538" fmla="*/ 1767158 h 2945610"/>
                <a:gd name="connsiteX35-1539" fmla="*/ 10162864 w 12192000"/>
                <a:gd name="connsiteY35-1540" fmla="*/ 1767120 h 2945610"/>
                <a:gd name="connsiteX36-1541" fmla="*/ 9151990 w 12192000"/>
                <a:gd name="connsiteY36-1542" fmla="*/ 1180813 h 2945610"/>
                <a:gd name="connsiteX37-1543" fmla="*/ 9140528 w 12192000"/>
                <a:gd name="connsiteY37-1544" fmla="*/ 1187461 h 2945610"/>
                <a:gd name="connsiteX38-1545" fmla="*/ 9140528 w 12192000"/>
                <a:gd name="connsiteY38-1546" fmla="*/ 1184256 h 2945610"/>
                <a:gd name="connsiteX39-1547" fmla="*/ 8139115 w 12192000"/>
                <a:gd name="connsiteY39-1548" fmla="*/ 1765077 h 2945610"/>
                <a:gd name="connsiteX40-1549" fmla="*/ 8139115 w 12192000"/>
                <a:gd name="connsiteY40-1550" fmla="*/ 1769201 h 2945610"/>
                <a:gd name="connsiteX41-1551" fmla="*/ 8135560 w 12192000"/>
                <a:gd name="connsiteY41-1552" fmla="*/ 1767139 h 2945610"/>
                <a:gd name="connsiteX42-1553" fmla="*/ 8135527 w 12192000"/>
                <a:gd name="connsiteY42-1554" fmla="*/ 1767158 h 2945610"/>
                <a:gd name="connsiteX43-1555" fmla="*/ 8135527 w 12192000"/>
                <a:gd name="connsiteY43-1556" fmla="*/ 1767120 h 2945610"/>
                <a:gd name="connsiteX44-1557" fmla="*/ 8127487 w 12192000"/>
                <a:gd name="connsiteY44-1558" fmla="*/ 1762457 h 2945610"/>
                <a:gd name="connsiteX45-1559" fmla="*/ 7119284 w 12192000"/>
                <a:gd name="connsiteY45-1560" fmla="*/ 2347214 h 2945610"/>
                <a:gd name="connsiteX46-1561" fmla="*/ 7119284 w 12192000"/>
                <a:gd name="connsiteY46-1562" fmla="*/ 2355323 h 2945610"/>
                <a:gd name="connsiteX47-1563" fmla="*/ 7113383 w 12192000"/>
                <a:gd name="connsiteY47-1564" fmla="*/ 2351900 h 2945610"/>
                <a:gd name="connsiteX48-1565" fmla="*/ 6103727 w 12192000"/>
                <a:gd name="connsiteY48-1566" fmla="*/ 2937501 h 2945610"/>
                <a:gd name="connsiteX49-1567" fmla="*/ 6103727 w 12192000"/>
                <a:gd name="connsiteY49-1568" fmla="*/ 2945610 h 2945610"/>
                <a:gd name="connsiteX50-1569" fmla="*/ 5087399 w 12192000"/>
                <a:gd name="connsiteY50-1570" fmla="*/ 2356139 h 2945610"/>
                <a:gd name="connsiteX51-1571" fmla="*/ 5085013 w 12192000"/>
                <a:gd name="connsiteY51-1572" fmla="*/ 2357523 h 2945610"/>
                <a:gd name="connsiteX52-1573" fmla="*/ 5085013 w 12192000"/>
                <a:gd name="connsiteY52-1574" fmla="*/ 1185721 h 2945610"/>
                <a:gd name="connsiteX53-1575" fmla="*/ 5085013 w 12192000"/>
                <a:gd name="connsiteY53-1576" fmla="*/ 1183841 h 2945610"/>
                <a:gd name="connsiteX54-1577" fmla="*/ 5084646 w 12192000"/>
                <a:gd name="connsiteY54-1578" fmla="*/ 2361463 h 2945610"/>
                <a:gd name="connsiteX55-1579" fmla="*/ 4071766 w 12192000"/>
                <a:gd name="connsiteY55-1580" fmla="*/ 1773990 h 2945610"/>
                <a:gd name="connsiteX56-1581" fmla="*/ 4071766 w 12192000"/>
                <a:gd name="connsiteY56-1582" fmla="*/ 1774966 h 2945610"/>
                <a:gd name="connsiteX57-1583" fmla="*/ 3054863 w 12192000"/>
                <a:gd name="connsiteY57-1584" fmla="*/ 1185161 h 2945610"/>
                <a:gd name="connsiteX58-1585" fmla="*/ 3053896 w 12192000"/>
                <a:gd name="connsiteY58-1586" fmla="*/ 1185722 h 2945610"/>
                <a:gd name="connsiteX59-1587" fmla="*/ 3053896 w 12192000"/>
                <a:gd name="connsiteY59-1588" fmla="*/ 1184600 h 2945610"/>
                <a:gd name="connsiteX60-1589" fmla="*/ 3053896 w 12192000"/>
                <a:gd name="connsiteY60-1590" fmla="*/ 1184598 h 2945610"/>
                <a:gd name="connsiteX61-1591" fmla="*/ 3051900 w 12192000"/>
                <a:gd name="connsiteY61-1592" fmla="*/ 1183441 h 2945610"/>
                <a:gd name="connsiteX62-1593" fmla="*/ 2038189 w 12192000"/>
                <a:gd name="connsiteY62-1594" fmla="*/ 1771394 h 2945610"/>
                <a:gd name="connsiteX63-1595" fmla="*/ 2038189 w 12192000"/>
                <a:gd name="connsiteY63-1596" fmla="*/ 731839 h 2945610"/>
                <a:gd name="connsiteX64-1597" fmla="*/ 2037962 w 12192000"/>
                <a:gd name="connsiteY64-1598" fmla="*/ 1774966 h 2945610"/>
                <a:gd name="connsiteX65-1599" fmla="*/ 1021058 w 12192000"/>
                <a:gd name="connsiteY65-1600" fmla="*/ 1185161 h 2945610"/>
                <a:gd name="connsiteX66-1601" fmla="*/ 1020091 w 12192000"/>
                <a:gd name="connsiteY66-1602" fmla="*/ 1185722 h 2945610"/>
                <a:gd name="connsiteX67-1603" fmla="*/ 1017871 w 12192000"/>
                <a:gd name="connsiteY67-1604" fmla="*/ 1774966 h 2945610"/>
                <a:gd name="connsiteX68-1605" fmla="*/ 967 w 12192000"/>
                <a:gd name="connsiteY68-1606" fmla="*/ 1185161 h 2945610"/>
                <a:gd name="connsiteX69-1607" fmla="*/ 0 w 12192000"/>
                <a:gd name="connsiteY69-1608" fmla="*/ 1185722 h 2945610"/>
                <a:gd name="connsiteX70-1609" fmla="*/ 0 w 12192000"/>
                <a:gd name="connsiteY70-1610" fmla="*/ 4990 h 2945610"/>
                <a:gd name="connsiteX71-1611" fmla="*/ 22515 w 12192000"/>
                <a:gd name="connsiteY71-1612" fmla="*/ 18049 h 2945610"/>
                <a:gd name="connsiteX72-1613" fmla="*/ 1017871 w 12192000"/>
                <a:gd name="connsiteY72-1614" fmla="*/ 18049 h 2945610"/>
                <a:gd name="connsiteX73-1615" fmla="*/ 1020091 w 12192000"/>
                <a:gd name="connsiteY73-1616" fmla="*/ 4990 h 2945610"/>
                <a:gd name="connsiteX74-1617" fmla="*/ 1042606 w 12192000"/>
                <a:gd name="connsiteY74-1618" fmla="*/ 18049 h 2945610"/>
                <a:gd name="connsiteX75-1619" fmla="*/ 2037961 w 12192000"/>
                <a:gd name="connsiteY75-1620" fmla="*/ 18049 h 2945610"/>
                <a:gd name="connsiteX76-1621" fmla="*/ 2037961 w 12192000"/>
                <a:gd name="connsiteY76-1622" fmla="*/ 287339 h 2945610"/>
                <a:gd name="connsiteX77-1623" fmla="*/ 2037963 w 12192000"/>
                <a:gd name="connsiteY77-1624" fmla="*/ 287339 h 2945610"/>
                <a:gd name="connsiteX78-1625" fmla="*/ 2037963 w 12192000"/>
                <a:gd name="connsiteY78-1626" fmla="*/ 18048 h 2945610"/>
                <a:gd name="connsiteX79-1627" fmla="*/ 3033319 w 12192000"/>
                <a:gd name="connsiteY79-1628" fmla="*/ 18048 h 2945610"/>
                <a:gd name="connsiteX80-1629" fmla="*/ 3053896 w 12192000"/>
                <a:gd name="connsiteY80-1630" fmla="*/ 6114 h 2945610"/>
                <a:gd name="connsiteX81-1631" fmla="*/ 3053896 w 12192000"/>
                <a:gd name="connsiteY81-1632" fmla="*/ 4990 h 2945610"/>
                <a:gd name="connsiteX82-1633" fmla="*/ 3054864 w 12192000"/>
                <a:gd name="connsiteY82-1634" fmla="*/ 5552 h 2945610"/>
                <a:gd name="connsiteX83-1635" fmla="*/ 3055833 w 12192000"/>
                <a:gd name="connsiteY83-1636" fmla="*/ 4990 h 2945610"/>
                <a:gd name="connsiteX84-1637" fmla="*/ 3055833 w 12192000"/>
                <a:gd name="connsiteY84-1638" fmla="*/ 6114 h 2945610"/>
                <a:gd name="connsiteX85-1639" fmla="*/ 3076411 w 12192000"/>
                <a:gd name="connsiteY85-1640" fmla="*/ 18049 h 2945610"/>
                <a:gd name="connsiteX86-1641" fmla="*/ 4071766 w 12192000"/>
                <a:gd name="connsiteY86-1642" fmla="*/ 18049 h 2945610"/>
                <a:gd name="connsiteX87-1643" fmla="*/ 4071766 w 12192000"/>
                <a:gd name="connsiteY87-1644" fmla="*/ 287339 h 2945610"/>
                <a:gd name="connsiteX88-1645" fmla="*/ 4071768 w 12192000"/>
                <a:gd name="connsiteY88-1646" fmla="*/ 287339 h 2945610"/>
                <a:gd name="connsiteX89-1647" fmla="*/ 4071768 w 12192000"/>
                <a:gd name="connsiteY89-1648" fmla="*/ 18048 h 2945610"/>
                <a:gd name="connsiteX90-1649" fmla="*/ 5067121 w 12192000"/>
                <a:gd name="connsiteY90-1650" fmla="*/ 18048 h 2945610"/>
                <a:gd name="connsiteX91-1651" fmla="*/ 5085013 w 12192000"/>
                <a:gd name="connsiteY91-1652" fmla="*/ 7671 h 2945610"/>
                <a:gd name="connsiteX92-1653" fmla="*/ 5085013 w 12192000"/>
                <a:gd name="connsiteY92-1654" fmla="*/ 4989 h 2945610"/>
                <a:gd name="connsiteX93-1655" fmla="*/ 5087325 w 12192000"/>
                <a:gd name="connsiteY93-1656" fmla="*/ 6330 h 2945610"/>
                <a:gd name="connsiteX94-1657" fmla="*/ 5089635 w 12192000"/>
                <a:gd name="connsiteY94-1658" fmla="*/ 4990 h 2945610"/>
                <a:gd name="connsiteX95-1659" fmla="*/ 5089635 w 12192000"/>
                <a:gd name="connsiteY95-1660" fmla="*/ 7670 h 2945610"/>
                <a:gd name="connsiteX96-1661" fmla="*/ 5107529 w 12192000"/>
                <a:gd name="connsiteY96-1662" fmla="*/ 18048 h 2945610"/>
                <a:gd name="connsiteX97-1663" fmla="*/ 6102885 w 12192000"/>
                <a:gd name="connsiteY97-1664" fmla="*/ 18048 h 2945610"/>
                <a:gd name="connsiteX98-1665" fmla="*/ 6102885 w 12192000"/>
                <a:gd name="connsiteY98-1666" fmla="*/ 18049 h 2945610"/>
                <a:gd name="connsiteX99-1667" fmla="*/ 7088165 w 12192000"/>
                <a:gd name="connsiteY99-1668" fmla="*/ 18049 h 2945610"/>
                <a:gd name="connsiteX100-1669" fmla="*/ 7119284 w 12192000"/>
                <a:gd name="connsiteY100-1670" fmla="*/ 0 h 2945610"/>
                <a:gd name="connsiteX0-1671" fmla="*/ 4071994 w 12192000"/>
                <a:gd name="connsiteY0-1672" fmla="*/ 1768071 h 2945610"/>
                <a:gd name="connsiteX1-1673" fmla="*/ 4071766 w 12192000"/>
                <a:gd name="connsiteY1-1674" fmla="*/ 1768203 h 2945610"/>
                <a:gd name="connsiteX2-1675" fmla="*/ 4071994 w 12192000"/>
                <a:gd name="connsiteY2-1676" fmla="*/ 1768071 h 2945610"/>
                <a:gd name="connsiteX3-1677" fmla="*/ 7119284 w 12192000"/>
                <a:gd name="connsiteY3-1678" fmla="*/ 0 h 2945610"/>
                <a:gd name="connsiteX4-1679" fmla="*/ 7119284 w 12192000"/>
                <a:gd name="connsiteY4-1680" fmla="*/ 10263 h 2945610"/>
                <a:gd name="connsiteX5-1681" fmla="*/ 7132707 w 12192000"/>
                <a:gd name="connsiteY5-1682" fmla="*/ 18048 h 2945610"/>
                <a:gd name="connsiteX6-1683" fmla="*/ 8131064 w 12192000"/>
                <a:gd name="connsiteY6-1684" fmla="*/ 18048 h 2945610"/>
                <a:gd name="connsiteX7-1685" fmla="*/ 8131064 w 12192000"/>
                <a:gd name="connsiteY7-1686" fmla="*/ 287339 h 2945610"/>
                <a:gd name="connsiteX8-1687" fmla="*/ 8135528 w 12192000"/>
                <a:gd name="connsiteY8-1688" fmla="*/ 287339 h 2945610"/>
                <a:gd name="connsiteX9-1689" fmla="*/ 8135528 w 12192000"/>
                <a:gd name="connsiteY9-1690" fmla="*/ 18048 h 2945610"/>
                <a:gd name="connsiteX10-1691" fmla="*/ 9122282 w 12192000"/>
                <a:gd name="connsiteY10-1692" fmla="*/ 18048 h 2945610"/>
                <a:gd name="connsiteX11-1693" fmla="*/ 9140528 w 12192000"/>
                <a:gd name="connsiteY11-1694" fmla="*/ 7464 h 2945610"/>
                <a:gd name="connsiteX12-1695" fmla="*/ 9140528 w 12192000"/>
                <a:gd name="connsiteY12-1696" fmla="*/ 6729 h 2945610"/>
                <a:gd name="connsiteX13-1697" fmla="*/ 9141162 w 12192000"/>
                <a:gd name="connsiteY13-1698" fmla="*/ 7097 h 2945610"/>
                <a:gd name="connsiteX14-1699" fmla="*/ 9153398 w 12192000"/>
                <a:gd name="connsiteY14-1700" fmla="*/ 0 h 2945610"/>
                <a:gd name="connsiteX15-1701" fmla="*/ 9153398 w 12192000"/>
                <a:gd name="connsiteY15-1702" fmla="*/ 14193 h 2945610"/>
                <a:gd name="connsiteX16-1703" fmla="*/ 9160044 w 12192000"/>
                <a:gd name="connsiteY16-1704" fmla="*/ 18048 h 2945610"/>
                <a:gd name="connsiteX17-1705" fmla="*/ 10158400 w 12192000"/>
                <a:gd name="connsiteY17-1706" fmla="*/ 18048 h 2945610"/>
                <a:gd name="connsiteX18-1707" fmla="*/ 10158400 w 12192000"/>
                <a:gd name="connsiteY18-1708" fmla="*/ 287339 h 2945610"/>
                <a:gd name="connsiteX19-1709" fmla="*/ 10162864 w 12192000"/>
                <a:gd name="connsiteY19-1710" fmla="*/ 287339 h 2945610"/>
                <a:gd name="connsiteX20-1711" fmla="*/ 10162864 w 12192000"/>
                <a:gd name="connsiteY20-1712" fmla="*/ 18048 h 2945610"/>
                <a:gd name="connsiteX21-1713" fmla="*/ 11149618 w 12192000"/>
                <a:gd name="connsiteY21-1714" fmla="*/ 18048 h 2945610"/>
                <a:gd name="connsiteX22-1715" fmla="*/ 11180734 w 12192000"/>
                <a:gd name="connsiteY22-1716" fmla="*/ 0 h 2945610"/>
                <a:gd name="connsiteX23-1717" fmla="*/ 11180734 w 12192000"/>
                <a:gd name="connsiteY23-1718" fmla="*/ 18048 h 2945610"/>
                <a:gd name="connsiteX24-1719" fmla="*/ 12160884 w 12192000"/>
                <a:gd name="connsiteY24-1720" fmla="*/ 18048 h 2945610"/>
                <a:gd name="connsiteX25-1721" fmla="*/ 12192000 w 12192000"/>
                <a:gd name="connsiteY25-1722" fmla="*/ 0 h 2945610"/>
                <a:gd name="connsiteX26-1723" fmla="*/ 12192000 w 12192000"/>
                <a:gd name="connsiteY26-1724" fmla="*/ 1176792 h 2945610"/>
                <a:gd name="connsiteX27-1725" fmla="*/ 12192000 w 12192000"/>
                <a:gd name="connsiteY27-1726" fmla="*/ 1180732 h 2945610"/>
                <a:gd name="connsiteX28-1727" fmla="*/ 12188602 w 12192000"/>
                <a:gd name="connsiteY28-1728" fmla="*/ 1178762 h 2945610"/>
                <a:gd name="connsiteX29-1729" fmla="*/ 11174128 w 12192000"/>
                <a:gd name="connsiteY29-1730" fmla="*/ 1767158 h 2945610"/>
                <a:gd name="connsiteX30-1731" fmla="*/ 11174128 w 12192000"/>
                <a:gd name="connsiteY30-1732" fmla="*/ 1180624 h 2945610"/>
                <a:gd name="connsiteX31-1733" fmla="*/ 10166452 w 12192000"/>
                <a:gd name="connsiteY31-1734" fmla="*/ 1765077 h 2945610"/>
                <a:gd name="connsiteX32-1735" fmla="*/ 10166452 w 12192000"/>
                <a:gd name="connsiteY32-1736" fmla="*/ 1769201 h 2945610"/>
                <a:gd name="connsiteX33-1737" fmla="*/ 10162896 w 12192000"/>
                <a:gd name="connsiteY33-1738" fmla="*/ 1767139 h 2945610"/>
                <a:gd name="connsiteX34-1739" fmla="*/ 10162864 w 12192000"/>
                <a:gd name="connsiteY34-1740" fmla="*/ 1767158 h 2945610"/>
                <a:gd name="connsiteX35-1741" fmla="*/ 10162864 w 12192000"/>
                <a:gd name="connsiteY35-1742" fmla="*/ 1767120 h 2945610"/>
                <a:gd name="connsiteX36-1743" fmla="*/ 9151990 w 12192000"/>
                <a:gd name="connsiteY36-1744" fmla="*/ 1180813 h 2945610"/>
                <a:gd name="connsiteX37-1745" fmla="*/ 9140528 w 12192000"/>
                <a:gd name="connsiteY37-1746" fmla="*/ 1187461 h 2945610"/>
                <a:gd name="connsiteX38-1747" fmla="*/ 9140528 w 12192000"/>
                <a:gd name="connsiteY38-1748" fmla="*/ 1184256 h 2945610"/>
                <a:gd name="connsiteX39-1749" fmla="*/ 8139115 w 12192000"/>
                <a:gd name="connsiteY39-1750" fmla="*/ 1765077 h 2945610"/>
                <a:gd name="connsiteX40-1751" fmla="*/ 8139115 w 12192000"/>
                <a:gd name="connsiteY40-1752" fmla="*/ 1769201 h 2945610"/>
                <a:gd name="connsiteX41-1753" fmla="*/ 8135560 w 12192000"/>
                <a:gd name="connsiteY41-1754" fmla="*/ 1767139 h 2945610"/>
                <a:gd name="connsiteX42-1755" fmla="*/ 8135527 w 12192000"/>
                <a:gd name="connsiteY42-1756" fmla="*/ 1767158 h 2945610"/>
                <a:gd name="connsiteX43-1757" fmla="*/ 8135527 w 12192000"/>
                <a:gd name="connsiteY43-1758" fmla="*/ 1767120 h 2945610"/>
                <a:gd name="connsiteX44-1759" fmla="*/ 8127487 w 12192000"/>
                <a:gd name="connsiteY44-1760" fmla="*/ 1762457 h 2945610"/>
                <a:gd name="connsiteX45-1761" fmla="*/ 7119284 w 12192000"/>
                <a:gd name="connsiteY45-1762" fmla="*/ 2347214 h 2945610"/>
                <a:gd name="connsiteX46-1763" fmla="*/ 7119284 w 12192000"/>
                <a:gd name="connsiteY46-1764" fmla="*/ 2355323 h 2945610"/>
                <a:gd name="connsiteX47-1765" fmla="*/ 7113383 w 12192000"/>
                <a:gd name="connsiteY47-1766" fmla="*/ 2351900 h 2945610"/>
                <a:gd name="connsiteX48-1767" fmla="*/ 6103727 w 12192000"/>
                <a:gd name="connsiteY48-1768" fmla="*/ 2937501 h 2945610"/>
                <a:gd name="connsiteX49-1769" fmla="*/ 6103727 w 12192000"/>
                <a:gd name="connsiteY49-1770" fmla="*/ 2945610 h 2945610"/>
                <a:gd name="connsiteX50-1771" fmla="*/ 5087399 w 12192000"/>
                <a:gd name="connsiteY50-1772" fmla="*/ 2356139 h 2945610"/>
                <a:gd name="connsiteX51-1773" fmla="*/ 5085013 w 12192000"/>
                <a:gd name="connsiteY51-1774" fmla="*/ 2357523 h 2945610"/>
                <a:gd name="connsiteX52-1775" fmla="*/ 5085013 w 12192000"/>
                <a:gd name="connsiteY52-1776" fmla="*/ 1185721 h 2945610"/>
                <a:gd name="connsiteX53-1777" fmla="*/ 5084646 w 12192000"/>
                <a:gd name="connsiteY53-1778" fmla="*/ 2361463 h 2945610"/>
                <a:gd name="connsiteX54-1779" fmla="*/ 4071766 w 12192000"/>
                <a:gd name="connsiteY54-1780" fmla="*/ 1773990 h 2945610"/>
                <a:gd name="connsiteX55-1781" fmla="*/ 4071766 w 12192000"/>
                <a:gd name="connsiteY55-1782" fmla="*/ 1774966 h 2945610"/>
                <a:gd name="connsiteX56-1783" fmla="*/ 3054863 w 12192000"/>
                <a:gd name="connsiteY56-1784" fmla="*/ 1185161 h 2945610"/>
                <a:gd name="connsiteX57-1785" fmla="*/ 3053896 w 12192000"/>
                <a:gd name="connsiteY57-1786" fmla="*/ 1185722 h 2945610"/>
                <a:gd name="connsiteX58-1787" fmla="*/ 3053896 w 12192000"/>
                <a:gd name="connsiteY58-1788" fmla="*/ 1184600 h 2945610"/>
                <a:gd name="connsiteX59-1789" fmla="*/ 3053896 w 12192000"/>
                <a:gd name="connsiteY59-1790" fmla="*/ 1184598 h 2945610"/>
                <a:gd name="connsiteX60-1791" fmla="*/ 3051900 w 12192000"/>
                <a:gd name="connsiteY60-1792" fmla="*/ 1183441 h 2945610"/>
                <a:gd name="connsiteX61-1793" fmla="*/ 2038189 w 12192000"/>
                <a:gd name="connsiteY61-1794" fmla="*/ 1771394 h 2945610"/>
                <a:gd name="connsiteX62-1795" fmla="*/ 2038189 w 12192000"/>
                <a:gd name="connsiteY62-1796" fmla="*/ 731839 h 2945610"/>
                <a:gd name="connsiteX63-1797" fmla="*/ 2037962 w 12192000"/>
                <a:gd name="connsiteY63-1798" fmla="*/ 1774966 h 2945610"/>
                <a:gd name="connsiteX64-1799" fmla="*/ 1021058 w 12192000"/>
                <a:gd name="connsiteY64-1800" fmla="*/ 1185161 h 2945610"/>
                <a:gd name="connsiteX65-1801" fmla="*/ 1020091 w 12192000"/>
                <a:gd name="connsiteY65-1802" fmla="*/ 1185722 h 2945610"/>
                <a:gd name="connsiteX66-1803" fmla="*/ 1017871 w 12192000"/>
                <a:gd name="connsiteY66-1804" fmla="*/ 1774966 h 2945610"/>
                <a:gd name="connsiteX67-1805" fmla="*/ 967 w 12192000"/>
                <a:gd name="connsiteY67-1806" fmla="*/ 1185161 h 2945610"/>
                <a:gd name="connsiteX68-1807" fmla="*/ 0 w 12192000"/>
                <a:gd name="connsiteY68-1808" fmla="*/ 1185722 h 2945610"/>
                <a:gd name="connsiteX69-1809" fmla="*/ 0 w 12192000"/>
                <a:gd name="connsiteY69-1810" fmla="*/ 4990 h 2945610"/>
                <a:gd name="connsiteX70-1811" fmla="*/ 22515 w 12192000"/>
                <a:gd name="connsiteY70-1812" fmla="*/ 18049 h 2945610"/>
                <a:gd name="connsiteX71-1813" fmla="*/ 1017871 w 12192000"/>
                <a:gd name="connsiteY71-1814" fmla="*/ 18049 h 2945610"/>
                <a:gd name="connsiteX72-1815" fmla="*/ 1020091 w 12192000"/>
                <a:gd name="connsiteY72-1816" fmla="*/ 4990 h 2945610"/>
                <a:gd name="connsiteX73-1817" fmla="*/ 1042606 w 12192000"/>
                <a:gd name="connsiteY73-1818" fmla="*/ 18049 h 2945610"/>
                <a:gd name="connsiteX74-1819" fmla="*/ 2037961 w 12192000"/>
                <a:gd name="connsiteY74-1820" fmla="*/ 18049 h 2945610"/>
                <a:gd name="connsiteX75-1821" fmla="*/ 2037961 w 12192000"/>
                <a:gd name="connsiteY75-1822" fmla="*/ 287339 h 2945610"/>
                <a:gd name="connsiteX76-1823" fmla="*/ 2037963 w 12192000"/>
                <a:gd name="connsiteY76-1824" fmla="*/ 287339 h 2945610"/>
                <a:gd name="connsiteX77-1825" fmla="*/ 2037963 w 12192000"/>
                <a:gd name="connsiteY77-1826" fmla="*/ 18048 h 2945610"/>
                <a:gd name="connsiteX78-1827" fmla="*/ 3033319 w 12192000"/>
                <a:gd name="connsiteY78-1828" fmla="*/ 18048 h 2945610"/>
                <a:gd name="connsiteX79-1829" fmla="*/ 3053896 w 12192000"/>
                <a:gd name="connsiteY79-1830" fmla="*/ 6114 h 2945610"/>
                <a:gd name="connsiteX80-1831" fmla="*/ 3053896 w 12192000"/>
                <a:gd name="connsiteY80-1832" fmla="*/ 4990 h 2945610"/>
                <a:gd name="connsiteX81-1833" fmla="*/ 3054864 w 12192000"/>
                <a:gd name="connsiteY81-1834" fmla="*/ 5552 h 2945610"/>
                <a:gd name="connsiteX82-1835" fmla="*/ 3055833 w 12192000"/>
                <a:gd name="connsiteY82-1836" fmla="*/ 4990 h 2945610"/>
                <a:gd name="connsiteX83-1837" fmla="*/ 3055833 w 12192000"/>
                <a:gd name="connsiteY83-1838" fmla="*/ 6114 h 2945610"/>
                <a:gd name="connsiteX84-1839" fmla="*/ 3076411 w 12192000"/>
                <a:gd name="connsiteY84-1840" fmla="*/ 18049 h 2945610"/>
                <a:gd name="connsiteX85-1841" fmla="*/ 4071766 w 12192000"/>
                <a:gd name="connsiteY85-1842" fmla="*/ 18049 h 2945610"/>
                <a:gd name="connsiteX86-1843" fmla="*/ 4071766 w 12192000"/>
                <a:gd name="connsiteY86-1844" fmla="*/ 287339 h 2945610"/>
                <a:gd name="connsiteX87-1845" fmla="*/ 4071768 w 12192000"/>
                <a:gd name="connsiteY87-1846" fmla="*/ 287339 h 2945610"/>
                <a:gd name="connsiteX88-1847" fmla="*/ 4071768 w 12192000"/>
                <a:gd name="connsiteY88-1848" fmla="*/ 18048 h 2945610"/>
                <a:gd name="connsiteX89-1849" fmla="*/ 5067121 w 12192000"/>
                <a:gd name="connsiteY89-1850" fmla="*/ 18048 h 2945610"/>
                <a:gd name="connsiteX90-1851" fmla="*/ 5085013 w 12192000"/>
                <a:gd name="connsiteY90-1852" fmla="*/ 7671 h 2945610"/>
                <a:gd name="connsiteX91-1853" fmla="*/ 5085013 w 12192000"/>
                <a:gd name="connsiteY91-1854" fmla="*/ 4989 h 2945610"/>
                <a:gd name="connsiteX92-1855" fmla="*/ 5087325 w 12192000"/>
                <a:gd name="connsiteY92-1856" fmla="*/ 6330 h 2945610"/>
                <a:gd name="connsiteX93-1857" fmla="*/ 5089635 w 12192000"/>
                <a:gd name="connsiteY93-1858" fmla="*/ 4990 h 2945610"/>
                <a:gd name="connsiteX94-1859" fmla="*/ 5089635 w 12192000"/>
                <a:gd name="connsiteY94-1860" fmla="*/ 7670 h 2945610"/>
                <a:gd name="connsiteX95-1861" fmla="*/ 5107529 w 12192000"/>
                <a:gd name="connsiteY95-1862" fmla="*/ 18048 h 2945610"/>
                <a:gd name="connsiteX96-1863" fmla="*/ 6102885 w 12192000"/>
                <a:gd name="connsiteY96-1864" fmla="*/ 18048 h 2945610"/>
                <a:gd name="connsiteX97-1865" fmla="*/ 6102885 w 12192000"/>
                <a:gd name="connsiteY97-1866" fmla="*/ 18049 h 2945610"/>
                <a:gd name="connsiteX98-1867" fmla="*/ 7088165 w 12192000"/>
                <a:gd name="connsiteY98-1868" fmla="*/ 18049 h 2945610"/>
                <a:gd name="connsiteX99-1869" fmla="*/ 7119284 w 12192000"/>
                <a:gd name="connsiteY99-1870" fmla="*/ 0 h 2945610"/>
                <a:gd name="connsiteX0-1871" fmla="*/ 4071994 w 12192000"/>
                <a:gd name="connsiteY0-1872" fmla="*/ 1768071 h 2945610"/>
                <a:gd name="connsiteX1-1873" fmla="*/ 4071766 w 12192000"/>
                <a:gd name="connsiteY1-1874" fmla="*/ 1768203 h 2945610"/>
                <a:gd name="connsiteX2-1875" fmla="*/ 4071994 w 12192000"/>
                <a:gd name="connsiteY2-1876" fmla="*/ 1768071 h 2945610"/>
                <a:gd name="connsiteX3-1877" fmla="*/ 7119284 w 12192000"/>
                <a:gd name="connsiteY3-1878" fmla="*/ 0 h 2945610"/>
                <a:gd name="connsiteX4-1879" fmla="*/ 7119284 w 12192000"/>
                <a:gd name="connsiteY4-1880" fmla="*/ 10263 h 2945610"/>
                <a:gd name="connsiteX5-1881" fmla="*/ 7132707 w 12192000"/>
                <a:gd name="connsiteY5-1882" fmla="*/ 18048 h 2945610"/>
                <a:gd name="connsiteX6-1883" fmla="*/ 8131064 w 12192000"/>
                <a:gd name="connsiteY6-1884" fmla="*/ 18048 h 2945610"/>
                <a:gd name="connsiteX7-1885" fmla="*/ 8131064 w 12192000"/>
                <a:gd name="connsiteY7-1886" fmla="*/ 287339 h 2945610"/>
                <a:gd name="connsiteX8-1887" fmla="*/ 8135528 w 12192000"/>
                <a:gd name="connsiteY8-1888" fmla="*/ 287339 h 2945610"/>
                <a:gd name="connsiteX9-1889" fmla="*/ 8135528 w 12192000"/>
                <a:gd name="connsiteY9-1890" fmla="*/ 18048 h 2945610"/>
                <a:gd name="connsiteX10-1891" fmla="*/ 9122282 w 12192000"/>
                <a:gd name="connsiteY10-1892" fmla="*/ 18048 h 2945610"/>
                <a:gd name="connsiteX11-1893" fmla="*/ 9140528 w 12192000"/>
                <a:gd name="connsiteY11-1894" fmla="*/ 7464 h 2945610"/>
                <a:gd name="connsiteX12-1895" fmla="*/ 9140528 w 12192000"/>
                <a:gd name="connsiteY12-1896" fmla="*/ 6729 h 2945610"/>
                <a:gd name="connsiteX13-1897" fmla="*/ 9141162 w 12192000"/>
                <a:gd name="connsiteY13-1898" fmla="*/ 7097 h 2945610"/>
                <a:gd name="connsiteX14-1899" fmla="*/ 9153398 w 12192000"/>
                <a:gd name="connsiteY14-1900" fmla="*/ 0 h 2945610"/>
                <a:gd name="connsiteX15-1901" fmla="*/ 9153398 w 12192000"/>
                <a:gd name="connsiteY15-1902" fmla="*/ 14193 h 2945610"/>
                <a:gd name="connsiteX16-1903" fmla="*/ 9160044 w 12192000"/>
                <a:gd name="connsiteY16-1904" fmla="*/ 18048 h 2945610"/>
                <a:gd name="connsiteX17-1905" fmla="*/ 10158400 w 12192000"/>
                <a:gd name="connsiteY17-1906" fmla="*/ 18048 h 2945610"/>
                <a:gd name="connsiteX18-1907" fmla="*/ 10158400 w 12192000"/>
                <a:gd name="connsiteY18-1908" fmla="*/ 287339 h 2945610"/>
                <a:gd name="connsiteX19-1909" fmla="*/ 10162864 w 12192000"/>
                <a:gd name="connsiteY19-1910" fmla="*/ 287339 h 2945610"/>
                <a:gd name="connsiteX20-1911" fmla="*/ 10162864 w 12192000"/>
                <a:gd name="connsiteY20-1912" fmla="*/ 18048 h 2945610"/>
                <a:gd name="connsiteX21-1913" fmla="*/ 11149618 w 12192000"/>
                <a:gd name="connsiteY21-1914" fmla="*/ 18048 h 2945610"/>
                <a:gd name="connsiteX22-1915" fmla="*/ 11180734 w 12192000"/>
                <a:gd name="connsiteY22-1916" fmla="*/ 0 h 2945610"/>
                <a:gd name="connsiteX23-1917" fmla="*/ 11180734 w 12192000"/>
                <a:gd name="connsiteY23-1918" fmla="*/ 18048 h 2945610"/>
                <a:gd name="connsiteX24-1919" fmla="*/ 12160884 w 12192000"/>
                <a:gd name="connsiteY24-1920" fmla="*/ 18048 h 2945610"/>
                <a:gd name="connsiteX25-1921" fmla="*/ 12192000 w 12192000"/>
                <a:gd name="connsiteY25-1922" fmla="*/ 0 h 2945610"/>
                <a:gd name="connsiteX26-1923" fmla="*/ 12192000 w 12192000"/>
                <a:gd name="connsiteY26-1924" fmla="*/ 1176792 h 2945610"/>
                <a:gd name="connsiteX27-1925" fmla="*/ 12192000 w 12192000"/>
                <a:gd name="connsiteY27-1926" fmla="*/ 1180732 h 2945610"/>
                <a:gd name="connsiteX28-1927" fmla="*/ 12188602 w 12192000"/>
                <a:gd name="connsiteY28-1928" fmla="*/ 1178762 h 2945610"/>
                <a:gd name="connsiteX29-1929" fmla="*/ 11174128 w 12192000"/>
                <a:gd name="connsiteY29-1930" fmla="*/ 1767158 h 2945610"/>
                <a:gd name="connsiteX30-1931" fmla="*/ 11174128 w 12192000"/>
                <a:gd name="connsiteY30-1932" fmla="*/ 1180624 h 2945610"/>
                <a:gd name="connsiteX31-1933" fmla="*/ 10166452 w 12192000"/>
                <a:gd name="connsiteY31-1934" fmla="*/ 1765077 h 2945610"/>
                <a:gd name="connsiteX32-1935" fmla="*/ 10166452 w 12192000"/>
                <a:gd name="connsiteY32-1936" fmla="*/ 1769201 h 2945610"/>
                <a:gd name="connsiteX33-1937" fmla="*/ 10162896 w 12192000"/>
                <a:gd name="connsiteY33-1938" fmla="*/ 1767139 h 2945610"/>
                <a:gd name="connsiteX34-1939" fmla="*/ 10162864 w 12192000"/>
                <a:gd name="connsiteY34-1940" fmla="*/ 1767158 h 2945610"/>
                <a:gd name="connsiteX35-1941" fmla="*/ 10162864 w 12192000"/>
                <a:gd name="connsiteY35-1942" fmla="*/ 1767120 h 2945610"/>
                <a:gd name="connsiteX36-1943" fmla="*/ 9151990 w 12192000"/>
                <a:gd name="connsiteY36-1944" fmla="*/ 1180813 h 2945610"/>
                <a:gd name="connsiteX37-1945" fmla="*/ 9140528 w 12192000"/>
                <a:gd name="connsiteY37-1946" fmla="*/ 1187461 h 2945610"/>
                <a:gd name="connsiteX38-1947" fmla="*/ 9140528 w 12192000"/>
                <a:gd name="connsiteY38-1948" fmla="*/ 1184256 h 2945610"/>
                <a:gd name="connsiteX39-1949" fmla="*/ 8139115 w 12192000"/>
                <a:gd name="connsiteY39-1950" fmla="*/ 1765077 h 2945610"/>
                <a:gd name="connsiteX40-1951" fmla="*/ 8139115 w 12192000"/>
                <a:gd name="connsiteY40-1952" fmla="*/ 1769201 h 2945610"/>
                <a:gd name="connsiteX41-1953" fmla="*/ 8135560 w 12192000"/>
                <a:gd name="connsiteY41-1954" fmla="*/ 1767139 h 2945610"/>
                <a:gd name="connsiteX42-1955" fmla="*/ 8135527 w 12192000"/>
                <a:gd name="connsiteY42-1956" fmla="*/ 1767158 h 2945610"/>
                <a:gd name="connsiteX43-1957" fmla="*/ 8135527 w 12192000"/>
                <a:gd name="connsiteY43-1958" fmla="*/ 1767120 h 2945610"/>
                <a:gd name="connsiteX44-1959" fmla="*/ 8127487 w 12192000"/>
                <a:gd name="connsiteY44-1960" fmla="*/ 1762457 h 2945610"/>
                <a:gd name="connsiteX45-1961" fmla="*/ 7119284 w 12192000"/>
                <a:gd name="connsiteY45-1962" fmla="*/ 2347214 h 2945610"/>
                <a:gd name="connsiteX46-1963" fmla="*/ 7119284 w 12192000"/>
                <a:gd name="connsiteY46-1964" fmla="*/ 2355323 h 2945610"/>
                <a:gd name="connsiteX47-1965" fmla="*/ 7113383 w 12192000"/>
                <a:gd name="connsiteY47-1966" fmla="*/ 2351900 h 2945610"/>
                <a:gd name="connsiteX48-1967" fmla="*/ 6103727 w 12192000"/>
                <a:gd name="connsiteY48-1968" fmla="*/ 2937501 h 2945610"/>
                <a:gd name="connsiteX49-1969" fmla="*/ 6103727 w 12192000"/>
                <a:gd name="connsiteY49-1970" fmla="*/ 2945610 h 2945610"/>
                <a:gd name="connsiteX50-1971" fmla="*/ 5087399 w 12192000"/>
                <a:gd name="connsiteY50-1972" fmla="*/ 2356139 h 2945610"/>
                <a:gd name="connsiteX51-1973" fmla="*/ 5085013 w 12192000"/>
                <a:gd name="connsiteY51-1974" fmla="*/ 2357523 h 2945610"/>
                <a:gd name="connsiteX52-1975" fmla="*/ 5084646 w 12192000"/>
                <a:gd name="connsiteY52-1976" fmla="*/ 2361463 h 2945610"/>
                <a:gd name="connsiteX53-1977" fmla="*/ 4071766 w 12192000"/>
                <a:gd name="connsiteY53-1978" fmla="*/ 1773990 h 2945610"/>
                <a:gd name="connsiteX54-1979" fmla="*/ 4071766 w 12192000"/>
                <a:gd name="connsiteY54-1980" fmla="*/ 1774966 h 2945610"/>
                <a:gd name="connsiteX55-1981" fmla="*/ 3054863 w 12192000"/>
                <a:gd name="connsiteY55-1982" fmla="*/ 1185161 h 2945610"/>
                <a:gd name="connsiteX56-1983" fmla="*/ 3053896 w 12192000"/>
                <a:gd name="connsiteY56-1984" fmla="*/ 1185722 h 2945610"/>
                <a:gd name="connsiteX57-1985" fmla="*/ 3053896 w 12192000"/>
                <a:gd name="connsiteY57-1986" fmla="*/ 1184600 h 2945610"/>
                <a:gd name="connsiteX58-1987" fmla="*/ 3053896 w 12192000"/>
                <a:gd name="connsiteY58-1988" fmla="*/ 1184598 h 2945610"/>
                <a:gd name="connsiteX59-1989" fmla="*/ 3051900 w 12192000"/>
                <a:gd name="connsiteY59-1990" fmla="*/ 1183441 h 2945610"/>
                <a:gd name="connsiteX60-1991" fmla="*/ 2038189 w 12192000"/>
                <a:gd name="connsiteY60-1992" fmla="*/ 1771394 h 2945610"/>
                <a:gd name="connsiteX61-1993" fmla="*/ 2038189 w 12192000"/>
                <a:gd name="connsiteY61-1994" fmla="*/ 731839 h 2945610"/>
                <a:gd name="connsiteX62-1995" fmla="*/ 2037962 w 12192000"/>
                <a:gd name="connsiteY62-1996" fmla="*/ 1774966 h 2945610"/>
                <a:gd name="connsiteX63-1997" fmla="*/ 1021058 w 12192000"/>
                <a:gd name="connsiteY63-1998" fmla="*/ 1185161 h 2945610"/>
                <a:gd name="connsiteX64-1999" fmla="*/ 1020091 w 12192000"/>
                <a:gd name="connsiteY64-2000" fmla="*/ 1185722 h 2945610"/>
                <a:gd name="connsiteX65-2001" fmla="*/ 1017871 w 12192000"/>
                <a:gd name="connsiteY65-2002" fmla="*/ 1774966 h 2945610"/>
                <a:gd name="connsiteX66-2003" fmla="*/ 967 w 12192000"/>
                <a:gd name="connsiteY66-2004" fmla="*/ 1185161 h 2945610"/>
                <a:gd name="connsiteX67-2005" fmla="*/ 0 w 12192000"/>
                <a:gd name="connsiteY67-2006" fmla="*/ 1185722 h 2945610"/>
                <a:gd name="connsiteX68-2007" fmla="*/ 0 w 12192000"/>
                <a:gd name="connsiteY68-2008" fmla="*/ 4990 h 2945610"/>
                <a:gd name="connsiteX69-2009" fmla="*/ 22515 w 12192000"/>
                <a:gd name="connsiteY69-2010" fmla="*/ 18049 h 2945610"/>
                <a:gd name="connsiteX70-2011" fmla="*/ 1017871 w 12192000"/>
                <a:gd name="connsiteY70-2012" fmla="*/ 18049 h 2945610"/>
                <a:gd name="connsiteX71-2013" fmla="*/ 1020091 w 12192000"/>
                <a:gd name="connsiteY71-2014" fmla="*/ 4990 h 2945610"/>
                <a:gd name="connsiteX72-2015" fmla="*/ 1042606 w 12192000"/>
                <a:gd name="connsiteY72-2016" fmla="*/ 18049 h 2945610"/>
                <a:gd name="connsiteX73-2017" fmla="*/ 2037961 w 12192000"/>
                <a:gd name="connsiteY73-2018" fmla="*/ 18049 h 2945610"/>
                <a:gd name="connsiteX74-2019" fmla="*/ 2037961 w 12192000"/>
                <a:gd name="connsiteY74-2020" fmla="*/ 287339 h 2945610"/>
                <a:gd name="connsiteX75-2021" fmla="*/ 2037963 w 12192000"/>
                <a:gd name="connsiteY75-2022" fmla="*/ 287339 h 2945610"/>
                <a:gd name="connsiteX76-2023" fmla="*/ 2037963 w 12192000"/>
                <a:gd name="connsiteY76-2024" fmla="*/ 18048 h 2945610"/>
                <a:gd name="connsiteX77-2025" fmla="*/ 3033319 w 12192000"/>
                <a:gd name="connsiteY77-2026" fmla="*/ 18048 h 2945610"/>
                <a:gd name="connsiteX78-2027" fmla="*/ 3053896 w 12192000"/>
                <a:gd name="connsiteY78-2028" fmla="*/ 6114 h 2945610"/>
                <a:gd name="connsiteX79-2029" fmla="*/ 3053896 w 12192000"/>
                <a:gd name="connsiteY79-2030" fmla="*/ 4990 h 2945610"/>
                <a:gd name="connsiteX80-2031" fmla="*/ 3054864 w 12192000"/>
                <a:gd name="connsiteY80-2032" fmla="*/ 5552 h 2945610"/>
                <a:gd name="connsiteX81-2033" fmla="*/ 3055833 w 12192000"/>
                <a:gd name="connsiteY81-2034" fmla="*/ 4990 h 2945610"/>
                <a:gd name="connsiteX82-2035" fmla="*/ 3055833 w 12192000"/>
                <a:gd name="connsiteY82-2036" fmla="*/ 6114 h 2945610"/>
                <a:gd name="connsiteX83-2037" fmla="*/ 3076411 w 12192000"/>
                <a:gd name="connsiteY83-2038" fmla="*/ 18049 h 2945610"/>
                <a:gd name="connsiteX84-2039" fmla="*/ 4071766 w 12192000"/>
                <a:gd name="connsiteY84-2040" fmla="*/ 18049 h 2945610"/>
                <a:gd name="connsiteX85-2041" fmla="*/ 4071766 w 12192000"/>
                <a:gd name="connsiteY85-2042" fmla="*/ 287339 h 2945610"/>
                <a:gd name="connsiteX86-2043" fmla="*/ 4071768 w 12192000"/>
                <a:gd name="connsiteY86-2044" fmla="*/ 287339 h 2945610"/>
                <a:gd name="connsiteX87-2045" fmla="*/ 4071768 w 12192000"/>
                <a:gd name="connsiteY87-2046" fmla="*/ 18048 h 2945610"/>
                <a:gd name="connsiteX88-2047" fmla="*/ 5067121 w 12192000"/>
                <a:gd name="connsiteY88-2048" fmla="*/ 18048 h 2945610"/>
                <a:gd name="connsiteX89-2049" fmla="*/ 5085013 w 12192000"/>
                <a:gd name="connsiteY89-2050" fmla="*/ 7671 h 2945610"/>
                <a:gd name="connsiteX90-2051" fmla="*/ 5085013 w 12192000"/>
                <a:gd name="connsiteY90-2052" fmla="*/ 4989 h 2945610"/>
                <a:gd name="connsiteX91-2053" fmla="*/ 5087325 w 12192000"/>
                <a:gd name="connsiteY91-2054" fmla="*/ 6330 h 2945610"/>
                <a:gd name="connsiteX92-2055" fmla="*/ 5089635 w 12192000"/>
                <a:gd name="connsiteY92-2056" fmla="*/ 4990 h 2945610"/>
                <a:gd name="connsiteX93-2057" fmla="*/ 5089635 w 12192000"/>
                <a:gd name="connsiteY93-2058" fmla="*/ 7670 h 2945610"/>
                <a:gd name="connsiteX94-2059" fmla="*/ 5107529 w 12192000"/>
                <a:gd name="connsiteY94-2060" fmla="*/ 18048 h 2945610"/>
                <a:gd name="connsiteX95-2061" fmla="*/ 6102885 w 12192000"/>
                <a:gd name="connsiteY95-2062" fmla="*/ 18048 h 2945610"/>
                <a:gd name="connsiteX96-2063" fmla="*/ 6102885 w 12192000"/>
                <a:gd name="connsiteY96-2064" fmla="*/ 18049 h 2945610"/>
                <a:gd name="connsiteX97-2065" fmla="*/ 7088165 w 12192000"/>
                <a:gd name="connsiteY97-2066" fmla="*/ 18049 h 2945610"/>
                <a:gd name="connsiteX98-2067" fmla="*/ 7119284 w 12192000"/>
                <a:gd name="connsiteY98-2068" fmla="*/ 0 h 2945610"/>
                <a:gd name="connsiteX0-2069" fmla="*/ 4071994 w 12192000"/>
                <a:gd name="connsiteY0-2070" fmla="*/ 1768071 h 2945610"/>
                <a:gd name="connsiteX1-2071" fmla="*/ 4071766 w 12192000"/>
                <a:gd name="connsiteY1-2072" fmla="*/ 1768203 h 2945610"/>
                <a:gd name="connsiteX2-2073" fmla="*/ 4071994 w 12192000"/>
                <a:gd name="connsiteY2-2074" fmla="*/ 1768071 h 2945610"/>
                <a:gd name="connsiteX3-2075" fmla="*/ 7119284 w 12192000"/>
                <a:gd name="connsiteY3-2076" fmla="*/ 0 h 2945610"/>
                <a:gd name="connsiteX4-2077" fmla="*/ 7119284 w 12192000"/>
                <a:gd name="connsiteY4-2078" fmla="*/ 10263 h 2945610"/>
                <a:gd name="connsiteX5-2079" fmla="*/ 7132707 w 12192000"/>
                <a:gd name="connsiteY5-2080" fmla="*/ 18048 h 2945610"/>
                <a:gd name="connsiteX6-2081" fmla="*/ 8131064 w 12192000"/>
                <a:gd name="connsiteY6-2082" fmla="*/ 18048 h 2945610"/>
                <a:gd name="connsiteX7-2083" fmla="*/ 8131064 w 12192000"/>
                <a:gd name="connsiteY7-2084" fmla="*/ 287339 h 2945610"/>
                <a:gd name="connsiteX8-2085" fmla="*/ 8135528 w 12192000"/>
                <a:gd name="connsiteY8-2086" fmla="*/ 287339 h 2945610"/>
                <a:gd name="connsiteX9-2087" fmla="*/ 8135528 w 12192000"/>
                <a:gd name="connsiteY9-2088" fmla="*/ 18048 h 2945610"/>
                <a:gd name="connsiteX10-2089" fmla="*/ 9122282 w 12192000"/>
                <a:gd name="connsiteY10-2090" fmla="*/ 18048 h 2945610"/>
                <a:gd name="connsiteX11-2091" fmla="*/ 9140528 w 12192000"/>
                <a:gd name="connsiteY11-2092" fmla="*/ 7464 h 2945610"/>
                <a:gd name="connsiteX12-2093" fmla="*/ 9140528 w 12192000"/>
                <a:gd name="connsiteY12-2094" fmla="*/ 6729 h 2945610"/>
                <a:gd name="connsiteX13-2095" fmla="*/ 9141162 w 12192000"/>
                <a:gd name="connsiteY13-2096" fmla="*/ 7097 h 2945610"/>
                <a:gd name="connsiteX14-2097" fmla="*/ 9153398 w 12192000"/>
                <a:gd name="connsiteY14-2098" fmla="*/ 0 h 2945610"/>
                <a:gd name="connsiteX15-2099" fmla="*/ 9153398 w 12192000"/>
                <a:gd name="connsiteY15-2100" fmla="*/ 14193 h 2945610"/>
                <a:gd name="connsiteX16-2101" fmla="*/ 9160044 w 12192000"/>
                <a:gd name="connsiteY16-2102" fmla="*/ 18048 h 2945610"/>
                <a:gd name="connsiteX17-2103" fmla="*/ 10158400 w 12192000"/>
                <a:gd name="connsiteY17-2104" fmla="*/ 18048 h 2945610"/>
                <a:gd name="connsiteX18-2105" fmla="*/ 10158400 w 12192000"/>
                <a:gd name="connsiteY18-2106" fmla="*/ 287339 h 2945610"/>
                <a:gd name="connsiteX19-2107" fmla="*/ 10162864 w 12192000"/>
                <a:gd name="connsiteY19-2108" fmla="*/ 287339 h 2945610"/>
                <a:gd name="connsiteX20-2109" fmla="*/ 10162864 w 12192000"/>
                <a:gd name="connsiteY20-2110" fmla="*/ 18048 h 2945610"/>
                <a:gd name="connsiteX21-2111" fmla="*/ 11149618 w 12192000"/>
                <a:gd name="connsiteY21-2112" fmla="*/ 18048 h 2945610"/>
                <a:gd name="connsiteX22-2113" fmla="*/ 11180734 w 12192000"/>
                <a:gd name="connsiteY22-2114" fmla="*/ 0 h 2945610"/>
                <a:gd name="connsiteX23-2115" fmla="*/ 11180734 w 12192000"/>
                <a:gd name="connsiteY23-2116" fmla="*/ 18048 h 2945610"/>
                <a:gd name="connsiteX24-2117" fmla="*/ 12160884 w 12192000"/>
                <a:gd name="connsiteY24-2118" fmla="*/ 18048 h 2945610"/>
                <a:gd name="connsiteX25-2119" fmla="*/ 12192000 w 12192000"/>
                <a:gd name="connsiteY25-2120" fmla="*/ 0 h 2945610"/>
                <a:gd name="connsiteX26-2121" fmla="*/ 12192000 w 12192000"/>
                <a:gd name="connsiteY26-2122" fmla="*/ 1176792 h 2945610"/>
                <a:gd name="connsiteX27-2123" fmla="*/ 12192000 w 12192000"/>
                <a:gd name="connsiteY27-2124" fmla="*/ 1180732 h 2945610"/>
                <a:gd name="connsiteX28-2125" fmla="*/ 12188602 w 12192000"/>
                <a:gd name="connsiteY28-2126" fmla="*/ 1178762 h 2945610"/>
                <a:gd name="connsiteX29-2127" fmla="*/ 11174128 w 12192000"/>
                <a:gd name="connsiteY29-2128" fmla="*/ 1767158 h 2945610"/>
                <a:gd name="connsiteX30-2129" fmla="*/ 11174128 w 12192000"/>
                <a:gd name="connsiteY30-2130" fmla="*/ 1180624 h 2945610"/>
                <a:gd name="connsiteX31-2131" fmla="*/ 10166452 w 12192000"/>
                <a:gd name="connsiteY31-2132" fmla="*/ 1765077 h 2945610"/>
                <a:gd name="connsiteX32-2133" fmla="*/ 10166452 w 12192000"/>
                <a:gd name="connsiteY32-2134" fmla="*/ 1769201 h 2945610"/>
                <a:gd name="connsiteX33-2135" fmla="*/ 10162896 w 12192000"/>
                <a:gd name="connsiteY33-2136" fmla="*/ 1767139 h 2945610"/>
                <a:gd name="connsiteX34-2137" fmla="*/ 10162864 w 12192000"/>
                <a:gd name="connsiteY34-2138" fmla="*/ 1767158 h 2945610"/>
                <a:gd name="connsiteX35-2139" fmla="*/ 10162864 w 12192000"/>
                <a:gd name="connsiteY35-2140" fmla="*/ 1767120 h 2945610"/>
                <a:gd name="connsiteX36-2141" fmla="*/ 9151990 w 12192000"/>
                <a:gd name="connsiteY36-2142" fmla="*/ 1180813 h 2945610"/>
                <a:gd name="connsiteX37-2143" fmla="*/ 9140528 w 12192000"/>
                <a:gd name="connsiteY37-2144" fmla="*/ 1187461 h 2945610"/>
                <a:gd name="connsiteX38-2145" fmla="*/ 9140528 w 12192000"/>
                <a:gd name="connsiteY38-2146" fmla="*/ 1184256 h 2945610"/>
                <a:gd name="connsiteX39-2147" fmla="*/ 8139115 w 12192000"/>
                <a:gd name="connsiteY39-2148" fmla="*/ 1765077 h 2945610"/>
                <a:gd name="connsiteX40-2149" fmla="*/ 8139115 w 12192000"/>
                <a:gd name="connsiteY40-2150" fmla="*/ 1769201 h 2945610"/>
                <a:gd name="connsiteX41-2151" fmla="*/ 8135560 w 12192000"/>
                <a:gd name="connsiteY41-2152" fmla="*/ 1767139 h 2945610"/>
                <a:gd name="connsiteX42-2153" fmla="*/ 8135527 w 12192000"/>
                <a:gd name="connsiteY42-2154" fmla="*/ 1767158 h 2945610"/>
                <a:gd name="connsiteX43-2155" fmla="*/ 8135527 w 12192000"/>
                <a:gd name="connsiteY43-2156" fmla="*/ 1767120 h 2945610"/>
                <a:gd name="connsiteX44-2157" fmla="*/ 8127487 w 12192000"/>
                <a:gd name="connsiteY44-2158" fmla="*/ 1762457 h 2945610"/>
                <a:gd name="connsiteX45-2159" fmla="*/ 7119284 w 12192000"/>
                <a:gd name="connsiteY45-2160" fmla="*/ 2347214 h 2945610"/>
                <a:gd name="connsiteX46-2161" fmla="*/ 7119284 w 12192000"/>
                <a:gd name="connsiteY46-2162" fmla="*/ 2355323 h 2945610"/>
                <a:gd name="connsiteX47-2163" fmla="*/ 7113383 w 12192000"/>
                <a:gd name="connsiteY47-2164" fmla="*/ 2351900 h 2945610"/>
                <a:gd name="connsiteX48-2165" fmla="*/ 6103727 w 12192000"/>
                <a:gd name="connsiteY48-2166" fmla="*/ 2937501 h 2945610"/>
                <a:gd name="connsiteX49-2167" fmla="*/ 6103727 w 12192000"/>
                <a:gd name="connsiteY49-2168" fmla="*/ 2945610 h 2945610"/>
                <a:gd name="connsiteX50-2169" fmla="*/ 5087399 w 12192000"/>
                <a:gd name="connsiteY50-2170" fmla="*/ 2356139 h 2945610"/>
                <a:gd name="connsiteX51-2171" fmla="*/ 5085013 w 12192000"/>
                <a:gd name="connsiteY51-2172" fmla="*/ 2357523 h 2945610"/>
                <a:gd name="connsiteX52-2173" fmla="*/ 5084646 w 12192000"/>
                <a:gd name="connsiteY52-2174" fmla="*/ 2361463 h 2945610"/>
                <a:gd name="connsiteX53-2175" fmla="*/ 4071766 w 12192000"/>
                <a:gd name="connsiteY53-2176" fmla="*/ 1773990 h 2945610"/>
                <a:gd name="connsiteX54-2177" fmla="*/ 4071766 w 12192000"/>
                <a:gd name="connsiteY54-2178" fmla="*/ 1774966 h 2945610"/>
                <a:gd name="connsiteX55-2179" fmla="*/ 3054863 w 12192000"/>
                <a:gd name="connsiteY55-2180" fmla="*/ 1185161 h 2945610"/>
                <a:gd name="connsiteX56-2181" fmla="*/ 3053896 w 12192000"/>
                <a:gd name="connsiteY56-2182" fmla="*/ 1185722 h 2945610"/>
                <a:gd name="connsiteX57-2183" fmla="*/ 3053896 w 12192000"/>
                <a:gd name="connsiteY57-2184" fmla="*/ 1184600 h 2945610"/>
                <a:gd name="connsiteX58-2185" fmla="*/ 3053896 w 12192000"/>
                <a:gd name="connsiteY58-2186" fmla="*/ 1184598 h 2945610"/>
                <a:gd name="connsiteX59-2187" fmla="*/ 3051900 w 12192000"/>
                <a:gd name="connsiteY59-2188" fmla="*/ 1183441 h 2945610"/>
                <a:gd name="connsiteX60-2189" fmla="*/ 2038189 w 12192000"/>
                <a:gd name="connsiteY60-2190" fmla="*/ 1771394 h 2945610"/>
                <a:gd name="connsiteX61-2191" fmla="*/ 2038189 w 12192000"/>
                <a:gd name="connsiteY61-2192" fmla="*/ 731839 h 2945610"/>
                <a:gd name="connsiteX62-2193" fmla="*/ 2037962 w 12192000"/>
                <a:gd name="connsiteY62-2194" fmla="*/ 1774966 h 2945610"/>
                <a:gd name="connsiteX63-2195" fmla="*/ 1021058 w 12192000"/>
                <a:gd name="connsiteY63-2196" fmla="*/ 1185161 h 2945610"/>
                <a:gd name="connsiteX64-2197" fmla="*/ 1020091 w 12192000"/>
                <a:gd name="connsiteY64-2198" fmla="*/ 1185722 h 2945610"/>
                <a:gd name="connsiteX65-2199" fmla="*/ 1017871 w 12192000"/>
                <a:gd name="connsiteY65-2200" fmla="*/ 1774966 h 2945610"/>
                <a:gd name="connsiteX66-2201" fmla="*/ 967 w 12192000"/>
                <a:gd name="connsiteY66-2202" fmla="*/ 1185161 h 2945610"/>
                <a:gd name="connsiteX67-2203" fmla="*/ 0 w 12192000"/>
                <a:gd name="connsiteY67-2204" fmla="*/ 1185722 h 2945610"/>
                <a:gd name="connsiteX68-2205" fmla="*/ 0 w 12192000"/>
                <a:gd name="connsiteY68-2206" fmla="*/ 4990 h 2945610"/>
                <a:gd name="connsiteX69-2207" fmla="*/ 22515 w 12192000"/>
                <a:gd name="connsiteY69-2208" fmla="*/ 18049 h 2945610"/>
                <a:gd name="connsiteX70-2209" fmla="*/ 1017871 w 12192000"/>
                <a:gd name="connsiteY70-2210" fmla="*/ 18049 h 2945610"/>
                <a:gd name="connsiteX71-2211" fmla="*/ 1020091 w 12192000"/>
                <a:gd name="connsiteY71-2212" fmla="*/ 4990 h 2945610"/>
                <a:gd name="connsiteX72-2213" fmla="*/ 1042606 w 12192000"/>
                <a:gd name="connsiteY72-2214" fmla="*/ 18049 h 2945610"/>
                <a:gd name="connsiteX73-2215" fmla="*/ 2037961 w 12192000"/>
                <a:gd name="connsiteY73-2216" fmla="*/ 18049 h 2945610"/>
                <a:gd name="connsiteX74-2217" fmla="*/ 2037961 w 12192000"/>
                <a:gd name="connsiteY74-2218" fmla="*/ 287339 h 2945610"/>
                <a:gd name="connsiteX75-2219" fmla="*/ 2037963 w 12192000"/>
                <a:gd name="connsiteY75-2220" fmla="*/ 287339 h 2945610"/>
                <a:gd name="connsiteX76-2221" fmla="*/ 2037963 w 12192000"/>
                <a:gd name="connsiteY76-2222" fmla="*/ 18048 h 2945610"/>
                <a:gd name="connsiteX77-2223" fmla="*/ 3033319 w 12192000"/>
                <a:gd name="connsiteY77-2224" fmla="*/ 18048 h 2945610"/>
                <a:gd name="connsiteX78-2225" fmla="*/ 3053896 w 12192000"/>
                <a:gd name="connsiteY78-2226" fmla="*/ 6114 h 2945610"/>
                <a:gd name="connsiteX79-2227" fmla="*/ 3053896 w 12192000"/>
                <a:gd name="connsiteY79-2228" fmla="*/ 4990 h 2945610"/>
                <a:gd name="connsiteX80-2229" fmla="*/ 3054864 w 12192000"/>
                <a:gd name="connsiteY80-2230" fmla="*/ 5552 h 2945610"/>
                <a:gd name="connsiteX81-2231" fmla="*/ 3055833 w 12192000"/>
                <a:gd name="connsiteY81-2232" fmla="*/ 4990 h 2945610"/>
                <a:gd name="connsiteX82-2233" fmla="*/ 3055833 w 12192000"/>
                <a:gd name="connsiteY82-2234" fmla="*/ 6114 h 2945610"/>
                <a:gd name="connsiteX83-2235" fmla="*/ 3076411 w 12192000"/>
                <a:gd name="connsiteY83-2236" fmla="*/ 18049 h 2945610"/>
                <a:gd name="connsiteX84-2237" fmla="*/ 4071766 w 12192000"/>
                <a:gd name="connsiteY84-2238" fmla="*/ 18049 h 2945610"/>
                <a:gd name="connsiteX85-2239" fmla="*/ 4071766 w 12192000"/>
                <a:gd name="connsiteY85-2240" fmla="*/ 287339 h 2945610"/>
                <a:gd name="connsiteX86-2241" fmla="*/ 4071768 w 12192000"/>
                <a:gd name="connsiteY86-2242" fmla="*/ 18048 h 2945610"/>
                <a:gd name="connsiteX87-2243" fmla="*/ 5067121 w 12192000"/>
                <a:gd name="connsiteY87-2244" fmla="*/ 18048 h 2945610"/>
                <a:gd name="connsiteX88-2245" fmla="*/ 5085013 w 12192000"/>
                <a:gd name="connsiteY88-2246" fmla="*/ 7671 h 2945610"/>
                <a:gd name="connsiteX89-2247" fmla="*/ 5085013 w 12192000"/>
                <a:gd name="connsiteY89-2248" fmla="*/ 4989 h 2945610"/>
                <a:gd name="connsiteX90-2249" fmla="*/ 5087325 w 12192000"/>
                <a:gd name="connsiteY90-2250" fmla="*/ 6330 h 2945610"/>
                <a:gd name="connsiteX91-2251" fmla="*/ 5089635 w 12192000"/>
                <a:gd name="connsiteY91-2252" fmla="*/ 4990 h 2945610"/>
                <a:gd name="connsiteX92-2253" fmla="*/ 5089635 w 12192000"/>
                <a:gd name="connsiteY92-2254" fmla="*/ 7670 h 2945610"/>
                <a:gd name="connsiteX93-2255" fmla="*/ 5107529 w 12192000"/>
                <a:gd name="connsiteY93-2256" fmla="*/ 18048 h 2945610"/>
                <a:gd name="connsiteX94-2257" fmla="*/ 6102885 w 12192000"/>
                <a:gd name="connsiteY94-2258" fmla="*/ 18048 h 2945610"/>
                <a:gd name="connsiteX95-2259" fmla="*/ 6102885 w 12192000"/>
                <a:gd name="connsiteY95-2260" fmla="*/ 18049 h 2945610"/>
                <a:gd name="connsiteX96-2261" fmla="*/ 7088165 w 12192000"/>
                <a:gd name="connsiteY96-2262" fmla="*/ 18049 h 2945610"/>
                <a:gd name="connsiteX97-2263" fmla="*/ 7119284 w 12192000"/>
                <a:gd name="connsiteY97-2264" fmla="*/ 0 h 2945610"/>
                <a:gd name="connsiteX0-2265" fmla="*/ 4071994 w 12192000"/>
                <a:gd name="connsiteY0-2266" fmla="*/ 1768071 h 2945610"/>
                <a:gd name="connsiteX1-2267" fmla="*/ 4071766 w 12192000"/>
                <a:gd name="connsiteY1-2268" fmla="*/ 1768203 h 2945610"/>
                <a:gd name="connsiteX2-2269" fmla="*/ 4071994 w 12192000"/>
                <a:gd name="connsiteY2-2270" fmla="*/ 1768071 h 2945610"/>
                <a:gd name="connsiteX3-2271" fmla="*/ 7119284 w 12192000"/>
                <a:gd name="connsiteY3-2272" fmla="*/ 0 h 2945610"/>
                <a:gd name="connsiteX4-2273" fmla="*/ 7119284 w 12192000"/>
                <a:gd name="connsiteY4-2274" fmla="*/ 10263 h 2945610"/>
                <a:gd name="connsiteX5-2275" fmla="*/ 7132707 w 12192000"/>
                <a:gd name="connsiteY5-2276" fmla="*/ 18048 h 2945610"/>
                <a:gd name="connsiteX6-2277" fmla="*/ 8131064 w 12192000"/>
                <a:gd name="connsiteY6-2278" fmla="*/ 18048 h 2945610"/>
                <a:gd name="connsiteX7-2279" fmla="*/ 8131064 w 12192000"/>
                <a:gd name="connsiteY7-2280" fmla="*/ 287339 h 2945610"/>
                <a:gd name="connsiteX8-2281" fmla="*/ 8135528 w 12192000"/>
                <a:gd name="connsiteY8-2282" fmla="*/ 287339 h 2945610"/>
                <a:gd name="connsiteX9-2283" fmla="*/ 8135528 w 12192000"/>
                <a:gd name="connsiteY9-2284" fmla="*/ 18048 h 2945610"/>
                <a:gd name="connsiteX10-2285" fmla="*/ 9122282 w 12192000"/>
                <a:gd name="connsiteY10-2286" fmla="*/ 18048 h 2945610"/>
                <a:gd name="connsiteX11-2287" fmla="*/ 9140528 w 12192000"/>
                <a:gd name="connsiteY11-2288" fmla="*/ 7464 h 2945610"/>
                <a:gd name="connsiteX12-2289" fmla="*/ 9140528 w 12192000"/>
                <a:gd name="connsiteY12-2290" fmla="*/ 6729 h 2945610"/>
                <a:gd name="connsiteX13-2291" fmla="*/ 9141162 w 12192000"/>
                <a:gd name="connsiteY13-2292" fmla="*/ 7097 h 2945610"/>
                <a:gd name="connsiteX14-2293" fmla="*/ 9153398 w 12192000"/>
                <a:gd name="connsiteY14-2294" fmla="*/ 0 h 2945610"/>
                <a:gd name="connsiteX15-2295" fmla="*/ 9153398 w 12192000"/>
                <a:gd name="connsiteY15-2296" fmla="*/ 14193 h 2945610"/>
                <a:gd name="connsiteX16-2297" fmla="*/ 9160044 w 12192000"/>
                <a:gd name="connsiteY16-2298" fmla="*/ 18048 h 2945610"/>
                <a:gd name="connsiteX17-2299" fmla="*/ 10158400 w 12192000"/>
                <a:gd name="connsiteY17-2300" fmla="*/ 18048 h 2945610"/>
                <a:gd name="connsiteX18-2301" fmla="*/ 10158400 w 12192000"/>
                <a:gd name="connsiteY18-2302" fmla="*/ 287339 h 2945610"/>
                <a:gd name="connsiteX19-2303" fmla="*/ 10162864 w 12192000"/>
                <a:gd name="connsiteY19-2304" fmla="*/ 287339 h 2945610"/>
                <a:gd name="connsiteX20-2305" fmla="*/ 10162864 w 12192000"/>
                <a:gd name="connsiteY20-2306" fmla="*/ 18048 h 2945610"/>
                <a:gd name="connsiteX21-2307" fmla="*/ 11149618 w 12192000"/>
                <a:gd name="connsiteY21-2308" fmla="*/ 18048 h 2945610"/>
                <a:gd name="connsiteX22-2309" fmla="*/ 11180734 w 12192000"/>
                <a:gd name="connsiteY22-2310" fmla="*/ 0 h 2945610"/>
                <a:gd name="connsiteX23-2311" fmla="*/ 11180734 w 12192000"/>
                <a:gd name="connsiteY23-2312" fmla="*/ 18048 h 2945610"/>
                <a:gd name="connsiteX24-2313" fmla="*/ 12160884 w 12192000"/>
                <a:gd name="connsiteY24-2314" fmla="*/ 18048 h 2945610"/>
                <a:gd name="connsiteX25-2315" fmla="*/ 12192000 w 12192000"/>
                <a:gd name="connsiteY25-2316" fmla="*/ 0 h 2945610"/>
                <a:gd name="connsiteX26-2317" fmla="*/ 12192000 w 12192000"/>
                <a:gd name="connsiteY26-2318" fmla="*/ 1176792 h 2945610"/>
                <a:gd name="connsiteX27-2319" fmla="*/ 12192000 w 12192000"/>
                <a:gd name="connsiteY27-2320" fmla="*/ 1180732 h 2945610"/>
                <a:gd name="connsiteX28-2321" fmla="*/ 12188602 w 12192000"/>
                <a:gd name="connsiteY28-2322" fmla="*/ 1178762 h 2945610"/>
                <a:gd name="connsiteX29-2323" fmla="*/ 11174128 w 12192000"/>
                <a:gd name="connsiteY29-2324" fmla="*/ 1767158 h 2945610"/>
                <a:gd name="connsiteX30-2325" fmla="*/ 11174128 w 12192000"/>
                <a:gd name="connsiteY30-2326" fmla="*/ 1180624 h 2945610"/>
                <a:gd name="connsiteX31-2327" fmla="*/ 10166452 w 12192000"/>
                <a:gd name="connsiteY31-2328" fmla="*/ 1765077 h 2945610"/>
                <a:gd name="connsiteX32-2329" fmla="*/ 10166452 w 12192000"/>
                <a:gd name="connsiteY32-2330" fmla="*/ 1769201 h 2945610"/>
                <a:gd name="connsiteX33-2331" fmla="*/ 10162896 w 12192000"/>
                <a:gd name="connsiteY33-2332" fmla="*/ 1767139 h 2945610"/>
                <a:gd name="connsiteX34-2333" fmla="*/ 10162864 w 12192000"/>
                <a:gd name="connsiteY34-2334" fmla="*/ 1767158 h 2945610"/>
                <a:gd name="connsiteX35-2335" fmla="*/ 10162864 w 12192000"/>
                <a:gd name="connsiteY35-2336" fmla="*/ 1767120 h 2945610"/>
                <a:gd name="connsiteX36-2337" fmla="*/ 9151990 w 12192000"/>
                <a:gd name="connsiteY36-2338" fmla="*/ 1180813 h 2945610"/>
                <a:gd name="connsiteX37-2339" fmla="*/ 9140528 w 12192000"/>
                <a:gd name="connsiteY37-2340" fmla="*/ 1187461 h 2945610"/>
                <a:gd name="connsiteX38-2341" fmla="*/ 9140528 w 12192000"/>
                <a:gd name="connsiteY38-2342" fmla="*/ 1184256 h 2945610"/>
                <a:gd name="connsiteX39-2343" fmla="*/ 8139115 w 12192000"/>
                <a:gd name="connsiteY39-2344" fmla="*/ 1765077 h 2945610"/>
                <a:gd name="connsiteX40-2345" fmla="*/ 8139115 w 12192000"/>
                <a:gd name="connsiteY40-2346" fmla="*/ 1769201 h 2945610"/>
                <a:gd name="connsiteX41-2347" fmla="*/ 8135560 w 12192000"/>
                <a:gd name="connsiteY41-2348" fmla="*/ 1767139 h 2945610"/>
                <a:gd name="connsiteX42-2349" fmla="*/ 8135527 w 12192000"/>
                <a:gd name="connsiteY42-2350" fmla="*/ 1767158 h 2945610"/>
                <a:gd name="connsiteX43-2351" fmla="*/ 8135527 w 12192000"/>
                <a:gd name="connsiteY43-2352" fmla="*/ 1767120 h 2945610"/>
                <a:gd name="connsiteX44-2353" fmla="*/ 8127487 w 12192000"/>
                <a:gd name="connsiteY44-2354" fmla="*/ 1762457 h 2945610"/>
                <a:gd name="connsiteX45-2355" fmla="*/ 7119284 w 12192000"/>
                <a:gd name="connsiteY45-2356" fmla="*/ 2347214 h 2945610"/>
                <a:gd name="connsiteX46-2357" fmla="*/ 7119284 w 12192000"/>
                <a:gd name="connsiteY46-2358" fmla="*/ 2355323 h 2945610"/>
                <a:gd name="connsiteX47-2359" fmla="*/ 7113383 w 12192000"/>
                <a:gd name="connsiteY47-2360" fmla="*/ 2351900 h 2945610"/>
                <a:gd name="connsiteX48-2361" fmla="*/ 6103727 w 12192000"/>
                <a:gd name="connsiteY48-2362" fmla="*/ 2937501 h 2945610"/>
                <a:gd name="connsiteX49-2363" fmla="*/ 6103727 w 12192000"/>
                <a:gd name="connsiteY49-2364" fmla="*/ 2945610 h 2945610"/>
                <a:gd name="connsiteX50-2365" fmla="*/ 5087399 w 12192000"/>
                <a:gd name="connsiteY50-2366" fmla="*/ 2356139 h 2945610"/>
                <a:gd name="connsiteX51-2367" fmla="*/ 5085013 w 12192000"/>
                <a:gd name="connsiteY51-2368" fmla="*/ 2357523 h 2945610"/>
                <a:gd name="connsiteX52-2369" fmla="*/ 5084646 w 12192000"/>
                <a:gd name="connsiteY52-2370" fmla="*/ 2361463 h 2945610"/>
                <a:gd name="connsiteX53-2371" fmla="*/ 4071766 w 12192000"/>
                <a:gd name="connsiteY53-2372" fmla="*/ 1773990 h 2945610"/>
                <a:gd name="connsiteX54-2373" fmla="*/ 4071766 w 12192000"/>
                <a:gd name="connsiteY54-2374" fmla="*/ 1774966 h 2945610"/>
                <a:gd name="connsiteX55-2375" fmla="*/ 3054863 w 12192000"/>
                <a:gd name="connsiteY55-2376" fmla="*/ 1185161 h 2945610"/>
                <a:gd name="connsiteX56-2377" fmla="*/ 3053896 w 12192000"/>
                <a:gd name="connsiteY56-2378" fmla="*/ 1185722 h 2945610"/>
                <a:gd name="connsiteX57-2379" fmla="*/ 3053896 w 12192000"/>
                <a:gd name="connsiteY57-2380" fmla="*/ 1184600 h 2945610"/>
                <a:gd name="connsiteX58-2381" fmla="*/ 3053896 w 12192000"/>
                <a:gd name="connsiteY58-2382" fmla="*/ 1184598 h 2945610"/>
                <a:gd name="connsiteX59-2383" fmla="*/ 3051900 w 12192000"/>
                <a:gd name="connsiteY59-2384" fmla="*/ 1183441 h 2945610"/>
                <a:gd name="connsiteX60-2385" fmla="*/ 2038189 w 12192000"/>
                <a:gd name="connsiteY60-2386" fmla="*/ 1771394 h 2945610"/>
                <a:gd name="connsiteX61-2387" fmla="*/ 2037962 w 12192000"/>
                <a:gd name="connsiteY61-2388" fmla="*/ 1774966 h 2945610"/>
                <a:gd name="connsiteX62-2389" fmla="*/ 1021058 w 12192000"/>
                <a:gd name="connsiteY62-2390" fmla="*/ 1185161 h 2945610"/>
                <a:gd name="connsiteX63-2391" fmla="*/ 1020091 w 12192000"/>
                <a:gd name="connsiteY63-2392" fmla="*/ 1185722 h 2945610"/>
                <a:gd name="connsiteX64-2393" fmla="*/ 1017871 w 12192000"/>
                <a:gd name="connsiteY64-2394" fmla="*/ 1774966 h 2945610"/>
                <a:gd name="connsiteX65-2395" fmla="*/ 967 w 12192000"/>
                <a:gd name="connsiteY65-2396" fmla="*/ 1185161 h 2945610"/>
                <a:gd name="connsiteX66-2397" fmla="*/ 0 w 12192000"/>
                <a:gd name="connsiteY66-2398" fmla="*/ 1185722 h 2945610"/>
                <a:gd name="connsiteX67-2399" fmla="*/ 0 w 12192000"/>
                <a:gd name="connsiteY67-2400" fmla="*/ 4990 h 2945610"/>
                <a:gd name="connsiteX68-2401" fmla="*/ 22515 w 12192000"/>
                <a:gd name="connsiteY68-2402" fmla="*/ 18049 h 2945610"/>
                <a:gd name="connsiteX69-2403" fmla="*/ 1017871 w 12192000"/>
                <a:gd name="connsiteY69-2404" fmla="*/ 18049 h 2945610"/>
                <a:gd name="connsiteX70-2405" fmla="*/ 1020091 w 12192000"/>
                <a:gd name="connsiteY70-2406" fmla="*/ 4990 h 2945610"/>
                <a:gd name="connsiteX71-2407" fmla="*/ 1042606 w 12192000"/>
                <a:gd name="connsiteY71-2408" fmla="*/ 18049 h 2945610"/>
                <a:gd name="connsiteX72-2409" fmla="*/ 2037961 w 12192000"/>
                <a:gd name="connsiteY72-2410" fmla="*/ 18049 h 2945610"/>
                <a:gd name="connsiteX73-2411" fmla="*/ 2037961 w 12192000"/>
                <a:gd name="connsiteY73-2412" fmla="*/ 287339 h 2945610"/>
                <a:gd name="connsiteX74-2413" fmla="*/ 2037963 w 12192000"/>
                <a:gd name="connsiteY74-2414" fmla="*/ 287339 h 2945610"/>
                <a:gd name="connsiteX75-2415" fmla="*/ 2037963 w 12192000"/>
                <a:gd name="connsiteY75-2416" fmla="*/ 18048 h 2945610"/>
                <a:gd name="connsiteX76-2417" fmla="*/ 3033319 w 12192000"/>
                <a:gd name="connsiteY76-2418" fmla="*/ 18048 h 2945610"/>
                <a:gd name="connsiteX77-2419" fmla="*/ 3053896 w 12192000"/>
                <a:gd name="connsiteY77-2420" fmla="*/ 6114 h 2945610"/>
                <a:gd name="connsiteX78-2421" fmla="*/ 3053896 w 12192000"/>
                <a:gd name="connsiteY78-2422" fmla="*/ 4990 h 2945610"/>
                <a:gd name="connsiteX79-2423" fmla="*/ 3054864 w 12192000"/>
                <a:gd name="connsiteY79-2424" fmla="*/ 5552 h 2945610"/>
                <a:gd name="connsiteX80-2425" fmla="*/ 3055833 w 12192000"/>
                <a:gd name="connsiteY80-2426" fmla="*/ 4990 h 2945610"/>
                <a:gd name="connsiteX81-2427" fmla="*/ 3055833 w 12192000"/>
                <a:gd name="connsiteY81-2428" fmla="*/ 6114 h 2945610"/>
                <a:gd name="connsiteX82-2429" fmla="*/ 3076411 w 12192000"/>
                <a:gd name="connsiteY82-2430" fmla="*/ 18049 h 2945610"/>
                <a:gd name="connsiteX83-2431" fmla="*/ 4071766 w 12192000"/>
                <a:gd name="connsiteY83-2432" fmla="*/ 18049 h 2945610"/>
                <a:gd name="connsiteX84-2433" fmla="*/ 4071766 w 12192000"/>
                <a:gd name="connsiteY84-2434" fmla="*/ 287339 h 2945610"/>
                <a:gd name="connsiteX85-2435" fmla="*/ 4071768 w 12192000"/>
                <a:gd name="connsiteY85-2436" fmla="*/ 18048 h 2945610"/>
                <a:gd name="connsiteX86-2437" fmla="*/ 5067121 w 12192000"/>
                <a:gd name="connsiteY86-2438" fmla="*/ 18048 h 2945610"/>
                <a:gd name="connsiteX87-2439" fmla="*/ 5085013 w 12192000"/>
                <a:gd name="connsiteY87-2440" fmla="*/ 7671 h 2945610"/>
                <a:gd name="connsiteX88-2441" fmla="*/ 5085013 w 12192000"/>
                <a:gd name="connsiteY88-2442" fmla="*/ 4989 h 2945610"/>
                <a:gd name="connsiteX89-2443" fmla="*/ 5087325 w 12192000"/>
                <a:gd name="connsiteY89-2444" fmla="*/ 6330 h 2945610"/>
                <a:gd name="connsiteX90-2445" fmla="*/ 5089635 w 12192000"/>
                <a:gd name="connsiteY90-2446" fmla="*/ 4990 h 2945610"/>
                <a:gd name="connsiteX91-2447" fmla="*/ 5089635 w 12192000"/>
                <a:gd name="connsiteY91-2448" fmla="*/ 7670 h 2945610"/>
                <a:gd name="connsiteX92-2449" fmla="*/ 5107529 w 12192000"/>
                <a:gd name="connsiteY92-2450" fmla="*/ 18048 h 2945610"/>
                <a:gd name="connsiteX93-2451" fmla="*/ 6102885 w 12192000"/>
                <a:gd name="connsiteY93-2452" fmla="*/ 18048 h 2945610"/>
                <a:gd name="connsiteX94-2453" fmla="*/ 6102885 w 12192000"/>
                <a:gd name="connsiteY94-2454" fmla="*/ 18049 h 2945610"/>
                <a:gd name="connsiteX95-2455" fmla="*/ 7088165 w 12192000"/>
                <a:gd name="connsiteY95-2456" fmla="*/ 18049 h 2945610"/>
                <a:gd name="connsiteX96-2457" fmla="*/ 7119284 w 12192000"/>
                <a:gd name="connsiteY96-2458" fmla="*/ 0 h 2945610"/>
                <a:gd name="connsiteX0-2459" fmla="*/ 4071994 w 12192000"/>
                <a:gd name="connsiteY0-2460" fmla="*/ 1768071 h 2945610"/>
                <a:gd name="connsiteX1-2461" fmla="*/ 4071766 w 12192000"/>
                <a:gd name="connsiteY1-2462" fmla="*/ 1768203 h 2945610"/>
                <a:gd name="connsiteX2-2463" fmla="*/ 4071994 w 12192000"/>
                <a:gd name="connsiteY2-2464" fmla="*/ 1768071 h 2945610"/>
                <a:gd name="connsiteX3-2465" fmla="*/ 7119284 w 12192000"/>
                <a:gd name="connsiteY3-2466" fmla="*/ 0 h 2945610"/>
                <a:gd name="connsiteX4-2467" fmla="*/ 7119284 w 12192000"/>
                <a:gd name="connsiteY4-2468" fmla="*/ 10263 h 2945610"/>
                <a:gd name="connsiteX5-2469" fmla="*/ 7132707 w 12192000"/>
                <a:gd name="connsiteY5-2470" fmla="*/ 18048 h 2945610"/>
                <a:gd name="connsiteX6-2471" fmla="*/ 8131064 w 12192000"/>
                <a:gd name="connsiteY6-2472" fmla="*/ 18048 h 2945610"/>
                <a:gd name="connsiteX7-2473" fmla="*/ 8131064 w 12192000"/>
                <a:gd name="connsiteY7-2474" fmla="*/ 287339 h 2945610"/>
                <a:gd name="connsiteX8-2475" fmla="*/ 8135528 w 12192000"/>
                <a:gd name="connsiteY8-2476" fmla="*/ 287339 h 2945610"/>
                <a:gd name="connsiteX9-2477" fmla="*/ 8135528 w 12192000"/>
                <a:gd name="connsiteY9-2478" fmla="*/ 18048 h 2945610"/>
                <a:gd name="connsiteX10-2479" fmla="*/ 9122282 w 12192000"/>
                <a:gd name="connsiteY10-2480" fmla="*/ 18048 h 2945610"/>
                <a:gd name="connsiteX11-2481" fmla="*/ 9140528 w 12192000"/>
                <a:gd name="connsiteY11-2482" fmla="*/ 7464 h 2945610"/>
                <a:gd name="connsiteX12-2483" fmla="*/ 9140528 w 12192000"/>
                <a:gd name="connsiteY12-2484" fmla="*/ 6729 h 2945610"/>
                <a:gd name="connsiteX13-2485" fmla="*/ 9141162 w 12192000"/>
                <a:gd name="connsiteY13-2486" fmla="*/ 7097 h 2945610"/>
                <a:gd name="connsiteX14-2487" fmla="*/ 9153398 w 12192000"/>
                <a:gd name="connsiteY14-2488" fmla="*/ 0 h 2945610"/>
                <a:gd name="connsiteX15-2489" fmla="*/ 9153398 w 12192000"/>
                <a:gd name="connsiteY15-2490" fmla="*/ 14193 h 2945610"/>
                <a:gd name="connsiteX16-2491" fmla="*/ 9160044 w 12192000"/>
                <a:gd name="connsiteY16-2492" fmla="*/ 18048 h 2945610"/>
                <a:gd name="connsiteX17-2493" fmla="*/ 10158400 w 12192000"/>
                <a:gd name="connsiteY17-2494" fmla="*/ 18048 h 2945610"/>
                <a:gd name="connsiteX18-2495" fmla="*/ 10158400 w 12192000"/>
                <a:gd name="connsiteY18-2496" fmla="*/ 287339 h 2945610"/>
                <a:gd name="connsiteX19-2497" fmla="*/ 10162864 w 12192000"/>
                <a:gd name="connsiteY19-2498" fmla="*/ 287339 h 2945610"/>
                <a:gd name="connsiteX20-2499" fmla="*/ 10162864 w 12192000"/>
                <a:gd name="connsiteY20-2500" fmla="*/ 18048 h 2945610"/>
                <a:gd name="connsiteX21-2501" fmla="*/ 11149618 w 12192000"/>
                <a:gd name="connsiteY21-2502" fmla="*/ 18048 h 2945610"/>
                <a:gd name="connsiteX22-2503" fmla="*/ 11180734 w 12192000"/>
                <a:gd name="connsiteY22-2504" fmla="*/ 0 h 2945610"/>
                <a:gd name="connsiteX23-2505" fmla="*/ 11180734 w 12192000"/>
                <a:gd name="connsiteY23-2506" fmla="*/ 18048 h 2945610"/>
                <a:gd name="connsiteX24-2507" fmla="*/ 12160884 w 12192000"/>
                <a:gd name="connsiteY24-2508" fmla="*/ 18048 h 2945610"/>
                <a:gd name="connsiteX25-2509" fmla="*/ 12192000 w 12192000"/>
                <a:gd name="connsiteY25-2510" fmla="*/ 0 h 2945610"/>
                <a:gd name="connsiteX26-2511" fmla="*/ 12192000 w 12192000"/>
                <a:gd name="connsiteY26-2512" fmla="*/ 1176792 h 2945610"/>
                <a:gd name="connsiteX27-2513" fmla="*/ 12192000 w 12192000"/>
                <a:gd name="connsiteY27-2514" fmla="*/ 1180732 h 2945610"/>
                <a:gd name="connsiteX28-2515" fmla="*/ 12188602 w 12192000"/>
                <a:gd name="connsiteY28-2516" fmla="*/ 1178762 h 2945610"/>
                <a:gd name="connsiteX29-2517" fmla="*/ 11174128 w 12192000"/>
                <a:gd name="connsiteY29-2518" fmla="*/ 1767158 h 2945610"/>
                <a:gd name="connsiteX30-2519" fmla="*/ 11174128 w 12192000"/>
                <a:gd name="connsiteY30-2520" fmla="*/ 1180624 h 2945610"/>
                <a:gd name="connsiteX31-2521" fmla="*/ 10166452 w 12192000"/>
                <a:gd name="connsiteY31-2522" fmla="*/ 1765077 h 2945610"/>
                <a:gd name="connsiteX32-2523" fmla="*/ 10166452 w 12192000"/>
                <a:gd name="connsiteY32-2524" fmla="*/ 1769201 h 2945610"/>
                <a:gd name="connsiteX33-2525" fmla="*/ 10162896 w 12192000"/>
                <a:gd name="connsiteY33-2526" fmla="*/ 1767139 h 2945610"/>
                <a:gd name="connsiteX34-2527" fmla="*/ 10162864 w 12192000"/>
                <a:gd name="connsiteY34-2528" fmla="*/ 1767158 h 2945610"/>
                <a:gd name="connsiteX35-2529" fmla="*/ 10162864 w 12192000"/>
                <a:gd name="connsiteY35-2530" fmla="*/ 1767120 h 2945610"/>
                <a:gd name="connsiteX36-2531" fmla="*/ 9151990 w 12192000"/>
                <a:gd name="connsiteY36-2532" fmla="*/ 1180813 h 2945610"/>
                <a:gd name="connsiteX37-2533" fmla="*/ 9140528 w 12192000"/>
                <a:gd name="connsiteY37-2534" fmla="*/ 1187461 h 2945610"/>
                <a:gd name="connsiteX38-2535" fmla="*/ 9140528 w 12192000"/>
                <a:gd name="connsiteY38-2536" fmla="*/ 1184256 h 2945610"/>
                <a:gd name="connsiteX39-2537" fmla="*/ 8139115 w 12192000"/>
                <a:gd name="connsiteY39-2538" fmla="*/ 1765077 h 2945610"/>
                <a:gd name="connsiteX40-2539" fmla="*/ 8139115 w 12192000"/>
                <a:gd name="connsiteY40-2540" fmla="*/ 1769201 h 2945610"/>
                <a:gd name="connsiteX41-2541" fmla="*/ 8135560 w 12192000"/>
                <a:gd name="connsiteY41-2542" fmla="*/ 1767139 h 2945610"/>
                <a:gd name="connsiteX42-2543" fmla="*/ 8135527 w 12192000"/>
                <a:gd name="connsiteY42-2544" fmla="*/ 1767158 h 2945610"/>
                <a:gd name="connsiteX43-2545" fmla="*/ 8135527 w 12192000"/>
                <a:gd name="connsiteY43-2546" fmla="*/ 1767120 h 2945610"/>
                <a:gd name="connsiteX44-2547" fmla="*/ 8127487 w 12192000"/>
                <a:gd name="connsiteY44-2548" fmla="*/ 1762457 h 2945610"/>
                <a:gd name="connsiteX45-2549" fmla="*/ 7119284 w 12192000"/>
                <a:gd name="connsiteY45-2550" fmla="*/ 2347214 h 2945610"/>
                <a:gd name="connsiteX46-2551" fmla="*/ 7119284 w 12192000"/>
                <a:gd name="connsiteY46-2552" fmla="*/ 2355323 h 2945610"/>
                <a:gd name="connsiteX47-2553" fmla="*/ 7113383 w 12192000"/>
                <a:gd name="connsiteY47-2554" fmla="*/ 2351900 h 2945610"/>
                <a:gd name="connsiteX48-2555" fmla="*/ 6103727 w 12192000"/>
                <a:gd name="connsiteY48-2556" fmla="*/ 2937501 h 2945610"/>
                <a:gd name="connsiteX49-2557" fmla="*/ 6103727 w 12192000"/>
                <a:gd name="connsiteY49-2558" fmla="*/ 2945610 h 2945610"/>
                <a:gd name="connsiteX50-2559" fmla="*/ 5087399 w 12192000"/>
                <a:gd name="connsiteY50-2560" fmla="*/ 2356139 h 2945610"/>
                <a:gd name="connsiteX51-2561" fmla="*/ 5085013 w 12192000"/>
                <a:gd name="connsiteY51-2562" fmla="*/ 2357523 h 2945610"/>
                <a:gd name="connsiteX52-2563" fmla="*/ 5084646 w 12192000"/>
                <a:gd name="connsiteY52-2564" fmla="*/ 2361463 h 2945610"/>
                <a:gd name="connsiteX53-2565" fmla="*/ 4071766 w 12192000"/>
                <a:gd name="connsiteY53-2566" fmla="*/ 1773990 h 2945610"/>
                <a:gd name="connsiteX54-2567" fmla="*/ 4071766 w 12192000"/>
                <a:gd name="connsiteY54-2568" fmla="*/ 1774966 h 2945610"/>
                <a:gd name="connsiteX55-2569" fmla="*/ 3054863 w 12192000"/>
                <a:gd name="connsiteY55-2570" fmla="*/ 1185161 h 2945610"/>
                <a:gd name="connsiteX56-2571" fmla="*/ 3053896 w 12192000"/>
                <a:gd name="connsiteY56-2572" fmla="*/ 1185722 h 2945610"/>
                <a:gd name="connsiteX57-2573" fmla="*/ 3053896 w 12192000"/>
                <a:gd name="connsiteY57-2574" fmla="*/ 1184600 h 2945610"/>
                <a:gd name="connsiteX58-2575" fmla="*/ 3053896 w 12192000"/>
                <a:gd name="connsiteY58-2576" fmla="*/ 1184598 h 2945610"/>
                <a:gd name="connsiteX59-2577" fmla="*/ 3051900 w 12192000"/>
                <a:gd name="connsiteY59-2578" fmla="*/ 1183441 h 2945610"/>
                <a:gd name="connsiteX60-2579" fmla="*/ 2038189 w 12192000"/>
                <a:gd name="connsiteY60-2580" fmla="*/ 1771394 h 2945610"/>
                <a:gd name="connsiteX61-2581" fmla="*/ 2037962 w 12192000"/>
                <a:gd name="connsiteY61-2582" fmla="*/ 1774966 h 2945610"/>
                <a:gd name="connsiteX62-2583" fmla="*/ 1021058 w 12192000"/>
                <a:gd name="connsiteY62-2584" fmla="*/ 1185161 h 2945610"/>
                <a:gd name="connsiteX63-2585" fmla="*/ 1020091 w 12192000"/>
                <a:gd name="connsiteY63-2586" fmla="*/ 1185722 h 2945610"/>
                <a:gd name="connsiteX64-2587" fmla="*/ 1017871 w 12192000"/>
                <a:gd name="connsiteY64-2588" fmla="*/ 1774966 h 2945610"/>
                <a:gd name="connsiteX65-2589" fmla="*/ 967 w 12192000"/>
                <a:gd name="connsiteY65-2590" fmla="*/ 1185161 h 2945610"/>
                <a:gd name="connsiteX66-2591" fmla="*/ 0 w 12192000"/>
                <a:gd name="connsiteY66-2592" fmla="*/ 1185722 h 2945610"/>
                <a:gd name="connsiteX67-2593" fmla="*/ 0 w 12192000"/>
                <a:gd name="connsiteY67-2594" fmla="*/ 4990 h 2945610"/>
                <a:gd name="connsiteX68-2595" fmla="*/ 22515 w 12192000"/>
                <a:gd name="connsiteY68-2596" fmla="*/ 18049 h 2945610"/>
                <a:gd name="connsiteX69-2597" fmla="*/ 1017871 w 12192000"/>
                <a:gd name="connsiteY69-2598" fmla="*/ 18049 h 2945610"/>
                <a:gd name="connsiteX70-2599" fmla="*/ 1020091 w 12192000"/>
                <a:gd name="connsiteY70-2600" fmla="*/ 4990 h 2945610"/>
                <a:gd name="connsiteX71-2601" fmla="*/ 1042606 w 12192000"/>
                <a:gd name="connsiteY71-2602" fmla="*/ 18049 h 2945610"/>
                <a:gd name="connsiteX72-2603" fmla="*/ 2037961 w 12192000"/>
                <a:gd name="connsiteY72-2604" fmla="*/ 18049 h 2945610"/>
                <a:gd name="connsiteX73-2605" fmla="*/ 2037961 w 12192000"/>
                <a:gd name="connsiteY73-2606" fmla="*/ 287339 h 2945610"/>
                <a:gd name="connsiteX74-2607" fmla="*/ 2037963 w 12192000"/>
                <a:gd name="connsiteY74-2608" fmla="*/ 18048 h 2945610"/>
                <a:gd name="connsiteX75-2609" fmla="*/ 3033319 w 12192000"/>
                <a:gd name="connsiteY75-2610" fmla="*/ 18048 h 2945610"/>
                <a:gd name="connsiteX76-2611" fmla="*/ 3053896 w 12192000"/>
                <a:gd name="connsiteY76-2612" fmla="*/ 6114 h 2945610"/>
                <a:gd name="connsiteX77-2613" fmla="*/ 3053896 w 12192000"/>
                <a:gd name="connsiteY77-2614" fmla="*/ 4990 h 2945610"/>
                <a:gd name="connsiteX78-2615" fmla="*/ 3054864 w 12192000"/>
                <a:gd name="connsiteY78-2616" fmla="*/ 5552 h 2945610"/>
                <a:gd name="connsiteX79-2617" fmla="*/ 3055833 w 12192000"/>
                <a:gd name="connsiteY79-2618" fmla="*/ 4990 h 2945610"/>
                <a:gd name="connsiteX80-2619" fmla="*/ 3055833 w 12192000"/>
                <a:gd name="connsiteY80-2620" fmla="*/ 6114 h 2945610"/>
                <a:gd name="connsiteX81-2621" fmla="*/ 3076411 w 12192000"/>
                <a:gd name="connsiteY81-2622" fmla="*/ 18049 h 2945610"/>
                <a:gd name="connsiteX82-2623" fmla="*/ 4071766 w 12192000"/>
                <a:gd name="connsiteY82-2624" fmla="*/ 18049 h 2945610"/>
                <a:gd name="connsiteX83-2625" fmla="*/ 4071766 w 12192000"/>
                <a:gd name="connsiteY83-2626" fmla="*/ 287339 h 2945610"/>
                <a:gd name="connsiteX84-2627" fmla="*/ 4071768 w 12192000"/>
                <a:gd name="connsiteY84-2628" fmla="*/ 18048 h 2945610"/>
                <a:gd name="connsiteX85-2629" fmla="*/ 5067121 w 12192000"/>
                <a:gd name="connsiteY85-2630" fmla="*/ 18048 h 2945610"/>
                <a:gd name="connsiteX86-2631" fmla="*/ 5085013 w 12192000"/>
                <a:gd name="connsiteY86-2632" fmla="*/ 7671 h 2945610"/>
                <a:gd name="connsiteX87-2633" fmla="*/ 5085013 w 12192000"/>
                <a:gd name="connsiteY87-2634" fmla="*/ 4989 h 2945610"/>
                <a:gd name="connsiteX88-2635" fmla="*/ 5087325 w 12192000"/>
                <a:gd name="connsiteY88-2636" fmla="*/ 6330 h 2945610"/>
                <a:gd name="connsiteX89-2637" fmla="*/ 5089635 w 12192000"/>
                <a:gd name="connsiteY89-2638" fmla="*/ 4990 h 2945610"/>
                <a:gd name="connsiteX90-2639" fmla="*/ 5089635 w 12192000"/>
                <a:gd name="connsiteY90-2640" fmla="*/ 7670 h 2945610"/>
                <a:gd name="connsiteX91-2641" fmla="*/ 5107529 w 12192000"/>
                <a:gd name="connsiteY91-2642" fmla="*/ 18048 h 2945610"/>
                <a:gd name="connsiteX92-2643" fmla="*/ 6102885 w 12192000"/>
                <a:gd name="connsiteY92-2644" fmla="*/ 18048 h 2945610"/>
                <a:gd name="connsiteX93-2645" fmla="*/ 6102885 w 12192000"/>
                <a:gd name="connsiteY93-2646" fmla="*/ 18049 h 2945610"/>
                <a:gd name="connsiteX94-2647" fmla="*/ 7088165 w 12192000"/>
                <a:gd name="connsiteY94-2648" fmla="*/ 18049 h 2945610"/>
                <a:gd name="connsiteX95-2649" fmla="*/ 7119284 w 12192000"/>
                <a:gd name="connsiteY95-2650" fmla="*/ 0 h 2945610"/>
                <a:gd name="connsiteX0-2651" fmla="*/ 4071994 w 12192000"/>
                <a:gd name="connsiteY0-2652" fmla="*/ 1768071 h 2945610"/>
                <a:gd name="connsiteX1-2653" fmla="*/ 4071766 w 12192000"/>
                <a:gd name="connsiteY1-2654" fmla="*/ 1768203 h 2945610"/>
                <a:gd name="connsiteX2-2655" fmla="*/ 4071994 w 12192000"/>
                <a:gd name="connsiteY2-2656" fmla="*/ 1768071 h 2945610"/>
                <a:gd name="connsiteX3-2657" fmla="*/ 7119284 w 12192000"/>
                <a:gd name="connsiteY3-2658" fmla="*/ 0 h 2945610"/>
                <a:gd name="connsiteX4-2659" fmla="*/ 7119284 w 12192000"/>
                <a:gd name="connsiteY4-2660" fmla="*/ 10263 h 2945610"/>
                <a:gd name="connsiteX5-2661" fmla="*/ 7132707 w 12192000"/>
                <a:gd name="connsiteY5-2662" fmla="*/ 18048 h 2945610"/>
                <a:gd name="connsiteX6-2663" fmla="*/ 8131064 w 12192000"/>
                <a:gd name="connsiteY6-2664" fmla="*/ 18048 h 2945610"/>
                <a:gd name="connsiteX7-2665" fmla="*/ 8131064 w 12192000"/>
                <a:gd name="connsiteY7-2666" fmla="*/ 287339 h 2945610"/>
                <a:gd name="connsiteX8-2667" fmla="*/ 8135528 w 12192000"/>
                <a:gd name="connsiteY8-2668" fmla="*/ 287339 h 2945610"/>
                <a:gd name="connsiteX9-2669" fmla="*/ 8135528 w 12192000"/>
                <a:gd name="connsiteY9-2670" fmla="*/ 18048 h 2945610"/>
                <a:gd name="connsiteX10-2671" fmla="*/ 9122282 w 12192000"/>
                <a:gd name="connsiteY10-2672" fmla="*/ 18048 h 2945610"/>
                <a:gd name="connsiteX11-2673" fmla="*/ 9140528 w 12192000"/>
                <a:gd name="connsiteY11-2674" fmla="*/ 7464 h 2945610"/>
                <a:gd name="connsiteX12-2675" fmla="*/ 9140528 w 12192000"/>
                <a:gd name="connsiteY12-2676" fmla="*/ 6729 h 2945610"/>
                <a:gd name="connsiteX13-2677" fmla="*/ 9141162 w 12192000"/>
                <a:gd name="connsiteY13-2678" fmla="*/ 7097 h 2945610"/>
                <a:gd name="connsiteX14-2679" fmla="*/ 9153398 w 12192000"/>
                <a:gd name="connsiteY14-2680" fmla="*/ 0 h 2945610"/>
                <a:gd name="connsiteX15-2681" fmla="*/ 9153398 w 12192000"/>
                <a:gd name="connsiteY15-2682" fmla="*/ 14193 h 2945610"/>
                <a:gd name="connsiteX16-2683" fmla="*/ 9160044 w 12192000"/>
                <a:gd name="connsiteY16-2684" fmla="*/ 18048 h 2945610"/>
                <a:gd name="connsiteX17-2685" fmla="*/ 10158400 w 12192000"/>
                <a:gd name="connsiteY17-2686" fmla="*/ 18048 h 2945610"/>
                <a:gd name="connsiteX18-2687" fmla="*/ 10158400 w 12192000"/>
                <a:gd name="connsiteY18-2688" fmla="*/ 287339 h 2945610"/>
                <a:gd name="connsiteX19-2689" fmla="*/ 10162864 w 12192000"/>
                <a:gd name="connsiteY19-2690" fmla="*/ 287339 h 2945610"/>
                <a:gd name="connsiteX20-2691" fmla="*/ 10162864 w 12192000"/>
                <a:gd name="connsiteY20-2692" fmla="*/ 18048 h 2945610"/>
                <a:gd name="connsiteX21-2693" fmla="*/ 11149618 w 12192000"/>
                <a:gd name="connsiteY21-2694" fmla="*/ 18048 h 2945610"/>
                <a:gd name="connsiteX22-2695" fmla="*/ 11180734 w 12192000"/>
                <a:gd name="connsiteY22-2696" fmla="*/ 0 h 2945610"/>
                <a:gd name="connsiteX23-2697" fmla="*/ 11180734 w 12192000"/>
                <a:gd name="connsiteY23-2698" fmla="*/ 18048 h 2945610"/>
                <a:gd name="connsiteX24-2699" fmla="*/ 12160884 w 12192000"/>
                <a:gd name="connsiteY24-2700" fmla="*/ 18048 h 2945610"/>
                <a:gd name="connsiteX25-2701" fmla="*/ 12192000 w 12192000"/>
                <a:gd name="connsiteY25-2702" fmla="*/ 0 h 2945610"/>
                <a:gd name="connsiteX26-2703" fmla="*/ 12192000 w 12192000"/>
                <a:gd name="connsiteY26-2704" fmla="*/ 1176792 h 2945610"/>
                <a:gd name="connsiteX27-2705" fmla="*/ 12192000 w 12192000"/>
                <a:gd name="connsiteY27-2706" fmla="*/ 1180732 h 2945610"/>
                <a:gd name="connsiteX28-2707" fmla="*/ 12188602 w 12192000"/>
                <a:gd name="connsiteY28-2708" fmla="*/ 1178762 h 2945610"/>
                <a:gd name="connsiteX29-2709" fmla="*/ 11174128 w 12192000"/>
                <a:gd name="connsiteY29-2710" fmla="*/ 1767158 h 2945610"/>
                <a:gd name="connsiteX30-2711" fmla="*/ 11174128 w 12192000"/>
                <a:gd name="connsiteY30-2712" fmla="*/ 1180624 h 2945610"/>
                <a:gd name="connsiteX31-2713" fmla="*/ 10166452 w 12192000"/>
                <a:gd name="connsiteY31-2714" fmla="*/ 1765077 h 2945610"/>
                <a:gd name="connsiteX32-2715" fmla="*/ 10166452 w 12192000"/>
                <a:gd name="connsiteY32-2716" fmla="*/ 1769201 h 2945610"/>
                <a:gd name="connsiteX33-2717" fmla="*/ 10162896 w 12192000"/>
                <a:gd name="connsiteY33-2718" fmla="*/ 1767139 h 2945610"/>
                <a:gd name="connsiteX34-2719" fmla="*/ 10162864 w 12192000"/>
                <a:gd name="connsiteY34-2720" fmla="*/ 1767158 h 2945610"/>
                <a:gd name="connsiteX35-2721" fmla="*/ 10162864 w 12192000"/>
                <a:gd name="connsiteY35-2722" fmla="*/ 1767120 h 2945610"/>
                <a:gd name="connsiteX36-2723" fmla="*/ 9151990 w 12192000"/>
                <a:gd name="connsiteY36-2724" fmla="*/ 1180813 h 2945610"/>
                <a:gd name="connsiteX37-2725" fmla="*/ 9140528 w 12192000"/>
                <a:gd name="connsiteY37-2726" fmla="*/ 1187461 h 2945610"/>
                <a:gd name="connsiteX38-2727" fmla="*/ 9140528 w 12192000"/>
                <a:gd name="connsiteY38-2728" fmla="*/ 1184256 h 2945610"/>
                <a:gd name="connsiteX39-2729" fmla="*/ 8139115 w 12192000"/>
                <a:gd name="connsiteY39-2730" fmla="*/ 1765077 h 2945610"/>
                <a:gd name="connsiteX40-2731" fmla="*/ 8139115 w 12192000"/>
                <a:gd name="connsiteY40-2732" fmla="*/ 1769201 h 2945610"/>
                <a:gd name="connsiteX41-2733" fmla="*/ 8135560 w 12192000"/>
                <a:gd name="connsiteY41-2734" fmla="*/ 1767139 h 2945610"/>
                <a:gd name="connsiteX42-2735" fmla="*/ 8135527 w 12192000"/>
                <a:gd name="connsiteY42-2736" fmla="*/ 1767158 h 2945610"/>
                <a:gd name="connsiteX43-2737" fmla="*/ 8135527 w 12192000"/>
                <a:gd name="connsiteY43-2738" fmla="*/ 1767120 h 2945610"/>
                <a:gd name="connsiteX44-2739" fmla="*/ 8127487 w 12192000"/>
                <a:gd name="connsiteY44-2740" fmla="*/ 1762457 h 2945610"/>
                <a:gd name="connsiteX45-2741" fmla="*/ 7119284 w 12192000"/>
                <a:gd name="connsiteY45-2742" fmla="*/ 2347214 h 2945610"/>
                <a:gd name="connsiteX46-2743" fmla="*/ 7119284 w 12192000"/>
                <a:gd name="connsiteY46-2744" fmla="*/ 2355323 h 2945610"/>
                <a:gd name="connsiteX47-2745" fmla="*/ 7113383 w 12192000"/>
                <a:gd name="connsiteY47-2746" fmla="*/ 2351900 h 2945610"/>
                <a:gd name="connsiteX48-2747" fmla="*/ 6103727 w 12192000"/>
                <a:gd name="connsiteY48-2748" fmla="*/ 2937501 h 2945610"/>
                <a:gd name="connsiteX49-2749" fmla="*/ 6103727 w 12192000"/>
                <a:gd name="connsiteY49-2750" fmla="*/ 2945610 h 2945610"/>
                <a:gd name="connsiteX50-2751" fmla="*/ 5087399 w 12192000"/>
                <a:gd name="connsiteY50-2752" fmla="*/ 2356139 h 2945610"/>
                <a:gd name="connsiteX51-2753" fmla="*/ 5085013 w 12192000"/>
                <a:gd name="connsiteY51-2754" fmla="*/ 2357523 h 2945610"/>
                <a:gd name="connsiteX52-2755" fmla="*/ 5084646 w 12192000"/>
                <a:gd name="connsiteY52-2756" fmla="*/ 2361463 h 2945610"/>
                <a:gd name="connsiteX53-2757" fmla="*/ 4071766 w 12192000"/>
                <a:gd name="connsiteY53-2758" fmla="*/ 1773990 h 2945610"/>
                <a:gd name="connsiteX54-2759" fmla="*/ 4071766 w 12192000"/>
                <a:gd name="connsiteY54-2760" fmla="*/ 1774966 h 2945610"/>
                <a:gd name="connsiteX55-2761" fmla="*/ 3054863 w 12192000"/>
                <a:gd name="connsiteY55-2762" fmla="*/ 1185161 h 2945610"/>
                <a:gd name="connsiteX56-2763" fmla="*/ 3053896 w 12192000"/>
                <a:gd name="connsiteY56-2764" fmla="*/ 1185722 h 2945610"/>
                <a:gd name="connsiteX57-2765" fmla="*/ 3053896 w 12192000"/>
                <a:gd name="connsiteY57-2766" fmla="*/ 1184600 h 2945610"/>
                <a:gd name="connsiteX58-2767" fmla="*/ 3053896 w 12192000"/>
                <a:gd name="connsiteY58-2768" fmla="*/ 1184598 h 2945610"/>
                <a:gd name="connsiteX59-2769" fmla="*/ 3051900 w 12192000"/>
                <a:gd name="connsiteY59-2770" fmla="*/ 1183441 h 2945610"/>
                <a:gd name="connsiteX60-2771" fmla="*/ 2038189 w 12192000"/>
                <a:gd name="connsiteY60-2772" fmla="*/ 1771394 h 2945610"/>
                <a:gd name="connsiteX61-2773" fmla="*/ 2037962 w 12192000"/>
                <a:gd name="connsiteY61-2774" fmla="*/ 1774966 h 2945610"/>
                <a:gd name="connsiteX62-2775" fmla="*/ 1021058 w 12192000"/>
                <a:gd name="connsiteY62-2776" fmla="*/ 1185161 h 2945610"/>
                <a:gd name="connsiteX63-2777" fmla="*/ 1020091 w 12192000"/>
                <a:gd name="connsiteY63-2778" fmla="*/ 1185722 h 2945610"/>
                <a:gd name="connsiteX64-2779" fmla="*/ 1017871 w 12192000"/>
                <a:gd name="connsiteY64-2780" fmla="*/ 1774966 h 2945610"/>
                <a:gd name="connsiteX65-2781" fmla="*/ 967 w 12192000"/>
                <a:gd name="connsiteY65-2782" fmla="*/ 1185161 h 2945610"/>
                <a:gd name="connsiteX66-2783" fmla="*/ 0 w 12192000"/>
                <a:gd name="connsiteY66-2784" fmla="*/ 1185722 h 2945610"/>
                <a:gd name="connsiteX67-2785" fmla="*/ 0 w 12192000"/>
                <a:gd name="connsiteY67-2786" fmla="*/ 4990 h 2945610"/>
                <a:gd name="connsiteX68-2787" fmla="*/ 22515 w 12192000"/>
                <a:gd name="connsiteY68-2788" fmla="*/ 18049 h 2945610"/>
                <a:gd name="connsiteX69-2789" fmla="*/ 1017871 w 12192000"/>
                <a:gd name="connsiteY69-2790" fmla="*/ 18049 h 2945610"/>
                <a:gd name="connsiteX70-2791" fmla="*/ 1020091 w 12192000"/>
                <a:gd name="connsiteY70-2792" fmla="*/ 4990 h 2945610"/>
                <a:gd name="connsiteX71-2793" fmla="*/ 1042606 w 12192000"/>
                <a:gd name="connsiteY71-2794" fmla="*/ 18049 h 2945610"/>
                <a:gd name="connsiteX72-2795" fmla="*/ 2037961 w 12192000"/>
                <a:gd name="connsiteY72-2796" fmla="*/ 18049 h 2945610"/>
                <a:gd name="connsiteX73-2797" fmla="*/ 2037963 w 12192000"/>
                <a:gd name="connsiteY73-2798" fmla="*/ 18048 h 2945610"/>
                <a:gd name="connsiteX74-2799" fmla="*/ 3033319 w 12192000"/>
                <a:gd name="connsiteY74-2800" fmla="*/ 18048 h 2945610"/>
                <a:gd name="connsiteX75-2801" fmla="*/ 3053896 w 12192000"/>
                <a:gd name="connsiteY75-2802" fmla="*/ 6114 h 2945610"/>
                <a:gd name="connsiteX76-2803" fmla="*/ 3053896 w 12192000"/>
                <a:gd name="connsiteY76-2804" fmla="*/ 4990 h 2945610"/>
                <a:gd name="connsiteX77-2805" fmla="*/ 3054864 w 12192000"/>
                <a:gd name="connsiteY77-2806" fmla="*/ 5552 h 2945610"/>
                <a:gd name="connsiteX78-2807" fmla="*/ 3055833 w 12192000"/>
                <a:gd name="connsiteY78-2808" fmla="*/ 4990 h 2945610"/>
                <a:gd name="connsiteX79-2809" fmla="*/ 3055833 w 12192000"/>
                <a:gd name="connsiteY79-2810" fmla="*/ 6114 h 2945610"/>
                <a:gd name="connsiteX80-2811" fmla="*/ 3076411 w 12192000"/>
                <a:gd name="connsiteY80-2812" fmla="*/ 18049 h 2945610"/>
                <a:gd name="connsiteX81-2813" fmla="*/ 4071766 w 12192000"/>
                <a:gd name="connsiteY81-2814" fmla="*/ 18049 h 2945610"/>
                <a:gd name="connsiteX82-2815" fmla="*/ 4071766 w 12192000"/>
                <a:gd name="connsiteY82-2816" fmla="*/ 287339 h 2945610"/>
                <a:gd name="connsiteX83-2817" fmla="*/ 4071768 w 12192000"/>
                <a:gd name="connsiteY83-2818" fmla="*/ 18048 h 2945610"/>
                <a:gd name="connsiteX84-2819" fmla="*/ 5067121 w 12192000"/>
                <a:gd name="connsiteY84-2820" fmla="*/ 18048 h 2945610"/>
                <a:gd name="connsiteX85-2821" fmla="*/ 5085013 w 12192000"/>
                <a:gd name="connsiteY85-2822" fmla="*/ 7671 h 2945610"/>
                <a:gd name="connsiteX86-2823" fmla="*/ 5085013 w 12192000"/>
                <a:gd name="connsiteY86-2824" fmla="*/ 4989 h 2945610"/>
                <a:gd name="connsiteX87-2825" fmla="*/ 5087325 w 12192000"/>
                <a:gd name="connsiteY87-2826" fmla="*/ 6330 h 2945610"/>
                <a:gd name="connsiteX88-2827" fmla="*/ 5089635 w 12192000"/>
                <a:gd name="connsiteY88-2828" fmla="*/ 4990 h 2945610"/>
                <a:gd name="connsiteX89-2829" fmla="*/ 5089635 w 12192000"/>
                <a:gd name="connsiteY89-2830" fmla="*/ 7670 h 2945610"/>
                <a:gd name="connsiteX90-2831" fmla="*/ 5107529 w 12192000"/>
                <a:gd name="connsiteY90-2832" fmla="*/ 18048 h 2945610"/>
                <a:gd name="connsiteX91-2833" fmla="*/ 6102885 w 12192000"/>
                <a:gd name="connsiteY91-2834" fmla="*/ 18048 h 2945610"/>
                <a:gd name="connsiteX92-2835" fmla="*/ 6102885 w 12192000"/>
                <a:gd name="connsiteY92-2836" fmla="*/ 18049 h 2945610"/>
                <a:gd name="connsiteX93-2837" fmla="*/ 7088165 w 12192000"/>
                <a:gd name="connsiteY93-2838" fmla="*/ 18049 h 2945610"/>
                <a:gd name="connsiteX94-2839" fmla="*/ 7119284 w 12192000"/>
                <a:gd name="connsiteY94-2840" fmla="*/ 0 h 2945610"/>
                <a:gd name="connsiteX0-2841" fmla="*/ 4071994 w 12192000"/>
                <a:gd name="connsiteY0-2842" fmla="*/ 1768071 h 2945610"/>
                <a:gd name="connsiteX1-2843" fmla="*/ 4071766 w 12192000"/>
                <a:gd name="connsiteY1-2844" fmla="*/ 1768203 h 2945610"/>
                <a:gd name="connsiteX2-2845" fmla="*/ 4071994 w 12192000"/>
                <a:gd name="connsiteY2-2846" fmla="*/ 1768071 h 2945610"/>
                <a:gd name="connsiteX3-2847" fmla="*/ 7119284 w 12192000"/>
                <a:gd name="connsiteY3-2848" fmla="*/ 0 h 2945610"/>
                <a:gd name="connsiteX4-2849" fmla="*/ 7119284 w 12192000"/>
                <a:gd name="connsiteY4-2850" fmla="*/ 10263 h 2945610"/>
                <a:gd name="connsiteX5-2851" fmla="*/ 7132707 w 12192000"/>
                <a:gd name="connsiteY5-2852" fmla="*/ 18048 h 2945610"/>
                <a:gd name="connsiteX6-2853" fmla="*/ 8131064 w 12192000"/>
                <a:gd name="connsiteY6-2854" fmla="*/ 18048 h 2945610"/>
                <a:gd name="connsiteX7-2855" fmla="*/ 8131064 w 12192000"/>
                <a:gd name="connsiteY7-2856" fmla="*/ 287339 h 2945610"/>
                <a:gd name="connsiteX8-2857" fmla="*/ 8135528 w 12192000"/>
                <a:gd name="connsiteY8-2858" fmla="*/ 287339 h 2945610"/>
                <a:gd name="connsiteX9-2859" fmla="*/ 8135528 w 12192000"/>
                <a:gd name="connsiteY9-2860" fmla="*/ 18048 h 2945610"/>
                <a:gd name="connsiteX10-2861" fmla="*/ 9122282 w 12192000"/>
                <a:gd name="connsiteY10-2862" fmla="*/ 18048 h 2945610"/>
                <a:gd name="connsiteX11-2863" fmla="*/ 9140528 w 12192000"/>
                <a:gd name="connsiteY11-2864" fmla="*/ 7464 h 2945610"/>
                <a:gd name="connsiteX12-2865" fmla="*/ 9140528 w 12192000"/>
                <a:gd name="connsiteY12-2866" fmla="*/ 6729 h 2945610"/>
                <a:gd name="connsiteX13-2867" fmla="*/ 9141162 w 12192000"/>
                <a:gd name="connsiteY13-2868" fmla="*/ 7097 h 2945610"/>
                <a:gd name="connsiteX14-2869" fmla="*/ 9153398 w 12192000"/>
                <a:gd name="connsiteY14-2870" fmla="*/ 0 h 2945610"/>
                <a:gd name="connsiteX15-2871" fmla="*/ 9153398 w 12192000"/>
                <a:gd name="connsiteY15-2872" fmla="*/ 14193 h 2945610"/>
                <a:gd name="connsiteX16-2873" fmla="*/ 9160044 w 12192000"/>
                <a:gd name="connsiteY16-2874" fmla="*/ 18048 h 2945610"/>
                <a:gd name="connsiteX17-2875" fmla="*/ 10158400 w 12192000"/>
                <a:gd name="connsiteY17-2876" fmla="*/ 18048 h 2945610"/>
                <a:gd name="connsiteX18-2877" fmla="*/ 10158400 w 12192000"/>
                <a:gd name="connsiteY18-2878" fmla="*/ 287339 h 2945610"/>
                <a:gd name="connsiteX19-2879" fmla="*/ 10162864 w 12192000"/>
                <a:gd name="connsiteY19-2880" fmla="*/ 287339 h 2945610"/>
                <a:gd name="connsiteX20-2881" fmla="*/ 10162864 w 12192000"/>
                <a:gd name="connsiteY20-2882" fmla="*/ 18048 h 2945610"/>
                <a:gd name="connsiteX21-2883" fmla="*/ 11149618 w 12192000"/>
                <a:gd name="connsiteY21-2884" fmla="*/ 18048 h 2945610"/>
                <a:gd name="connsiteX22-2885" fmla="*/ 11180734 w 12192000"/>
                <a:gd name="connsiteY22-2886" fmla="*/ 0 h 2945610"/>
                <a:gd name="connsiteX23-2887" fmla="*/ 11180734 w 12192000"/>
                <a:gd name="connsiteY23-2888" fmla="*/ 18048 h 2945610"/>
                <a:gd name="connsiteX24-2889" fmla="*/ 12160884 w 12192000"/>
                <a:gd name="connsiteY24-2890" fmla="*/ 18048 h 2945610"/>
                <a:gd name="connsiteX25-2891" fmla="*/ 12192000 w 12192000"/>
                <a:gd name="connsiteY25-2892" fmla="*/ 0 h 2945610"/>
                <a:gd name="connsiteX26-2893" fmla="*/ 12192000 w 12192000"/>
                <a:gd name="connsiteY26-2894" fmla="*/ 1176792 h 2945610"/>
                <a:gd name="connsiteX27-2895" fmla="*/ 12192000 w 12192000"/>
                <a:gd name="connsiteY27-2896" fmla="*/ 1180732 h 2945610"/>
                <a:gd name="connsiteX28-2897" fmla="*/ 12188602 w 12192000"/>
                <a:gd name="connsiteY28-2898" fmla="*/ 1178762 h 2945610"/>
                <a:gd name="connsiteX29-2899" fmla="*/ 11174128 w 12192000"/>
                <a:gd name="connsiteY29-2900" fmla="*/ 1767158 h 2945610"/>
                <a:gd name="connsiteX30-2901" fmla="*/ 11174128 w 12192000"/>
                <a:gd name="connsiteY30-2902" fmla="*/ 1180624 h 2945610"/>
                <a:gd name="connsiteX31-2903" fmla="*/ 10166452 w 12192000"/>
                <a:gd name="connsiteY31-2904" fmla="*/ 1765077 h 2945610"/>
                <a:gd name="connsiteX32-2905" fmla="*/ 10166452 w 12192000"/>
                <a:gd name="connsiteY32-2906" fmla="*/ 1769201 h 2945610"/>
                <a:gd name="connsiteX33-2907" fmla="*/ 10162896 w 12192000"/>
                <a:gd name="connsiteY33-2908" fmla="*/ 1767139 h 2945610"/>
                <a:gd name="connsiteX34-2909" fmla="*/ 10162864 w 12192000"/>
                <a:gd name="connsiteY34-2910" fmla="*/ 1767158 h 2945610"/>
                <a:gd name="connsiteX35-2911" fmla="*/ 10162864 w 12192000"/>
                <a:gd name="connsiteY35-2912" fmla="*/ 1767120 h 2945610"/>
                <a:gd name="connsiteX36-2913" fmla="*/ 9151990 w 12192000"/>
                <a:gd name="connsiteY36-2914" fmla="*/ 1180813 h 2945610"/>
                <a:gd name="connsiteX37-2915" fmla="*/ 9140528 w 12192000"/>
                <a:gd name="connsiteY37-2916" fmla="*/ 1187461 h 2945610"/>
                <a:gd name="connsiteX38-2917" fmla="*/ 9140528 w 12192000"/>
                <a:gd name="connsiteY38-2918" fmla="*/ 1184256 h 2945610"/>
                <a:gd name="connsiteX39-2919" fmla="*/ 8139115 w 12192000"/>
                <a:gd name="connsiteY39-2920" fmla="*/ 1765077 h 2945610"/>
                <a:gd name="connsiteX40-2921" fmla="*/ 8139115 w 12192000"/>
                <a:gd name="connsiteY40-2922" fmla="*/ 1769201 h 2945610"/>
                <a:gd name="connsiteX41-2923" fmla="*/ 8135560 w 12192000"/>
                <a:gd name="connsiteY41-2924" fmla="*/ 1767139 h 2945610"/>
                <a:gd name="connsiteX42-2925" fmla="*/ 8135527 w 12192000"/>
                <a:gd name="connsiteY42-2926" fmla="*/ 1767158 h 2945610"/>
                <a:gd name="connsiteX43-2927" fmla="*/ 8135527 w 12192000"/>
                <a:gd name="connsiteY43-2928" fmla="*/ 1767120 h 2945610"/>
                <a:gd name="connsiteX44-2929" fmla="*/ 8127487 w 12192000"/>
                <a:gd name="connsiteY44-2930" fmla="*/ 1762457 h 2945610"/>
                <a:gd name="connsiteX45-2931" fmla="*/ 7119284 w 12192000"/>
                <a:gd name="connsiteY45-2932" fmla="*/ 2347214 h 2945610"/>
                <a:gd name="connsiteX46-2933" fmla="*/ 7119284 w 12192000"/>
                <a:gd name="connsiteY46-2934" fmla="*/ 2355323 h 2945610"/>
                <a:gd name="connsiteX47-2935" fmla="*/ 7113383 w 12192000"/>
                <a:gd name="connsiteY47-2936" fmla="*/ 2351900 h 2945610"/>
                <a:gd name="connsiteX48-2937" fmla="*/ 6103727 w 12192000"/>
                <a:gd name="connsiteY48-2938" fmla="*/ 2937501 h 2945610"/>
                <a:gd name="connsiteX49-2939" fmla="*/ 6103727 w 12192000"/>
                <a:gd name="connsiteY49-2940" fmla="*/ 2945610 h 2945610"/>
                <a:gd name="connsiteX50-2941" fmla="*/ 5087399 w 12192000"/>
                <a:gd name="connsiteY50-2942" fmla="*/ 2356139 h 2945610"/>
                <a:gd name="connsiteX51-2943" fmla="*/ 5085013 w 12192000"/>
                <a:gd name="connsiteY51-2944" fmla="*/ 2357523 h 2945610"/>
                <a:gd name="connsiteX52-2945" fmla="*/ 5084646 w 12192000"/>
                <a:gd name="connsiteY52-2946" fmla="*/ 2361463 h 2945610"/>
                <a:gd name="connsiteX53-2947" fmla="*/ 4071766 w 12192000"/>
                <a:gd name="connsiteY53-2948" fmla="*/ 1773990 h 2945610"/>
                <a:gd name="connsiteX54-2949" fmla="*/ 4071766 w 12192000"/>
                <a:gd name="connsiteY54-2950" fmla="*/ 1774966 h 2945610"/>
                <a:gd name="connsiteX55-2951" fmla="*/ 3054863 w 12192000"/>
                <a:gd name="connsiteY55-2952" fmla="*/ 1185161 h 2945610"/>
                <a:gd name="connsiteX56-2953" fmla="*/ 3053896 w 12192000"/>
                <a:gd name="connsiteY56-2954" fmla="*/ 1185722 h 2945610"/>
                <a:gd name="connsiteX57-2955" fmla="*/ 3053896 w 12192000"/>
                <a:gd name="connsiteY57-2956" fmla="*/ 1184600 h 2945610"/>
                <a:gd name="connsiteX58-2957" fmla="*/ 3053896 w 12192000"/>
                <a:gd name="connsiteY58-2958" fmla="*/ 1184598 h 2945610"/>
                <a:gd name="connsiteX59-2959" fmla="*/ 3051900 w 12192000"/>
                <a:gd name="connsiteY59-2960" fmla="*/ 1183441 h 2945610"/>
                <a:gd name="connsiteX60-2961" fmla="*/ 2038189 w 12192000"/>
                <a:gd name="connsiteY60-2962" fmla="*/ 1771394 h 2945610"/>
                <a:gd name="connsiteX61-2963" fmla="*/ 2037962 w 12192000"/>
                <a:gd name="connsiteY61-2964" fmla="*/ 1774966 h 2945610"/>
                <a:gd name="connsiteX62-2965" fmla="*/ 1021058 w 12192000"/>
                <a:gd name="connsiteY62-2966" fmla="*/ 1185161 h 2945610"/>
                <a:gd name="connsiteX63-2967" fmla="*/ 1020091 w 12192000"/>
                <a:gd name="connsiteY63-2968" fmla="*/ 1185722 h 2945610"/>
                <a:gd name="connsiteX64-2969" fmla="*/ 1017871 w 12192000"/>
                <a:gd name="connsiteY64-2970" fmla="*/ 1774966 h 2945610"/>
                <a:gd name="connsiteX65-2971" fmla="*/ 967 w 12192000"/>
                <a:gd name="connsiteY65-2972" fmla="*/ 1185161 h 2945610"/>
                <a:gd name="connsiteX66-2973" fmla="*/ 0 w 12192000"/>
                <a:gd name="connsiteY66-2974" fmla="*/ 1185722 h 2945610"/>
                <a:gd name="connsiteX67-2975" fmla="*/ 0 w 12192000"/>
                <a:gd name="connsiteY67-2976" fmla="*/ 4990 h 2945610"/>
                <a:gd name="connsiteX68-2977" fmla="*/ 22515 w 12192000"/>
                <a:gd name="connsiteY68-2978" fmla="*/ 18049 h 2945610"/>
                <a:gd name="connsiteX69-2979" fmla="*/ 1017871 w 12192000"/>
                <a:gd name="connsiteY69-2980" fmla="*/ 18049 h 2945610"/>
                <a:gd name="connsiteX70-2981" fmla="*/ 1020091 w 12192000"/>
                <a:gd name="connsiteY70-2982" fmla="*/ 4990 h 2945610"/>
                <a:gd name="connsiteX71-2983" fmla="*/ 2037961 w 12192000"/>
                <a:gd name="connsiteY71-2984" fmla="*/ 18049 h 2945610"/>
                <a:gd name="connsiteX72-2985" fmla="*/ 2037963 w 12192000"/>
                <a:gd name="connsiteY72-2986" fmla="*/ 18048 h 2945610"/>
                <a:gd name="connsiteX73-2987" fmla="*/ 3033319 w 12192000"/>
                <a:gd name="connsiteY73-2988" fmla="*/ 18048 h 2945610"/>
                <a:gd name="connsiteX74-2989" fmla="*/ 3053896 w 12192000"/>
                <a:gd name="connsiteY74-2990" fmla="*/ 6114 h 2945610"/>
                <a:gd name="connsiteX75-2991" fmla="*/ 3053896 w 12192000"/>
                <a:gd name="connsiteY75-2992" fmla="*/ 4990 h 2945610"/>
                <a:gd name="connsiteX76-2993" fmla="*/ 3054864 w 12192000"/>
                <a:gd name="connsiteY76-2994" fmla="*/ 5552 h 2945610"/>
                <a:gd name="connsiteX77-2995" fmla="*/ 3055833 w 12192000"/>
                <a:gd name="connsiteY77-2996" fmla="*/ 4990 h 2945610"/>
                <a:gd name="connsiteX78-2997" fmla="*/ 3055833 w 12192000"/>
                <a:gd name="connsiteY78-2998" fmla="*/ 6114 h 2945610"/>
                <a:gd name="connsiteX79-2999" fmla="*/ 3076411 w 12192000"/>
                <a:gd name="connsiteY79-3000" fmla="*/ 18049 h 2945610"/>
                <a:gd name="connsiteX80-3001" fmla="*/ 4071766 w 12192000"/>
                <a:gd name="connsiteY80-3002" fmla="*/ 18049 h 2945610"/>
                <a:gd name="connsiteX81-3003" fmla="*/ 4071766 w 12192000"/>
                <a:gd name="connsiteY81-3004" fmla="*/ 287339 h 2945610"/>
                <a:gd name="connsiteX82-3005" fmla="*/ 4071768 w 12192000"/>
                <a:gd name="connsiteY82-3006" fmla="*/ 18048 h 2945610"/>
                <a:gd name="connsiteX83-3007" fmla="*/ 5067121 w 12192000"/>
                <a:gd name="connsiteY83-3008" fmla="*/ 18048 h 2945610"/>
                <a:gd name="connsiteX84-3009" fmla="*/ 5085013 w 12192000"/>
                <a:gd name="connsiteY84-3010" fmla="*/ 7671 h 2945610"/>
                <a:gd name="connsiteX85-3011" fmla="*/ 5085013 w 12192000"/>
                <a:gd name="connsiteY85-3012" fmla="*/ 4989 h 2945610"/>
                <a:gd name="connsiteX86-3013" fmla="*/ 5087325 w 12192000"/>
                <a:gd name="connsiteY86-3014" fmla="*/ 6330 h 2945610"/>
                <a:gd name="connsiteX87-3015" fmla="*/ 5089635 w 12192000"/>
                <a:gd name="connsiteY87-3016" fmla="*/ 4990 h 2945610"/>
                <a:gd name="connsiteX88-3017" fmla="*/ 5089635 w 12192000"/>
                <a:gd name="connsiteY88-3018" fmla="*/ 7670 h 2945610"/>
                <a:gd name="connsiteX89-3019" fmla="*/ 5107529 w 12192000"/>
                <a:gd name="connsiteY89-3020" fmla="*/ 18048 h 2945610"/>
                <a:gd name="connsiteX90-3021" fmla="*/ 6102885 w 12192000"/>
                <a:gd name="connsiteY90-3022" fmla="*/ 18048 h 2945610"/>
                <a:gd name="connsiteX91-3023" fmla="*/ 6102885 w 12192000"/>
                <a:gd name="connsiteY91-3024" fmla="*/ 18049 h 2945610"/>
                <a:gd name="connsiteX92-3025" fmla="*/ 7088165 w 12192000"/>
                <a:gd name="connsiteY92-3026" fmla="*/ 18049 h 2945610"/>
                <a:gd name="connsiteX93-3027" fmla="*/ 7119284 w 12192000"/>
                <a:gd name="connsiteY93-3028" fmla="*/ 0 h 2945610"/>
                <a:gd name="connsiteX0-3029" fmla="*/ 4071994 w 12192000"/>
                <a:gd name="connsiteY0-3030" fmla="*/ 1768071 h 2945610"/>
                <a:gd name="connsiteX1-3031" fmla="*/ 4071766 w 12192000"/>
                <a:gd name="connsiteY1-3032" fmla="*/ 1768203 h 2945610"/>
                <a:gd name="connsiteX2-3033" fmla="*/ 4071994 w 12192000"/>
                <a:gd name="connsiteY2-3034" fmla="*/ 1768071 h 2945610"/>
                <a:gd name="connsiteX3-3035" fmla="*/ 7119284 w 12192000"/>
                <a:gd name="connsiteY3-3036" fmla="*/ 0 h 2945610"/>
                <a:gd name="connsiteX4-3037" fmla="*/ 7119284 w 12192000"/>
                <a:gd name="connsiteY4-3038" fmla="*/ 10263 h 2945610"/>
                <a:gd name="connsiteX5-3039" fmla="*/ 7132707 w 12192000"/>
                <a:gd name="connsiteY5-3040" fmla="*/ 18048 h 2945610"/>
                <a:gd name="connsiteX6-3041" fmla="*/ 8131064 w 12192000"/>
                <a:gd name="connsiteY6-3042" fmla="*/ 18048 h 2945610"/>
                <a:gd name="connsiteX7-3043" fmla="*/ 8131064 w 12192000"/>
                <a:gd name="connsiteY7-3044" fmla="*/ 287339 h 2945610"/>
                <a:gd name="connsiteX8-3045" fmla="*/ 8135528 w 12192000"/>
                <a:gd name="connsiteY8-3046" fmla="*/ 287339 h 2945610"/>
                <a:gd name="connsiteX9-3047" fmla="*/ 8135528 w 12192000"/>
                <a:gd name="connsiteY9-3048" fmla="*/ 18048 h 2945610"/>
                <a:gd name="connsiteX10-3049" fmla="*/ 9122282 w 12192000"/>
                <a:gd name="connsiteY10-3050" fmla="*/ 18048 h 2945610"/>
                <a:gd name="connsiteX11-3051" fmla="*/ 9140528 w 12192000"/>
                <a:gd name="connsiteY11-3052" fmla="*/ 7464 h 2945610"/>
                <a:gd name="connsiteX12-3053" fmla="*/ 9140528 w 12192000"/>
                <a:gd name="connsiteY12-3054" fmla="*/ 6729 h 2945610"/>
                <a:gd name="connsiteX13-3055" fmla="*/ 9141162 w 12192000"/>
                <a:gd name="connsiteY13-3056" fmla="*/ 7097 h 2945610"/>
                <a:gd name="connsiteX14-3057" fmla="*/ 9153398 w 12192000"/>
                <a:gd name="connsiteY14-3058" fmla="*/ 0 h 2945610"/>
                <a:gd name="connsiteX15-3059" fmla="*/ 9153398 w 12192000"/>
                <a:gd name="connsiteY15-3060" fmla="*/ 14193 h 2945610"/>
                <a:gd name="connsiteX16-3061" fmla="*/ 9160044 w 12192000"/>
                <a:gd name="connsiteY16-3062" fmla="*/ 18048 h 2945610"/>
                <a:gd name="connsiteX17-3063" fmla="*/ 10158400 w 12192000"/>
                <a:gd name="connsiteY17-3064" fmla="*/ 18048 h 2945610"/>
                <a:gd name="connsiteX18-3065" fmla="*/ 10158400 w 12192000"/>
                <a:gd name="connsiteY18-3066" fmla="*/ 287339 h 2945610"/>
                <a:gd name="connsiteX19-3067" fmla="*/ 10162864 w 12192000"/>
                <a:gd name="connsiteY19-3068" fmla="*/ 287339 h 2945610"/>
                <a:gd name="connsiteX20-3069" fmla="*/ 10162864 w 12192000"/>
                <a:gd name="connsiteY20-3070" fmla="*/ 18048 h 2945610"/>
                <a:gd name="connsiteX21-3071" fmla="*/ 11149618 w 12192000"/>
                <a:gd name="connsiteY21-3072" fmla="*/ 18048 h 2945610"/>
                <a:gd name="connsiteX22-3073" fmla="*/ 11180734 w 12192000"/>
                <a:gd name="connsiteY22-3074" fmla="*/ 0 h 2945610"/>
                <a:gd name="connsiteX23-3075" fmla="*/ 11180734 w 12192000"/>
                <a:gd name="connsiteY23-3076" fmla="*/ 18048 h 2945610"/>
                <a:gd name="connsiteX24-3077" fmla="*/ 12160884 w 12192000"/>
                <a:gd name="connsiteY24-3078" fmla="*/ 18048 h 2945610"/>
                <a:gd name="connsiteX25-3079" fmla="*/ 12192000 w 12192000"/>
                <a:gd name="connsiteY25-3080" fmla="*/ 0 h 2945610"/>
                <a:gd name="connsiteX26-3081" fmla="*/ 12192000 w 12192000"/>
                <a:gd name="connsiteY26-3082" fmla="*/ 1176792 h 2945610"/>
                <a:gd name="connsiteX27-3083" fmla="*/ 12192000 w 12192000"/>
                <a:gd name="connsiteY27-3084" fmla="*/ 1180732 h 2945610"/>
                <a:gd name="connsiteX28-3085" fmla="*/ 12188602 w 12192000"/>
                <a:gd name="connsiteY28-3086" fmla="*/ 1178762 h 2945610"/>
                <a:gd name="connsiteX29-3087" fmla="*/ 11174128 w 12192000"/>
                <a:gd name="connsiteY29-3088" fmla="*/ 1767158 h 2945610"/>
                <a:gd name="connsiteX30-3089" fmla="*/ 11174128 w 12192000"/>
                <a:gd name="connsiteY30-3090" fmla="*/ 1180624 h 2945610"/>
                <a:gd name="connsiteX31-3091" fmla="*/ 10166452 w 12192000"/>
                <a:gd name="connsiteY31-3092" fmla="*/ 1765077 h 2945610"/>
                <a:gd name="connsiteX32-3093" fmla="*/ 10166452 w 12192000"/>
                <a:gd name="connsiteY32-3094" fmla="*/ 1769201 h 2945610"/>
                <a:gd name="connsiteX33-3095" fmla="*/ 10162896 w 12192000"/>
                <a:gd name="connsiteY33-3096" fmla="*/ 1767139 h 2945610"/>
                <a:gd name="connsiteX34-3097" fmla="*/ 10162864 w 12192000"/>
                <a:gd name="connsiteY34-3098" fmla="*/ 1767158 h 2945610"/>
                <a:gd name="connsiteX35-3099" fmla="*/ 10162864 w 12192000"/>
                <a:gd name="connsiteY35-3100" fmla="*/ 1767120 h 2945610"/>
                <a:gd name="connsiteX36-3101" fmla="*/ 9151990 w 12192000"/>
                <a:gd name="connsiteY36-3102" fmla="*/ 1180813 h 2945610"/>
                <a:gd name="connsiteX37-3103" fmla="*/ 9140528 w 12192000"/>
                <a:gd name="connsiteY37-3104" fmla="*/ 1187461 h 2945610"/>
                <a:gd name="connsiteX38-3105" fmla="*/ 9140528 w 12192000"/>
                <a:gd name="connsiteY38-3106" fmla="*/ 1184256 h 2945610"/>
                <a:gd name="connsiteX39-3107" fmla="*/ 8139115 w 12192000"/>
                <a:gd name="connsiteY39-3108" fmla="*/ 1765077 h 2945610"/>
                <a:gd name="connsiteX40-3109" fmla="*/ 8139115 w 12192000"/>
                <a:gd name="connsiteY40-3110" fmla="*/ 1769201 h 2945610"/>
                <a:gd name="connsiteX41-3111" fmla="*/ 8135560 w 12192000"/>
                <a:gd name="connsiteY41-3112" fmla="*/ 1767139 h 2945610"/>
                <a:gd name="connsiteX42-3113" fmla="*/ 8135527 w 12192000"/>
                <a:gd name="connsiteY42-3114" fmla="*/ 1767158 h 2945610"/>
                <a:gd name="connsiteX43-3115" fmla="*/ 8135527 w 12192000"/>
                <a:gd name="connsiteY43-3116" fmla="*/ 1767120 h 2945610"/>
                <a:gd name="connsiteX44-3117" fmla="*/ 8127487 w 12192000"/>
                <a:gd name="connsiteY44-3118" fmla="*/ 1762457 h 2945610"/>
                <a:gd name="connsiteX45-3119" fmla="*/ 7119284 w 12192000"/>
                <a:gd name="connsiteY45-3120" fmla="*/ 2347214 h 2945610"/>
                <a:gd name="connsiteX46-3121" fmla="*/ 7119284 w 12192000"/>
                <a:gd name="connsiteY46-3122" fmla="*/ 2355323 h 2945610"/>
                <a:gd name="connsiteX47-3123" fmla="*/ 7113383 w 12192000"/>
                <a:gd name="connsiteY47-3124" fmla="*/ 2351900 h 2945610"/>
                <a:gd name="connsiteX48-3125" fmla="*/ 6103727 w 12192000"/>
                <a:gd name="connsiteY48-3126" fmla="*/ 2937501 h 2945610"/>
                <a:gd name="connsiteX49-3127" fmla="*/ 6103727 w 12192000"/>
                <a:gd name="connsiteY49-3128" fmla="*/ 2945610 h 2945610"/>
                <a:gd name="connsiteX50-3129" fmla="*/ 5087399 w 12192000"/>
                <a:gd name="connsiteY50-3130" fmla="*/ 2356139 h 2945610"/>
                <a:gd name="connsiteX51-3131" fmla="*/ 5085013 w 12192000"/>
                <a:gd name="connsiteY51-3132" fmla="*/ 2357523 h 2945610"/>
                <a:gd name="connsiteX52-3133" fmla="*/ 5084646 w 12192000"/>
                <a:gd name="connsiteY52-3134" fmla="*/ 2361463 h 2945610"/>
                <a:gd name="connsiteX53-3135" fmla="*/ 4071766 w 12192000"/>
                <a:gd name="connsiteY53-3136" fmla="*/ 1773990 h 2945610"/>
                <a:gd name="connsiteX54-3137" fmla="*/ 4071766 w 12192000"/>
                <a:gd name="connsiteY54-3138" fmla="*/ 1774966 h 2945610"/>
                <a:gd name="connsiteX55-3139" fmla="*/ 3054863 w 12192000"/>
                <a:gd name="connsiteY55-3140" fmla="*/ 1185161 h 2945610"/>
                <a:gd name="connsiteX56-3141" fmla="*/ 3053896 w 12192000"/>
                <a:gd name="connsiteY56-3142" fmla="*/ 1185722 h 2945610"/>
                <a:gd name="connsiteX57-3143" fmla="*/ 3053896 w 12192000"/>
                <a:gd name="connsiteY57-3144" fmla="*/ 1184600 h 2945610"/>
                <a:gd name="connsiteX58-3145" fmla="*/ 3053896 w 12192000"/>
                <a:gd name="connsiteY58-3146" fmla="*/ 1184598 h 2945610"/>
                <a:gd name="connsiteX59-3147" fmla="*/ 3051900 w 12192000"/>
                <a:gd name="connsiteY59-3148" fmla="*/ 1183441 h 2945610"/>
                <a:gd name="connsiteX60-3149" fmla="*/ 2038189 w 12192000"/>
                <a:gd name="connsiteY60-3150" fmla="*/ 1771394 h 2945610"/>
                <a:gd name="connsiteX61-3151" fmla="*/ 2037962 w 12192000"/>
                <a:gd name="connsiteY61-3152" fmla="*/ 1774966 h 2945610"/>
                <a:gd name="connsiteX62-3153" fmla="*/ 1021058 w 12192000"/>
                <a:gd name="connsiteY62-3154" fmla="*/ 1185161 h 2945610"/>
                <a:gd name="connsiteX63-3155" fmla="*/ 1020091 w 12192000"/>
                <a:gd name="connsiteY63-3156" fmla="*/ 1185722 h 2945610"/>
                <a:gd name="connsiteX64-3157" fmla="*/ 1017871 w 12192000"/>
                <a:gd name="connsiteY64-3158" fmla="*/ 1774966 h 2945610"/>
                <a:gd name="connsiteX65-3159" fmla="*/ 967 w 12192000"/>
                <a:gd name="connsiteY65-3160" fmla="*/ 1185161 h 2945610"/>
                <a:gd name="connsiteX66-3161" fmla="*/ 0 w 12192000"/>
                <a:gd name="connsiteY66-3162" fmla="*/ 1185722 h 2945610"/>
                <a:gd name="connsiteX67-3163" fmla="*/ 0 w 12192000"/>
                <a:gd name="connsiteY67-3164" fmla="*/ 4990 h 2945610"/>
                <a:gd name="connsiteX68-3165" fmla="*/ 22515 w 12192000"/>
                <a:gd name="connsiteY68-3166" fmla="*/ 18049 h 2945610"/>
                <a:gd name="connsiteX69-3167" fmla="*/ 1017871 w 12192000"/>
                <a:gd name="connsiteY69-3168" fmla="*/ 18049 h 2945610"/>
                <a:gd name="connsiteX70-3169" fmla="*/ 2037961 w 12192000"/>
                <a:gd name="connsiteY70-3170" fmla="*/ 18049 h 2945610"/>
                <a:gd name="connsiteX71-3171" fmla="*/ 2037963 w 12192000"/>
                <a:gd name="connsiteY71-3172" fmla="*/ 18048 h 2945610"/>
                <a:gd name="connsiteX72-3173" fmla="*/ 3033319 w 12192000"/>
                <a:gd name="connsiteY72-3174" fmla="*/ 18048 h 2945610"/>
                <a:gd name="connsiteX73-3175" fmla="*/ 3053896 w 12192000"/>
                <a:gd name="connsiteY73-3176" fmla="*/ 6114 h 2945610"/>
                <a:gd name="connsiteX74-3177" fmla="*/ 3053896 w 12192000"/>
                <a:gd name="connsiteY74-3178" fmla="*/ 4990 h 2945610"/>
                <a:gd name="connsiteX75-3179" fmla="*/ 3054864 w 12192000"/>
                <a:gd name="connsiteY75-3180" fmla="*/ 5552 h 2945610"/>
                <a:gd name="connsiteX76-3181" fmla="*/ 3055833 w 12192000"/>
                <a:gd name="connsiteY76-3182" fmla="*/ 4990 h 2945610"/>
                <a:gd name="connsiteX77-3183" fmla="*/ 3055833 w 12192000"/>
                <a:gd name="connsiteY77-3184" fmla="*/ 6114 h 2945610"/>
                <a:gd name="connsiteX78-3185" fmla="*/ 3076411 w 12192000"/>
                <a:gd name="connsiteY78-3186" fmla="*/ 18049 h 2945610"/>
                <a:gd name="connsiteX79-3187" fmla="*/ 4071766 w 12192000"/>
                <a:gd name="connsiteY79-3188" fmla="*/ 18049 h 2945610"/>
                <a:gd name="connsiteX80-3189" fmla="*/ 4071766 w 12192000"/>
                <a:gd name="connsiteY80-3190" fmla="*/ 287339 h 2945610"/>
                <a:gd name="connsiteX81-3191" fmla="*/ 4071768 w 12192000"/>
                <a:gd name="connsiteY81-3192" fmla="*/ 18048 h 2945610"/>
                <a:gd name="connsiteX82-3193" fmla="*/ 5067121 w 12192000"/>
                <a:gd name="connsiteY82-3194" fmla="*/ 18048 h 2945610"/>
                <a:gd name="connsiteX83-3195" fmla="*/ 5085013 w 12192000"/>
                <a:gd name="connsiteY83-3196" fmla="*/ 7671 h 2945610"/>
                <a:gd name="connsiteX84-3197" fmla="*/ 5085013 w 12192000"/>
                <a:gd name="connsiteY84-3198" fmla="*/ 4989 h 2945610"/>
                <a:gd name="connsiteX85-3199" fmla="*/ 5087325 w 12192000"/>
                <a:gd name="connsiteY85-3200" fmla="*/ 6330 h 2945610"/>
                <a:gd name="connsiteX86-3201" fmla="*/ 5089635 w 12192000"/>
                <a:gd name="connsiteY86-3202" fmla="*/ 4990 h 2945610"/>
                <a:gd name="connsiteX87-3203" fmla="*/ 5089635 w 12192000"/>
                <a:gd name="connsiteY87-3204" fmla="*/ 7670 h 2945610"/>
                <a:gd name="connsiteX88-3205" fmla="*/ 5107529 w 12192000"/>
                <a:gd name="connsiteY88-3206" fmla="*/ 18048 h 2945610"/>
                <a:gd name="connsiteX89-3207" fmla="*/ 6102885 w 12192000"/>
                <a:gd name="connsiteY89-3208" fmla="*/ 18048 h 2945610"/>
                <a:gd name="connsiteX90-3209" fmla="*/ 6102885 w 12192000"/>
                <a:gd name="connsiteY90-3210" fmla="*/ 18049 h 2945610"/>
                <a:gd name="connsiteX91-3211" fmla="*/ 7088165 w 12192000"/>
                <a:gd name="connsiteY91-3212" fmla="*/ 18049 h 2945610"/>
                <a:gd name="connsiteX92-3213" fmla="*/ 7119284 w 12192000"/>
                <a:gd name="connsiteY92-3214" fmla="*/ 0 h 2945610"/>
                <a:gd name="connsiteX0-3215" fmla="*/ 4071994 w 12192000"/>
                <a:gd name="connsiteY0-3216" fmla="*/ 1768071 h 2945610"/>
                <a:gd name="connsiteX1-3217" fmla="*/ 4071766 w 12192000"/>
                <a:gd name="connsiteY1-3218" fmla="*/ 1768203 h 2945610"/>
                <a:gd name="connsiteX2-3219" fmla="*/ 4071994 w 12192000"/>
                <a:gd name="connsiteY2-3220" fmla="*/ 1768071 h 2945610"/>
                <a:gd name="connsiteX3-3221" fmla="*/ 7119284 w 12192000"/>
                <a:gd name="connsiteY3-3222" fmla="*/ 0 h 2945610"/>
                <a:gd name="connsiteX4-3223" fmla="*/ 7119284 w 12192000"/>
                <a:gd name="connsiteY4-3224" fmla="*/ 10263 h 2945610"/>
                <a:gd name="connsiteX5-3225" fmla="*/ 7132707 w 12192000"/>
                <a:gd name="connsiteY5-3226" fmla="*/ 18048 h 2945610"/>
                <a:gd name="connsiteX6-3227" fmla="*/ 8131064 w 12192000"/>
                <a:gd name="connsiteY6-3228" fmla="*/ 18048 h 2945610"/>
                <a:gd name="connsiteX7-3229" fmla="*/ 8131064 w 12192000"/>
                <a:gd name="connsiteY7-3230" fmla="*/ 287339 h 2945610"/>
                <a:gd name="connsiteX8-3231" fmla="*/ 8135528 w 12192000"/>
                <a:gd name="connsiteY8-3232" fmla="*/ 287339 h 2945610"/>
                <a:gd name="connsiteX9-3233" fmla="*/ 8135528 w 12192000"/>
                <a:gd name="connsiteY9-3234" fmla="*/ 18048 h 2945610"/>
                <a:gd name="connsiteX10-3235" fmla="*/ 9122282 w 12192000"/>
                <a:gd name="connsiteY10-3236" fmla="*/ 18048 h 2945610"/>
                <a:gd name="connsiteX11-3237" fmla="*/ 9140528 w 12192000"/>
                <a:gd name="connsiteY11-3238" fmla="*/ 7464 h 2945610"/>
                <a:gd name="connsiteX12-3239" fmla="*/ 9140528 w 12192000"/>
                <a:gd name="connsiteY12-3240" fmla="*/ 6729 h 2945610"/>
                <a:gd name="connsiteX13-3241" fmla="*/ 9141162 w 12192000"/>
                <a:gd name="connsiteY13-3242" fmla="*/ 7097 h 2945610"/>
                <a:gd name="connsiteX14-3243" fmla="*/ 9153398 w 12192000"/>
                <a:gd name="connsiteY14-3244" fmla="*/ 0 h 2945610"/>
                <a:gd name="connsiteX15-3245" fmla="*/ 9153398 w 12192000"/>
                <a:gd name="connsiteY15-3246" fmla="*/ 14193 h 2945610"/>
                <a:gd name="connsiteX16-3247" fmla="*/ 9160044 w 12192000"/>
                <a:gd name="connsiteY16-3248" fmla="*/ 18048 h 2945610"/>
                <a:gd name="connsiteX17-3249" fmla="*/ 10158400 w 12192000"/>
                <a:gd name="connsiteY17-3250" fmla="*/ 18048 h 2945610"/>
                <a:gd name="connsiteX18-3251" fmla="*/ 10158400 w 12192000"/>
                <a:gd name="connsiteY18-3252" fmla="*/ 287339 h 2945610"/>
                <a:gd name="connsiteX19-3253" fmla="*/ 10162864 w 12192000"/>
                <a:gd name="connsiteY19-3254" fmla="*/ 287339 h 2945610"/>
                <a:gd name="connsiteX20-3255" fmla="*/ 10162864 w 12192000"/>
                <a:gd name="connsiteY20-3256" fmla="*/ 18048 h 2945610"/>
                <a:gd name="connsiteX21-3257" fmla="*/ 11149618 w 12192000"/>
                <a:gd name="connsiteY21-3258" fmla="*/ 18048 h 2945610"/>
                <a:gd name="connsiteX22-3259" fmla="*/ 11180734 w 12192000"/>
                <a:gd name="connsiteY22-3260" fmla="*/ 0 h 2945610"/>
                <a:gd name="connsiteX23-3261" fmla="*/ 11180734 w 12192000"/>
                <a:gd name="connsiteY23-3262" fmla="*/ 18048 h 2945610"/>
                <a:gd name="connsiteX24-3263" fmla="*/ 12160884 w 12192000"/>
                <a:gd name="connsiteY24-3264" fmla="*/ 18048 h 2945610"/>
                <a:gd name="connsiteX25-3265" fmla="*/ 12192000 w 12192000"/>
                <a:gd name="connsiteY25-3266" fmla="*/ 0 h 2945610"/>
                <a:gd name="connsiteX26-3267" fmla="*/ 12192000 w 12192000"/>
                <a:gd name="connsiteY26-3268" fmla="*/ 1176792 h 2945610"/>
                <a:gd name="connsiteX27-3269" fmla="*/ 12192000 w 12192000"/>
                <a:gd name="connsiteY27-3270" fmla="*/ 1180732 h 2945610"/>
                <a:gd name="connsiteX28-3271" fmla="*/ 12188602 w 12192000"/>
                <a:gd name="connsiteY28-3272" fmla="*/ 1178762 h 2945610"/>
                <a:gd name="connsiteX29-3273" fmla="*/ 11174128 w 12192000"/>
                <a:gd name="connsiteY29-3274" fmla="*/ 1767158 h 2945610"/>
                <a:gd name="connsiteX30-3275" fmla="*/ 11174128 w 12192000"/>
                <a:gd name="connsiteY30-3276" fmla="*/ 1180624 h 2945610"/>
                <a:gd name="connsiteX31-3277" fmla="*/ 10166452 w 12192000"/>
                <a:gd name="connsiteY31-3278" fmla="*/ 1765077 h 2945610"/>
                <a:gd name="connsiteX32-3279" fmla="*/ 10166452 w 12192000"/>
                <a:gd name="connsiteY32-3280" fmla="*/ 1769201 h 2945610"/>
                <a:gd name="connsiteX33-3281" fmla="*/ 10162896 w 12192000"/>
                <a:gd name="connsiteY33-3282" fmla="*/ 1767139 h 2945610"/>
                <a:gd name="connsiteX34-3283" fmla="*/ 10162864 w 12192000"/>
                <a:gd name="connsiteY34-3284" fmla="*/ 1767158 h 2945610"/>
                <a:gd name="connsiteX35-3285" fmla="*/ 10162864 w 12192000"/>
                <a:gd name="connsiteY35-3286" fmla="*/ 1767120 h 2945610"/>
                <a:gd name="connsiteX36-3287" fmla="*/ 9151990 w 12192000"/>
                <a:gd name="connsiteY36-3288" fmla="*/ 1180813 h 2945610"/>
                <a:gd name="connsiteX37-3289" fmla="*/ 9140528 w 12192000"/>
                <a:gd name="connsiteY37-3290" fmla="*/ 1187461 h 2945610"/>
                <a:gd name="connsiteX38-3291" fmla="*/ 9140528 w 12192000"/>
                <a:gd name="connsiteY38-3292" fmla="*/ 1184256 h 2945610"/>
                <a:gd name="connsiteX39-3293" fmla="*/ 8139115 w 12192000"/>
                <a:gd name="connsiteY39-3294" fmla="*/ 1765077 h 2945610"/>
                <a:gd name="connsiteX40-3295" fmla="*/ 8139115 w 12192000"/>
                <a:gd name="connsiteY40-3296" fmla="*/ 1769201 h 2945610"/>
                <a:gd name="connsiteX41-3297" fmla="*/ 8135560 w 12192000"/>
                <a:gd name="connsiteY41-3298" fmla="*/ 1767139 h 2945610"/>
                <a:gd name="connsiteX42-3299" fmla="*/ 8135527 w 12192000"/>
                <a:gd name="connsiteY42-3300" fmla="*/ 1767158 h 2945610"/>
                <a:gd name="connsiteX43-3301" fmla="*/ 8135527 w 12192000"/>
                <a:gd name="connsiteY43-3302" fmla="*/ 1767120 h 2945610"/>
                <a:gd name="connsiteX44-3303" fmla="*/ 8127487 w 12192000"/>
                <a:gd name="connsiteY44-3304" fmla="*/ 1762457 h 2945610"/>
                <a:gd name="connsiteX45-3305" fmla="*/ 7119284 w 12192000"/>
                <a:gd name="connsiteY45-3306" fmla="*/ 2347214 h 2945610"/>
                <a:gd name="connsiteX46-3307" fmla="*/ 7119284 w 12192000"/>
                <a:gd name="connsiteY46-3308" fmla="*/ 2355323 h 2945610"/>
                <a:gd name="connsiteX47-3309" fmla="*/ 7113383 w 12192000"/>
                <a:gd name="connsiteY47-3310" fmla="*/ 2351900 h 2945610"/>
                <a:gd name="connsiteX48-3311" fmla="*/ 6103727 w 12192000"/>
                <a:gd name="connsiteY48-3312" fmla="*/ 2937501 h 2945610"/>
                <a:gd name="connsiteX49-3313" fmla="*/ 6103727 w 12192000"/>
                <a:gd name="connsiteY49-3314" fmla="*/ 2945610 h 2945610"/>
                <a:gd name="connsiteX50-3315" fmla="*/ 5087399 w 12192000"/>
                <a:gd name="connsiteY50-3316" fmla="*/ 2356139 h 2945610"/>
                <a:gd name="connsiteX51-3317" fmla="*/ 5085013 w 12192000"/>
                <a:gd name="connsiteY51-3318" fmla="*/ 2357523 h 2945610"/>
                <a:gd name="connsiteX52-3319" fmla="*/ 5084646 w 12192000"/>
                <a:gd name="connsiteY52-3320" fmla="*/ 2361463 h 2945610"/>
                <a:gd name="connsiteX53-3321" fmla="*/ 4071766 w 12192000"/>
                <a:gd name="connsiteY53-3322" fmla="*/ 1773990 h 2945610"/>
                <a:gd name="connsiteX54-3323" fmla="*/ 4071766 w 12192000"/>
                <a:gd name="connsiteY54-3324" fmla="*/ 1774966 h 2945610"/>
                <a:gd name="connsiteX55-3325" fmla="*/ 3054863 w 12192000"/>
                <a:gd name="connsiteY55-3326" fmla="*/ 1185161 h 2945610"/>
                <a:gd name="connsiteX56-3327" fmla="*/ 3053896 w 12192000"/>
                <a:gd name="connsiteY56-3328" fmla="*/ 1185722 h 2945610"/>
                <a:gd name="connsiteX57-3329" fmla="*/ 3053896 w 12192000"/>
                <a:gd name="connsiteY57-3330" fmla="*/ 1184600 h 2945610"/>
                <a:gd name="connsiteX58-3331" fmla="*/ 3053896 w 12192000"/>
                <a:gd name="connsiteY58-3332" fmla="*/ 1184598 h 2945610"/>
                <a:gd name="connsiteX59-3333" fmla="*/ 3051900 w 12192000"/>
                <a:gd name="connsiteY59-3334" fmla="*/ 1183441 h 2945610"/>
                <a:gd name="connsiteX60-3335" fmla="*/ 2038189 w 12192000"/>
                <a:gd name="connsiteY60-3336" fmla="*/ 1771394 h 2945610"/>
                <a:gd name="connsiteX61-3337" fmla="*/ 2037962 w 12192000"/>
                <a:gd name="connsiteY61-3338" fmla="*/ 1774966 h 2945610"/>
                <a:gd name="connsiteX62-3339" fmla="*/ 1021058 w 12192000"/>
                <a:gd name="connsiteY62-3340" fmla="*/ 1185161 h 2945610"/>
                <a:gd name="connsiteX63-3341" fmla="*/ 1020091 w 12192000"/>
                <a:gd name="connsiteY63-3342" fmla="*/ 1185722 h 2945610"/>
                <a:gd name="connsiteX64-3343" fmla="*/ 1017871 w 12192000"/>
                <a:gd name="connsiteY64-3344" fmla="*/ 1774966 h 2945610"/>
                <a:gd name="connsiteX65-3345" fmla="*/ 967 w 12192000"/>
                <a:gd name="connsiteY65-3346" fmla="*/ 1185161 h 2945610"/>
                <a:gd name="connsiteX66-3347" fmla="*/ 0 w 12192000"/>
                <a:gd name="connsiteY66-3348" fmla="*/ 1185722 h 2945610"/>
                <a:gd name="connsiteX67-3349" fmla="*/ 0 w 12192000"/>
                <a:gd name="connsiteY67-3350" fmla="*/ 4990 h 2945610"/>
                <a:gd name="connsiteX68-3351" fmla="*/ 22515 w 12192000"/>
                <a:gd name="connsiteY68-3352" fmla="*/ 18049 h 2945610"/>
                <a:gd name="connsiteX69-3353" fmla="*/ 1017871 w 12192000"/>
                <a:gd name="connsiteY69-3354" fmla="*/ 18049 h 2945610"/>
                <a:gd name="connsiteX70-3355" fmla="*/ 2037961 w 12192000"/>
                <a:gd name="connsiteY70-3356" fmla="*/ 18049 h 2945610"/>
                <a:gd name="connsiteX71-3357" fmla="*/ 2037963 w 12192000"/>
                <a:gd name="connsiteY71-3358" fmla="*/ 18048 h 2945610"/>
                <a:gd name="connsiteX72-3359" fmla="*/ 3033319 w 12192000"/>
                <a:gd name="connsiteY72-3360" fmla="*/ 18048 h 2945610"/>
                <a:gd name="connsiteX73-3361" fmla="*/ 3053896 w 12192000"/>
                <a:gd name="connsiteY73-3362" fmla="*/ 6114 h 2945610"/>
                <a:gd name="connsiteX74-3363" fmla="*/ 3053896 w 12192000"/>
                <a:gd name="connsiteY74-3364" fmla="*/ 4990 h 2945610"/>
                <a:gd name="connsiteX75-3365" fmla="*/ 3054864 w 12192000"/>
                <a:gd name="connsiteY75-3366" fmla="*/ 5552 h 2945610"/>
                <a:gd name="connsiteX76-3367" fmla="*/ 3055833 w 12192000"/>
                <a:gd name="connsiteY76-3368" fmla="*/ 4990 h 2945610"/>
                <a:gd name="connsiteX77-3369" fmla="*/ 3055833 w 12192000"/>
                <a:gd name="connsiteY77-3370" fmla="*/ 6114 h 2945610"/>
                <a:gd name="connsiteX78-3371" fmla="*/ 3076411 w 12192000"/>
                <a:gd name="connsiteY78-3372" fmla="*/ 18049 h 2945610"/>
                <a:gd name="connsiteX79-3373" fmla="*/ 4071766 w 12192000"/>
                <a:gd name="connsiteY79-3374" fmla="*/ 18049 h 2945610"/>
                <a:gd name="connsiteX80-3375" fmla="*/ 4071768 w 12192000"/>
                <a:gd name="connsiteY80-3376" fmla="*/ 18048 h 2945610"/>
                <a:gd name="connsiteX81-3377" fmla="*/ 5067121 w 12192000"/>
                <a:gd name="connsiteY81-3378" fmla="*/ 18048 h 2945610"/>
                <a:gd name="connsiteX82-3379" fmla="*/ 5085013 w 12192000"/>
                <a:gd name="connsiteY82-3380" fmla="*/ 7671 h 2945610"/>
                <a:gd name="connsiteX83-3381" fmla="*/ 5085013 w 12192000"/>
                <a:gd name="connsiteY83-3382" fmla="*/ 4989 h 2945610"/>
                <a:gd name="connsiteX84-3383" fmla="*/ 5087325 w 12192000"/>
                <a:gd name="connsiteY84-3384" fmla="*/ 6330 h 2945610"/>
                <a:gd name="connsiteX85-3385" fmla="*/ 5089635 w 12192000"/>
                <a:gd name="connsiteY85-3386" fmla="*/ 4990 h 2945610"/>
                <a:gd name="connsiteX86-3387" fmla="*/ 5089635 w 12192000"/>
                <a:gd name="connsiteY86-3388" fmla="*/ 7670 h 2945610"/>
                <a:gd name="connsiteX87-3389" fmla="*/ 5107529 w 12192000"/>
                <a:gd name="connsiteY87-3390" fmla="*/ 18048 h 2945610"/>
                <a:gd name="connsiteX88-3391" fmla="*/ 6102885 w 12192000"/>
                <a:gd name="connsiteY88-3392" fmla="*/ 18048 h 2945610"/>
                <a:gd name="connsiteX89-3393" fmla="*/ 6102885 w 12192000"/>
                <a:gd name="connsiteY89-3394" fmla="*/ 18049 h 2945610"/>
                <a:gd name="connsiteX90-3395" fmla="*/ 7088165 w 12192000"/>
                <a:gd name="connsiteY90-3396" fmla="*/ 18049 h 2945610"/>
                <a:gd name="connsiteX91-3397" fmla="*/ 7119284 w 12192000"/>
                <a:gd name="connsiteY91-3398" fmla="*/ 0 h 2945610"/>
                <a:gd name="connsiteX0-3399" fmla="*/ 4071994 w 12192000"/>
                <a:gd name="connsiteY0-3400" fmla="*/ 1768071 h 2945610"/>
                <a:gd name="connsiteX1-3401" fmla="*/ 4071766 w 12192000"/>
                <a:gd name="connsiteY1-3402" fmla="*/ 1768203 h 2945610"/>
                <a:gd name="connsiteX2-3403" fmla="*/ 4071994 w 12192000"/>
                <a:gd name="connsiteY2-3404" fmla="*/ 1768071 h 2945610"/>
                <a:gd name="connsiteX3-3405" fmla="*/ 7119284 w 12192000"/>
                <a:gd name="connsiteY3-3406" fmla="*/ 0 h 2945610"/>
                <a:gd name="connsiteX4-3407" fmla="*/ 7119284 w 12192000"/>
                <a:gd name="connsiteY4-3408" fmla="*/ 10263 h 2945610"/>
                <a:gd name="connsiteX5-3409" fmla="*/ 7132707 w 12192000"/>
                <a:gd name="connsiteY5-3410" fmla="*/ 18048 h 2945610"/>
                <a:gd name="connsiteX6-3411" fmla="*/ 8131064 w 12192000"/>
                <a:gd name="connsiteY6-3412" fmla="*/ 18048 h 2945610"/>
                <a:gd name="connsiteX7-3413" fmla="*/ 8131064 w 12192000"/>
                <a:gd name="connsiteY7-3414" fmla="*/ 287339 h 2945610"/>
                <a:gd name="connsiteX8-3415" fmla="*/ 8135528 w 12192000"/>
                <a:gd name="connsiteY8-3416" fmla="*/ 287339 h 2945610"/>
                <a:gd name="connsiteX9-3417" fmla="*/ 8135528 w 12192000"/>
                <a:gd name="connsiteY9-3418" fmla="*/ 18048 h 2945610"/>
                <a:gd name="connsiteX10-3419" fmla="*/ 9122282 w 12192000"/>
                <a:gd name="connsiteY10-3420" fmla="*/ 18048 h 2945610"/>
                <a:gd name="connsiteX11-3421" fmla="*/ 9140528 w 12192000"/>
                <a:gd name="connsiteY11-3422" fmla="*/ 7464 h 2945610"/>
                <a:gd name="connsiteX12-3423" fmla="*/ 9140528 w 12192000"/>
                <a:gd name="connsiteY12-3424" fmla="*/ 6729 h 2945610"/>
                <a:gd name="connsiteX13-3425" fmla="*/ 9141162 w 12192000"/>
                <a:gd name="connsiteY13-3426" fmla="*/ 7097 h 2945610"/>
                <a:gd name="connsiteX14-3427" fmla="*/ 9153398 w 12192000"/>
                <a:gd name="connsiteY14-3428" fmla="*/ 0 h 2945610"/>
                <a:gd name="connsiteX15-3429" fmla="*/ 9153398 w 12192000"/>
                <a:gd name="connsiteY15-3430" fmla="*/ 14193 h 2945610"/>
                <a:gd name="connsiteX16-3431" fmla="*/ 9160044 w 12192000"/>
                <a:gd name="connsiteY16-3432" fmla="*/ 18048 h 2945610"/>
                <a:gd name="connsiteX17-3433" fmla="*/ 10158400 w 12192000"/>
                <a:gd name="connsiteY17-3434" fmla="*/ 18048 h 2945610"/>
                <a:gd name="connsiteX18-3435" fmla="*/ 10158400 w 12192000"/>
                <a:gd name="connsiteY18-3436" fmla="*/ 287339 h 2945610"/>
                <a:gd name="connsiteX19-3437" fmla="*/ 10162864 w 12192000"/>
                <a:gd name="connsiteY19-3438" fmla="*/ 287339 h 2945610"/>
                <a:gd name="connsiteX20-3439" fmla="*/ 10162864 w 12192000"/>
                <a:gd name="connsiteY20-3440" fmla="*/ 18048 h 2945610"/>
                <a:gd name="connsiteX21-3441" fmla="*/ 11149618 w 12192000"/>
                <a:gd name="connsiteY21-3442" fmla="*/ 18048 h 2945610"/>
                <a:gd name="connsiteX22-3443" fmla="*/ 11180734 w 12192000"/>
                <a:gd name="connsiteY22-3444" fmla="*/ 0 h 2945610"/>
                <a:gd name="connsiteX23-3445" fmla="*/ 11180734 w 12192000"/>
                <a:gd name="connsiteY23-3446" fmla="*/ 18048 h 2945610"/>
                <a:gd name="connsiteX24-3447" fmla="*/ 12160884 w 12192000"/>
                <a:gd name="connsiteY24-3448" fmla="*/ 18048 h 2945610"/>
                <a:gd name="connsiteX25-3449" fmla="*/ 12192000 w 12192000"/>
                <a:gd name="connsiteY25-3450" fmla="*/ 0 h 2945610"/>
                <a:gd name="connsiteX26-3451" fmla="*/ 12192000 w 12192000"/>
                <a:gd name="connsiteY26-3452" fmla="*/ 1176792 h 2945610"/>
                <a:gd name="connsiteX27-3453" fmla="*/ 12192000 w 12192000"/>
                <a:gd name="connsiteY27-3454" fmla="*/ 1180732 h 2945610"/>
                <a:gd name="connsiteX28-3455" fmla="*/ 12188602 w 12192000"/>
                <a:gd name="connsiteY28-3456" fmla="*/ 1178762 h 2945610"/>
                <a:gd name="connsiteX29-3457" fmla="*/ 11174128 w 12192000"/>
                <a:gd name="connsiteY29-3458" fmla="*/ 1767158 h 2945610"/>
                <a:gd name="connsiteX30-3459" fmla="*/ 11174128 w 12192000"/>
                <a:gd name="connsiteY30-3460" fmla="*/ 1180624 h 2945610"/>
                <a:gd name="connsiteX31-3461" fmla="*/ 10166452 w 12192000"/>
                <a:gd name="connsiteY31-3462" fmla="*/ 1765077 h 2945610"/>
                <a:gd name="connsiteX32-3463" fmla="*/ 10166452 w 12192000"/>
                <a:gd name="connsiteY32-3464" fmla="*/ 1769201 h 2945610"/>
                <a:gd name="connsiteX33-3465" fmla="*/ 10162896 w 12192000"/>
                <a:gd name="connsiteY33-3466" fmla="*/ 1767139 h 2945610"/>
                <a:gd name="connsiteX34-3467" fmla="*/ 10162864 w 12192000"/>
                <a:gd name="connsiteY34-3468" fmla="*/ 1767158 h 2945610"/>
                <a:gd name="connsiteX35-3469" fmla="*/ 10162864 w 12192000"/>
                <a:gd name="connsiteY35-3470" fmla="*/ 1767120 h 2945610"/>
                <a:gd name="connsiteX36-3471" fmla="*/ 9151990 w 12192000"/>
                <a:gd name="connsiteY36-3472" fmla="*/ 1180813 h 2945610"/>
                <a:gd name="connsiteX37-3473" fmla="*/ 9140528 w 12192000"/>
                <a:gd name="connsiteY37-3474" fmla="*/ 1187461 h 2945610"/>
                <a:gd name="connsiteX38-3475" fmla="*/ 9140528 w 12192000"/>
                <a:gd name="connsiteY38-3476" fmla="*/ 1184256 h 2945610"/>
                <a:gd name="connsiteX39-3477" fmla="*/ 8139115 w 12192000"/>
                <a:gd name="connsiteY39-3478" fmla="*/ 1765077 h 2945610"/>
                <a:gd name="connsiteX40-3479" fmla="*/ 8139115 w 12192000"/>
                <a:gd name="connsiteY40-3480" fmla="*/ 1769201 h 2945610"/>
                <a:gd name="connsiteX41-3481" fmla="*/ 8135560 w 12192000"/>
                <a:gd name="connsiteY41-3482" fmla="*/ 1767139 h 2945610"/>
                <a:gd name="connsiteX42-3483" fmla="*/ 8135527 w 12192000"/>
                <a:gd name="connsiteY42-3484" fmla="*/ 1767158 h 2945610"/>
                <a:gd name="connsiteX43-3485" fmla="*/ 8135527 w 12192000"/>
                <a:gd name="connsiteY43-3486" fmla="*/ 1767120 h 2945610"/>
                <a:gd name="connsiteX44-3487" fmla="*/ 8127487 w 12192000"/>
                <a:gd name="connsiteY44-3488" fmla="*/ 1762457 h 2945610"/>
                <a:gd name="connsiteX45-3489" fmla="*/ 7119284 w 12192000"/>
                <a:gd name="connsiteY45-3490" fmla="*/ 2347214 h 2945610"/>
                <a:gd name="connsiteX46-3491" fmla="*/ 7119284 w 12192000"/>
                <a:gd name="connsiteY46-3492" fmla="*/ 2355323 h 2945610"/>
                <a:gd name="connsiteX47-3493" fmla="*/ 7113383 w 12192000"/>
                <a:gd name="connsiteY47-3494" fmla="*/ 2351900 h 2945610"/>
                <a:gd name="connsiteX48-3495" fmla="*/ 6103727 w 12192000"/>
                <a:gd name="connsiteY48-3496" fmla="*/ 2937501 h 2945610"/>
                <a:gd name="connsiteX49-3497" fmla="*/ 6103727 w 12192000"/>
                <a:gd name="connsiteY49-3498" fmla="*/ 2945610 h 2945610"/>
                <a:gd name="connsiteX50-3499" fmla="*/ 5087399 w 12192000"/>
                <a:gd name="connsiteY50-3500" fmla="*/ 2356139 h 2945610"/>
                <a:gd name="connsiteX51-3501" fmla="*/ 5085013 w 12192000"/>
                <a:gd name="connsiteY51-3502" fmla="*/ 2357523 h 2945610"/>
                <a:gd name="connsiteX52-3503" fmla="*/ 5084646 w 12192000"/>
                <a:gd name="connsiteY52-3504" fmla="*/ 2361463 h 2945610"/>
                <a:gd name="connsiteX53-3505" fmla="*/ 4071766 w 12192000"/>
                <a:gd name="connsiteY53-3506" fmla="*/ 1773990 h 2945610"/>
                <a:gd name="connsiteX54-3507" fmla="*/ 4071766 w 12192000"/>
                <a:gd name="connsiteY54-3508" fmla="*/ 1774966 h 2945610"/>
                <a:gd name="connsiteX55-3509" fmla="*/ 3054863 w 12192000"/>
                <a:gd name="connsiteY55-3510" fmla="*/ 1185161 h 2945610"/>
                <a:gd name="connsiteX56-3511" fmla="*/ 3053896 w 12192000"/>
                <a:gd name="connsiteY56-3512" fmla="*/ 1185722 h 2945610"/>
                <a:gd name="connsiteX57-3513" fmla="*/ 3053896 w 12192000"/>
                <a:gd name="connsiteY57-3514" fmla="*/ 1184600 h 2945610"/>
                <a:gd name="connsiteX58-3515" fmla="*/ 3053896 w 12192000"/>
                <a:gd name="connsiteY58-3516" fmla="*/ 1184598 h 2945610"/>
                <a:gd name="connsiteX59-3517" fmla="*/ 3051900 w 12192000"/>
                <a:gd name="connsiteY59-3518" fmla="*/ 1183441 h 2945610"/>
                <a:gd name="connsiteX60-3519" fmla="*/ 2038189 w 12192000"/>
                <a:gd name="connsiteY60-3520" fmla="*/ 1771394 h 2945610"/>
                <a:gd name="connsiteX61-3521" fmla="*/ 2037962 w 12192000"/>
                <a:gd name="connsiteY61-3522" fmla="*/ 1774966 h 2945610"/>
                <a:gd name="connsiteX62-3523" fmla="*/ 1021058 w 12192000"/>
                <a:gd name="connsiteY62-3524" fmla="*/ 1185161 h 2945610"/>
                <a:gd name="connsiteX63-3525" fmla="*/ 1020091 w 12192000"/>
                <a:gd name="connsiteY63-3526" fmla="*/ 1185722 h 2945610"/>
                <a:gd name="connsiteX64-3527" fmla="*/ 1017871 w 12192000"/>
                <a:gd name="connsiteY64-3528" fmla="*/ 1774966 h 2945610"/>
                <a:gd name="connsiteX65-3529" fmla="*/ 967 w 12192000"/>
                <a:gd name="connsiteY65-3530" fmla="*/ 1185161 h 2945610"/>
                <a:gd name="connsiteX66-3531" fmla="*/ 0 w 12192000"/>
                <a:gd name="connsiteY66-3532" fmla="*/ 1185722 h 2945610"/>
                <a:gd name="connsiteX67-3533" fmla="*/ 0 w 12192000"/>
                <a:gd name="connsiteY67-3534" fmla="*/ 4990 h 2945610"/>
                <a:gd name="connsiteX68-3535" fmla="*/ 22515 w 12192000"/>
                <a:gd name="connsiteY68-3536" fmla="*/ 18049 h 2945610"/>
                <a:gd name="connsiteX69-3537" fmla="*/ 1017871 w 12192000"/>
                <a:gd name="connsiteY69-3538" fmla="*/ 18049 h 2945610"/>
                <a:gd name="connsiteX70-3539" fmla="*/ 2037961 w 12192000"/>
                <a:gd name="connsiteY70-3540" fmla="*/ 18049 h 2945610"/>
                <a:gd name="connsiteX71-3541" fmla="*/ 2037963 w 12192000"/>
                <a:gd name="connsiteY71-3542" fmla="*/ 18048 h 2945610"/>
                <a:gd name="connsiteX72-3543" fmla="*/ 3033319 w 12192000"/>
                <a:gd name="connsiteY72-3544" fmla="*/ 18048 h 2945610"/>
                <a:gd name="connsiteX73-3545" fmla="*/ 3053896 w 12192000"/>
                <a:gd name="connsiteY73-3546" fmla="*/ 6114 h 2945610"/>
                <a:gd name="connsiteX74-3547" fmla="*/ 3053896 w 12192000"/>
                <a:gd name="connsiteY74-3548" fmla="*/ 4990 h 2945610"/>
                <a:gd name="connsiteX75-3549" fmla="*/ 3054864 w 12192000"/>
                <a:gd name="connsiteY75-3550" fmla="*/ 5552 h 2945610"/>
                <a:gd name="connsiteX76-3551" fmla="*/ 3055833 w 12192000"/>
                <a:gd name="connsiteY76-3552" fmla="*/ 4990 h 2945610"/>
                <a:gd name="connsiteX77-3553" fmla="*/ 3055833 w 12192000"/>
                <a:gd name="connsiteY77-3554" fmla="*/ 6114 h 2945610"/>
                <a:gd name="connsiteX78-3555" fmla="*/ 4071766 w 12192000"/>
                <a:gd name="connsiteY78-3556" fmla="*/ 18049 h 2945610"/>
                <a:gd name="connsiteX79-3557" fmla="*/ 4071768 w 12192000"/>
                <a:gd name="connsiteY79-3558" fmla="*/ 18048 h 2945610"/>
                <a:gd name="connsiteX80-3559" fmla="*/ 5067121 w 12192000"/>
                <a:gd name="connsiteY80-3560" fmla="*/ 18048 h 2945610"/>
                <a:gd name="connsiteX81-3561" fmla="*/ 5085013 w 12192000"/>
                <a:gd name="connsiteY81-3562" fmla="*/ 7671 h 2945610"/>
                <a:gd name="connsiteX82-3563" fmla="*/ 5085013 w 12192000"/>
                <a:gd name="connsiteY82-3564" fmla="*/ 4989 h 2945610"/>
                <a:gd name="connsiteX83-3565" fmla="*/ 5087325 w 12192000"/>
                <a:gd name="connsiteY83-3566" fmla="*/ 6330 h 2945610"/>
                <a:gd name="connsiteX84-3567" fmla="*/ 5089635 w 12192000"/>
                <a:gd name="connsiteY84-3568" fmla="*/ 4990 h 2945610"/>
                <a:gd name="connsiteX85-3569" fmla="*/ 5089635 w 12192000"/>
                <a:gd name="connsiteY85-3570" fmla="*/ 7670 h 2945610"/>
                <a:gd name="connsiteX86-3571" fmla="*/ 5107529 w 12192000"/>
                <a:gd name="connsiteY86-3572" fmla="*/ 18048 h 2945610"/>
                <a:gd name="connsiteX87-3573" fmla="*/ 6102885 w 12192000"/>
                <a:gd name="connsiteY87-3574" fmla="*/ 18048 h 2945610"/>
                <a:gd name="connsiteX88-3575" fmla="*/ 6102885 w 12192000"/>
                <a:gd name="connsiteY88-3576" fmla="*/ 18049 h 2945610"/>
                <a:gd name="connsiteX89-3577" fmla="*/ 7088165 w 12192000"/>
                <a:gd name="connsiteY89-3578" fmla="*/ 18049 h 2945610"/>
                <a:gd name="connsiteX90-3579" fmla="*/ 7119284 w 12192000"/>
                <a:gd name="connsiteY90-3580" fmla="*/ 0 h 2945610"/>
                <a:gd name="connsiteX0-3581" fmla="*/ 4071994 w 12192000"/>
                <a:gd name="connsiteY0-3582" fmla="*/ 1768071 h 2945610"/>
                <a:gd name="connsiteX1-3583" fmla="*/ 4071766 w 12192000"/>
                <a:gd name="connsiteY1-3584" fmla="*/ 1768203 h 2945610"/>
                <a:gd name="connsiteX2-3585" fmla="*/ 4071994 w 12192000"/>
                <a:gd name="connsiteY2-3586" fmla="*/ 1768071 h 2945610"/>
                <a:gd name="connsiteX3-3587" fmla="*/ 7119284 w 12192000"/>
                <a:gd name="connsiteY3-3588" fmla="*/ 0 h 2945610"/>
                <a:gd name="connsiteX4-3589" fmla="*/ 7119284 w 12192000"/>
                <a:gd name="connsiteY4-3590" fmla="*/ 10263 h 2945610"/>
                <a:gd name="connsiteX5-3591" fmla="*/ 7132707 w 12192000"/>
                <a:gd name="connsiteY5-3592" fmla="*/ 18048 h 2945610"/>
                <a:gd name="connsiteX6-3593" fmla="*/ 8131064 w 12192000"/>
                <a:gd name="connsiteY6-3594" fmla="*/ 18048 h 2945610"/>
                <a:gd name="connsiteX7-3595" fmla="*/ 8131064 w 12192000"/>
                <a:gd name="connsiteY7-3596" fmla="*/ 287339 h 2945610"/>
                <a:gd name="connsiteX8-3597" fmla="*/ 8135528 w 12192000"/>
                <a:gd name="connsiteY8-3598" fmla="*/ 287339 h 2945610"/>
                <a:gd name="connsiteX9-3599" fmla="*/ 8135528 w 12192000"/>
                <a:gd name="connsiteY9-3600" fmla="*/ 18048 h 2945610"/>
                <a:gd name="connsiteX10-3601" fmla="*/ 9122282 w 12192000"/>
                <a:gd name="connsiteY10-3602" fmla="*/ 18048 h 2945610"/>
                <a:gd name="connsiteX11-3603" fmla="*/ 9140528 w 12192000"/>
                <a:gd name="connsiteY11-3604" fmla="*/ 7464 h 2945610"/>
                <a:gd name="connsiteX12-3605" fmla="*/ 9140528 w 12192000"/>
                <a:gd name="connsiteY12-3606" fmla="*/ 6729 h 2945610"/>
                <a:gd name="connsiteX13-3607" fmla="*/ 9141162 w 12192000"/>
                <a:gd name="connsiteY13-3608" fmla="*/ 7097 h 2945610"/>
                <a:gd name="connsiteX14-3609" fmla="*/ 9153398 w 12192000"/>
                <a:gd name="connsiteY14-3610" fmla="*/ 0 h 2945610"/>
                <a:gd name="connsiteX15-3611" fmla="*/ 9153398 w 12192000"/>
                <a:gd name="connsiteY15-3612" fmla="*/ 14193 h 2945610"/>
                <a:gd name="connsiteX16-3613" fmla="*/ 9160044 w 12192000"/>
                <a:gd name="connsiteY16-3614" fmla="*/ 18048 h 2945610"/>
                <a:gd name="connsiteX17-3615" fmla="*/ 10158400 w 12192000"/>
                <a:gd name="connsiteY17-3616" fmla="*/ 18048 h 2945610"/>
                <a:gd name="connsiteX18-3617" fmla="*/ 10158400 w 12192000"/>
                <a:gd name="connsiteY18-3618" fmla="*/ 287339 h 2945610"/>
                <a:gd name="connsiteX19-3619" fmla="*/ 10162864 w 12192000"/>
                <a:gd name="connsiteY19-3620" fmla="*/ 287339 h 2945610"/>
                <a:gd name="connsiteX20-3621" fmla="*/ 10162864 w 12192000"/>
                <a:gd name="connsiteY20-3622" fmla="*/ 18048 h 2945610"/>
                <a:gd name="connsiteX21-3623" fmla="*/ 11149618 w 12192000"/>
                <a:gd name="connsiteY21-3624" fmla="*/ 18048 h 2945610"/>
                <a:gd name="connsiteX22-3625" fmla="*/ 11180734 w 12192000"/>
                <a:gd name="connsiteY22-3626" fmla="*/ 0 h 2945610"/>
                <a:gd name="connsiteX23-3627" fmla="*/ 11180734 w 12192000"/>
                <a:gd name="connsiteY23-3628" fmla="*/ 18048 h 2945610"/>
                <a:gd name="connsiteX24-3629" fmla="*/ 12160884 w 12192000"/>
                <a:gd name="connsiteY24-3630" fmla="*/ 18048 h 2945610"/>
                <a:gd name="connsiteX25-3631" fmla="*/ 12192000 w 12192000"/>
                <a:gd name="connsiteY25-3632" fmla="*/ 0 h 2945610"/>
                <a:gd name="connsiteX26-3633" fmla="*/ 12192000 w 12192000"/>
                <a:gd name="connsiteY26-3634" fmla="*/ 1176792 h 2945610"/>
                <a:gd name="connsiteX27-3635" fmla="*/ 12192000 w 12192000"/>
                <a:gd name="connsiteY27-3636" fmla="*/ 1180732 h 2945610"/>
                <a:gd name="connsiteX28-3637" fmla="*/ 12188602 w 12192000"/>
                <a:gd name="connsiteY28-3638" fmla="*/ 1178762 h 2945610"/>
                <a:gd name="connsiteX29-3639" fmla="*/ 11174128 w 12192000"/>
                <a:gd name="connsiteY29-3640" fmla="*/ 1767158 h 2945610"/>
                <a:gd name="connsiteX30-3641" fmla="*/ 11174128 w 12192000"/>
                <a:gd name="connsiteY30-3642" fmla="*/ 1180624 h 2945610"/>
                <a:gd name="connsiteX31-3643" fmla="*/ 10166452 w 12192000"/>
                <a:gd name="connsiteY31-3644" fmla="*/ 1765077 h 2945610"/>
                <a:gd name="connsiteX32-3645" fmla="*/ 10166452 w 12192000"/>
                <a:gd name="connsiteY32-3646" fmla="*/ 1769201 h 2945610"/>
                <a:gd name="connsiteX33-3647" fmla="*/ 10162896 w 12192000"/>
                <a:gd name="connsiteY33-3648" fmla="*/ 1767139 h 2945610"/>
                <a:gd name="connsiteX34-3649" fmla="*/ 10162864 w 12192000"/>
                <a:gd name="connsiteY34-3650" fmla="*/ 1767158 h 2945610"/>
                <a:gd name="connsiteX35-3651" fmla="*/ 10162864 w 12192000"/>
                <a:gd name="connsiteY35-3652" fmla="*/ 1767120 h 2945610"/>
                <a:gd name="connsiteX36-3653" fmla="*/ 9151990 w 12192000"/>
                <a:gd name="connsiteY36-3654" fmla="*/ 1180813 h 2945610"/>
                <a:gd name="connsiteX37-3655" fmla="*/ 9140528 w 12192000"/>
                <a:gd name="connsiteY37-3656" fmla="*/ 1187461 h 2945610"/>
                <a:gd name="connsiteX38-3657" fmla="*/ 9140528 w 12192000"/>
                <a:gd name="connsiteY38-3658" fmla="*/ 1184256 h 2945610"/>
                <a:gd name="connsiteX39-3659" fmla="*/ 8139115 w 12192000"/>
                <a:gd name="connsiteY39-3660" fmla="*/ 1765077 h 2945610"/>
                <a:gd name="connsiteX40-3661" fmla="*/ 8139115 w 12192000"/>
                <a:gd name="connsiteY40-3662" fmla="*/ 1769201 h 2945610"/>
                <a:gd name="connsiteX41-3663" fmla="*/ 8135560 w 12192000"/>
                <a:gd name="connsiteY41-3664" fmla="*/ 1767139 h 2945610"/>
                <a:gd name="connsiteX42-3665" fmla="*/ 8135527 w 12192000"/>
                <a:gd name="connsiteY42-3666" fmla="*/ 1767158 h 2945610"/>
                <a:gd name="connsiteX43-3667" fmla="*/ 8135527 w 12192000"/>
                <a:gd name="connsiteY43-3668" fmla="*/ 1767120 h 2945610"/>
                <a:gd name="connsiteX44-3669" fmla="*/ 8127487 w 12192000"/>
                <a:gd name="connsiteY44-3670" fmla="*/ 1762457 h 2945610"/>
                <a:gd name="connsiteX45-3671" fmla="*/ 7119284 w 12192000"/>
                <a:gd name="connsiteY45-3672" fmla="*/ 2347214 h 2945610"/>
                <a:gd name="connsiteX46-3673" fmla="*/ 7119284 w 12192000"/>
                <a:gd name="connsiteY46-3674" fmla="*/ 2355323 h 2945610"/>
                <a:gd name="connsiteX47-3675" fmla="*/ 7113383 w 12192000"/>
                <a:gd name="connsiteY47-3676" fmla="*/ 2351900 h 2945610"/>
                <a:gd name="connsiteX48-3677" fmla="*/ 6103727 w 12192000"/>
                <a:gd name="connsiteY48-3678" fmla="*/ 2937501 h 2945610"/>
                <a:gd name="connsiteX49-3679" fmla="*/ 6103727 w 12192000"/>
                <a:gd name="connsiteY49-3680" fmla="*/ 2945610 h 2945610"/>
                <a:gd name="connsiteX50-3681" fmla="*/ 5087399 w 12192000"/>
                <a:gd name="connsiteY50-3682" fmla="*/ 2356139 h 2945610"/>
                <a:gd name="connsiteX51-3683" fmla="*/ 5085013 w 12192000"/>
                <a:gd name="connsiteY51-3684" fmla="*/ 2357523 h 2945610"/>
                <a:gd name="connsiteX52-3685" fmla="*/ 5084646 w 12192000"/>
                <a:gd name="connsiteY52-3686" fmla="*/ 2361463 h 2945610"/>
                <a:gd name="connsiteX53-3687" fmla="*/ 4071766 w 12192000"/>
                <a:gd name="connsiteY53-3688" fmla="*/ 1773990 h 2945610"/>
                <a:gd name="connsiteX54-3689" fmla="*/ 4071766 w 12192000"/>
                <a:gd name="connsiteY54-3690" fmla="*/ 1774966 h 2945610"/>
                <a:gd name="connsiteX55-3691" fmla="*/ 3054863 w 12192000"/>
                <a:gd name="connsiteY55-3692" fmla="*/ 1185161 h 2945610"/>
                <a:gd name="connsiteX56-3693" fmla="*/ 3053896 w 12192000"/>
                <a:gd name="connsiteY56-3694" fmla="*/ 1185722 h 2945610"/>
                <a:gd name="connsiteX57-3695" fmla="*/ 3053896 w 12192000"/>
                <a:gd name="connsiteY57-3696" fmla="*/ 1184600 h 2945610"/>
                <a:gd name="connsiteX58-3697" fmla="*/ 3053896 w 12192000"/>
                <a:gd name="connsiteY58-3698" fmla="*/ 1184598 h 2945610"/>
                <a:gd name="connsiteX59-3699" fmla="*/ 3051900 w 12192000"/>
                <a:gd name="connsiteY59-3700" fmla="*/ 1183441 h 2945610"/>
                <a:gd name="connsiteX60-3701" fmla="*/ 2038189 w 12192000"/>
                <a:gd name="connsiteY60-3702" fmla="*/ 1771394 h 2945610"/>
                <a:gd name="connsiteX61-3703" fmla="*/ 2037962 w 12192000"/>
                <a:gd name="connsiteY61-3704" fmla="*/ 1774966 h 2945610"/>
                <a:gd name="connsiteX62-3705" fmla="*/ 1021058 w 12192000"/>
                <a:gd name="connsiteY62-3706" fmla="*/ 1185161 h 2945610"/>
                <a:gd name="connsiteX63-3707" fmla="*/ 1020091 w 12192000"/>
                <a:gd name="connsiteY63-3708" fmla="*/ 1185722 h 2945610"/>
                <a:gd name="connsiteX64-3709" fmla="*/ 1017871 w 12192000"/>
                <a:gd name="connsiteY64-3710" fmla="*/ 1774966 h 2945610"/>
                <a:gd name="connsiteX65-3711" fmla="*/ 967 w 12192000"/>
                <a:gd name="connsiteY65-3712" fmla="*/ 1185161 h 2945610"/>
                <a:gd name="connsiteX66-3713" fmla="*/ 0 w 12192000"/>
                <a:gd name="connsiteY66-3714" fmla="*/ 1185722 h 2945610"/>
                <a:gd name="connsiteX67-3715" fmla="*/ 0 w 12192000"/>
                <a:gd name="connsiteY67-3716" fmla="*/ 4990 h 2945610"/>
                <a:gd name="connsiteX68-3717" fmla="*/ 22515 w 12192000"/>
                <a:gd name="connsiteY68-3718" fmla="*/ 18049 h 2945610"/>
                <a:gd name="connsiteX69-3719" fmla="*/ 1017871 w 12192000"/>
                <a:gd name="connsiteY69-3720" fmla="*/ 18049 h 2945610"/>
                <a:gd name="connsiteX70-3721" fmla="*/ 2037961 w 12192000"/>
                <a:gd name="connsiteY70-3722" fmla="*/ 18049 h 2945610"/>
                <a:gd name="connsiteX71-3723" fmla="*/ 2037963 w 12192000"/>
                <a:gd name="connsiteY71-3724" fmla="*/ 18048 h 2945610"/>
                <a:gd name="connsiteX72-3725" fmla="*/ 3033319 w 12192000"/>
                <a:gd name="connsiteY72-3726" fmla="*/ 18048 h 2945610"/>
                <a:gd name="connsiteX73-3727" fmla="*/ 3053896 w 12192000"/>
                <a:gd name="connsiteY73-3728" fmla="*/ 6114 h 2945610"/>
                <a:gd name="connsiteX74-3729" fmla="*/ 3053896 w 12192000"/>
                <a:gd name="connsiteY74-3730" fmla="*/ 4990 h 2945610"/>
                <a:gd name="connsiteX75-3731" fmla="*/ 3054864 w 12192000"/>
                <a:gd name="connsiteY75-3732" fmla="*/ 5552 h 2945610"/>
                <a:gd name="connsiteX76-3733" fmla="*/ 3055833 w 12192000"/>
                <a:gd name="connsiteY76-3734" fmla="*/ 4990 h 2945610"/>
                <a:gd name="connsiteX77-3735" fmla="*/ 4071766 w 12192000"/>
                <a:gd name="connsiteY77-3736" fmla="*/ 18049 h 2945610"/>
                <a:gd name="connsiteX78-3737" fmla="*/ 4071768 w 12192000"/>
                <a:gd name="connsiteY78-3738" fmla="*/ 18048 h 2945610"/>
                <a:gd name="connsiteX79-3739" fmla="*/ 5067121 w 12192000"/>
                <a:gd name="connsiteY79-3740" fmla="*/ 18048 h 2945610"/>
                <a:gd name="connsiteX80-3741" fmla="*/ 5085013 w 12192000"/>
                <a:gd name="connsiteY80-3742" fmla="*/ 7671 h 2945610"/>
                <a:gd name="connsiteX81-3743" fmla="*/ 5085013 w 12192000"/>
                <a:gd name="connsiteY81-3744" fmla="*/ 4989 h 2945610"/>
                <a:gd name="connsiteX82-3745" fmla="*/ 5087325 w 12192000"/>
                <a:gd name="connsiteY82-3746" fmla="*/ 6330 h 2945610"/>
                <a:gd name="connsiteX83-3747" fmla="*/ 5089635 w 12192000"/>
                <a:gd name="connsiteY83-3748" fmla="*/ 4990 h 2945610"/>
                <a:gd name="connsiteX84-3749" fmla="*/ 5089635 w 12192000"/>
                <a:gd name="connsiteY84-3750" fmla="*/ 7670 h 2945610"/>
                <a:gd name="connsiteX85-3751" fmla="*/ 5107529 w 12192000"/>
                <a:gd name="connsiteY85-3752" fmla="*/ 18048 h 2945610"/>
                <a:gd name="connsiteX86-3753" fmla="*/ 6102885 w 12192000"/>
                <a:gd name="connsiteY86-3754" fmla="*/ 18048 h 2945610"/>
                <a:gd name="connsiteX87-3755" fmla="*/ 6102885 w 12192000"/>
                <a:gd name="connsiteY87-3756" fmla="*/ 18049 h 2945610"/>
                <a:gd name="connsiteX88-3757" fmla="*/ 7088165 w 12192000"/>
                <a:gd name="connsiteY88-3758" fmla="*/ 18049 h 2945610"/>
                <a:gd name="connsiteX89-3759" fmla="*/ 7119284 w 12192000"/>
                <a:gd name="connsiteY89-3760" fmla="*/ 0 h 2945610"/>
                <a:gd name="connsiteX0-3761" fmla="*/ 4071994 w 12192000"/>
                <a:gd name="connsiteY0-3762" fmla="*/ 1768071 h 2945610"/>
                <a:gd name="connsiteX1-3763" fmla="*/ 4071766 w 12192000"/>
                <a:gd name="connsiteY1-3764" fmla="*/ 1768203 h 2945610"/>
                <a:gd name="connsiteX2-3765" fmla="*/ 4071994 w 12192000"/>
                <a:gd name="connsiteY2-3766" fmla="*/ 1768071 h 2945610"/>
                <a:gd name="connsiteX3-3767" fmla="*/ 7119284 w 12192000"/>
                <a:gd name="connsiteY3-3768" fmla="*/ 0 h 2945610"/>
                <a:gd name="connsiteX4-3769" fmla="*/ 7119284 w 12192000"/>
                <a:gd name="connsiteY4-3770" fmla="*/ 10263 h 2945610"/>
                <a:gd name="connsiteX5-3771" fmla="*/ 7132707 w 12192000"/>
                <a:gd name="connsiteY5-3772" fmla="*/ 18048 h 2945610"/>
                <a:gd name="connsiteX6-3773" fmla="*/ 8131064 w 12192000"/>
                <a:gd name="connsiteY6-3774" fmla="*/ 18048 h 2945610"/>
                <a:gd name="connsiteX7-3775" fmla="*/ 8131064 w 12192000"/>
                <a:gd name="connsiteY7-3776" fmla="*/ 287339 h 2945610"/>
                <a:gd name="connsiteX8-3777" fmla="*/ 8135528 w 12192000"/>
                <a:gd name="connsiteY8-3778" fmla="*/ 287339 h 2945610"/>
                <a:gd name="connsiteX9-3779" fmla="*/ 8135528 w 12192000"/>
                <a:gd name="connsiteY9-3780" fmla="*/ 18048 h 2945610"/>
                <a:gd name="connsiteX10-3781" fmla="*/ 9122282 w 12192000"/>
                <a:gd name="connsiteY10-3782" fmla="*/ 18048 h 2945610"/>
                <a:gd name="connsiteX11-3783" fmla="*/ 9140528 w 12192000"/>
                <a:gd name="connsiteY11-3784" fmla="*/ 7464 h 2945610"/>
                <a:gd name="connsiteX12-3785" fmla="*/ 9140528 w 12192000"/>
                <a:gd name="connsiteY12-3786" fmla="*/ 6729 h 2945610"/>
                <a:gd name="connsiteX13-3787" fmla="*/ 9141162 w 12192000"/>
                <a:gd name="connsiteY13-3788" fmla="*/ 7097 h 2945610"/>
                <a:gd name="connsiteX14-3789" fmla="*/ 9153398 w 12192000"/>
                <a:gd name="connsiteY14-3790" fmla="*/ 0 h 2945610"/>
                <a:gd name="connsiteX15-3791" fmla="*/ 9153398 w 12192000"/>
                <a:gd name="connsiteY15-3792" fmla="*/ 14193 h 2945610"/>
                <a:gd name="connsiteX16-3793" fmla="*/ 9160044 w 12192000"/>
                <a:gd name="connsiteY16-3794" fmla="*/ 18048 h 2945610"/>
                <a:gd name="connsiteX17-3795" fmla="*/ 10158400 w 12192000"/>
                <a:gd name="connsiteY17-3796" fmla="*/ 18048 h 2945610"/>
                <a:gd name="connsiteX18-3797" fmla="*/ 10158400 w 12192000"/>
                <a:gd name="connsiteY18-3798" fmla="*/ 287339 h 2945610"/>
                <a:gd name="connsiteX19-3799" fmla="*/ 10162864 w 12192000"/>
                <a:gd name="connsiteY19-3800" fmla="*/ 287339 h 2945610"/>
                <a:gd name="connsiteX20-3801" fmla="*/ 10162864 w 12192000"/>
                <a:gd name="connsiteY20-3802" fmla="*/ 18048 h 2945610"/>
                <a:gd name="connsiteX21-3803" fmla="*/ 11149618 w 12192000"/>
                <a:gd name="connsiteY21-3804" fmla="*/ 18048 h 2945610"/>
                <a:gd name="connsiteX22-3805" fmla="*/ 11180734 w 12192000"/>
                <a:gd name="connsiteY22-3806" fmla="*/ 0 h 2945610"/>
                <a:gd name="connsiteX23-3807" fmla="*/ 11180734 w 12192000"/>
                <a:gd name="connsiteY23-3808" fmla="*/ 18048 h 2945610"/>
                <a:gd name="connsiteX24-3809" fmla="*/ 12160884 w 12192000"/>
                <a:gd name="connsiteY24-3810" fmla="*/ 18048 h 2945610"/>
                <a:gd name="connsiteX25-3811" fmla="*/ 12192000 w 12192000"/>
                <a:gd name="connsiteY25-3812" fmla="*/ 0 h 2945610"/>
                <a:gd name="connsiteX26-3813" fmla="*/ 12192000 w 12192000"/>
                <a:gd name="connsiteY26-3814" fmla="*/ 1176792 h 2945610"/>
                <a:gd name="connsiteX27-3815" fmla="*/ 12192000 w 12192000"/>
                <a:gd name="connsiteY27-3816" fmla="*/ 1180732 h 2945610"/>
                <a:gd name="connsiteX28-3817" fmla="*/ 12188602 w 12192000"/>
                <a:gd name="connsiteY28-3818" fmla="*/ 1178762 h 2945610"/>
                <a:gd name="connsiteX29-3819" fmla="*/ 11174128 w 12192000"/>
                <a:gd name="connsiteY29-3820" fmla="*/ 1767158 h 2945610"/>
                <a:gd name="connsiteX30-3821" fmla="*/ 11174128 w 12192000"/>
                <a:gd name="connsiteY30-3822" fmla="*/ 1180624 h 2945610"/>
                <a:gd name="connsiteX31-3823" fmla="*/ 10166452 w 12192000"/>
                <a:gd name="connsiteY31-3824" fmla="*/ 1765077 h 2945610"/>
                <a:gd name="connsiteX32-3825" fmla="*/ 10166452 w 12192000"/>
                <a:gd name="connsiteY32-3826" fmla="*/ 1769201 h 2945610"/>
                <a:gd name="connsiteX33-3827" fmla="*/ 10162896 w 12192000"/>
                <a:gd name="connsiteY33-3828" fmla="*/ 1767139 h 2945610"/>
                <a:gd name="connsiteX34-3829" fmla="*/ 10162864 w 12192000"/>
                <a:gd name="connsiteY34-3830" fmla="*/ 1767158 h 2945610"/>
                <a:gd name="connsiteX35-3831" fmla="*/ 10162864 w 12192000"/>
                <a:gd name="connsiteY35-3832" fmla="*/ 1767120 h 2945610"/>
                <a:gd name="connsiteX36-3833" fmla="*/ 9151990 w 12192000"/>
                <a:gd name="connsiteY36-3834" fmla="*/ 1180813 h 2945610"/>
                <a:gd name="connsiteX37-3835" fmla="*/ 9140528 w 12192000"/>
                <a:gd name="connsiteY37-3836" fmla="*/ 1187461 h 2945610"/>
                <a:gd name="connsiteX38-3837" fmla="*/ 9140528 w 12192000"/>
                <a:gd name="connsiteY38-3838" fmla="*/ 1184256 h 2945610"/>
                <a:gd name="connsiteX39-3839" fmla="*/ 8139115 w 12192000"/>
                <a:gd name="connsiteY39-3840" fmla="*/ 1765077 h 2945610"/>
                <a:gd name="connsiteX40-3841" fmla="*/ 8139115 w 12192000"/>
                <a:gd name="connsiteY40-3842" fmla="*/ 1769201 h 2945610"/>
                <a:gd name="connsiteX41-3843" fmla="*/ 8135560 w 12192000"/>
                <a:gd name="connsiteY41-3844" fmla="*/ 1767139 h 2945610"/>
                <a:gd name="connsiteX42-3845" fmla="*/ 8135527 w 12192000"/>
                <a:gd name="connsiteY42-3846" fmla="*/ 1767158 h 2945610"/>
                <a:gd name="connsiteX43-3847" fmla="*/ 8135527 w 12192000"/>
                <a:gd name="connsiteY43-3848" fmla="*/ 1767120 h 2945610"/>
                <a:gd name="connsiteX44-3849" fmla="*/ 8127487 w 12192000"/>
                <a:gd name="connsiteY44-3850" fmla="*/ 1762457 h 2945610"/>
                <a:gd name="connsiteX45-3851" fmla="*/ 7119284 w 12192000"/>
                <a:gd name="connsiteY45-3852" fmla="*/ 2347214 h 2945610"/>
                <a:gd name="connsiteX46-3853" fmla="*/ 7119284 w 12192000"/>
                <a:gd name="connsiteY46-3854" fmla="*/ 2355323 h 2945610"/>
                <a:gd name="connsiteX47-3855" fmla="*/ 7113383 w 12192000"/>
                <a:gd name="connsiteY47-3856" fmla="*/ 2351900 h 2945610"/>
                <a:gd name="connsiteX48-3857" fmla="*/ 6103727 w 12192000"/>
                <a:gd name="connsiteY48-3858" fmla="*/ 2937501 h 2945610"/>
                <a:gd name="connsiteX49-3859" fmla="*/ 6103727 w 12192000"/>
                <a:gd name="connsiteY49-3860" fmla="*/ 2945610 h 2945610"/>
                <a:gd name="connsiteX50-3861" fmla="*/ 5087399 w 12192000"/>
                <a:gd name="connsiteY50-3862" fmla="*/ 2356139 h 2945610"/>
                <a:gd name="connsiteX51-3863" fmla="*/ 5085013 w 12192000"/>
                <a:gd name="connsiteY51-3864" fmla="*/ 2357523 h 2945610"/>
                <a:gd name="connsiteX52-3865" fmla="*/ 5084646 w 12192000"/>
                <a:gd name="connsiteY52-3866" fmla="*/ 2361463 h 2945610"/>
                <a:gd name="connsiteX53-3867" fmla="*/ 4071766 w 12192000"/>
                <a:gd name="connsiteY53-3868" fmla="*/ 1773990 h 2945610"/>
                <a:gd name="connsiteX54-3869" fmla="*/ 4071766 w 12192000"/>
                <a:gd name="connsiteY54-3870" fmla="*/ 1774966 h 2945610"/>
                <a:gd name="connsiteX55-3871" fmla="*/ 3054863 w 12192000"/>
                <a:gd name="connsiteY55-3872" fmla="*/ 1185161 h 2945610"/>
                <a:gd name="connsiteX56-3873" fmla="*/ 3053896 w 12192000"/>
                <a:gd name="connsiteY56-3874" fmla="*/ 1185722 h 2945610"/>
                <a:gd name="connsiteX57-3875" fmla="*/ 3053896 w 12192000"/>
                <a:gd name="connsiteY57-3876" fmla="*/ 1184600 h 2945610"/>
                <a:gd name="connsiteX58-3877" fmla="*/ 3053896 w 12192000"/>
                <a:gd name="connsiteY58-3878" fmla="*/ 1184598 h 2945610"/>
                <a:gd name="connsiteX59-3879" fmla="*/ 3051900 w 12192000"/>
                <a:gd name="connsiteY59-3880" fmla="*/ 1183441 h 2945610"/>
                <a:gd name="connsiteX60-3881" fmla="*/ 2038189 w 12192000"/>
                <a:gd name="connsiteY60-3882" fmla="*/ 1771394 h 2945610"/>
                <a:gd name="connsiteX61-3883" fmla="*/ 2037962 w 12192000"/>
                <a:gd name="connsiteY61-3884" fmla="*/ 1774966 h 2945610"/>
                <a:gd name="connsiteX62-3885" fmla="*/ 1021058 w 12192000"/>
                <a:gd name="connsiteY62-3886" fmla="*/ 1185161 h 2945610"/>
                <a:gd name="connsiteX63-3887" fmla="*/ 1020091 w 12192000"/>
                <a:gd name="connsiteY63-3888" fmla="*/ 1185722 h 2945610"/>
                <a:gd name="connsiteX64-3889" fmla="*/ 1017871 w 12192000"/>
                <a:gd name="connsiteY64-3890" fmla="*/ 1774966 h 2945610"/>
                <a:gd name="connsiteX65-3891" fmla="*/ 967 w 12192000"/>
                <a:gd name="connsiteY65-3892" fmla="*/ 1185161 h 2945610"/>
                <a:gd name="connsiteX66-3893" fmla="*/ 0 w 12192000"/>
                <a:gd name="connsiteY66-3894" fmla="*/ 1185722 h 2945610"/>
                <a:gd name="connsiteX67-3895" fmla="*/ 0 w 12192000"/>
                <a:gd name="connsiteY67-3896" fmla="*/ 4990 h 2945610"/>
                <a:gd name="connsiteX68-3897" fmla="*/ 22515 w 12192000"/>
                <a:gd name="connsiteY68-3898" fmla="*/ 18049 h 2945610"/>
                <a:gd name="connsiteX69-3899" fmla="*/ 1017871 w 12192000"/>
                <a:gd name="connsiteY69-3900" fmla="*/ 18049 h 2945610"/>
                <a:gd name="connsiteX70-3901" fmla="*/ 2037961 w 12192000"/>
                <a:gd name="connsiteY70-3902" fmla="*/ 18049 h 2945610"/>
                <a:gd name="connsiteX71-3903" fmla="*/ 2037963 w 12192000"/>
                <a:gd name="connsiteY71-3904" fmla="*/ 18048 h 2945610"/>
                <a:gd name="connsiteX72-3905" fmla="*/ 3033319 w 12192000"/>
                <a:gd name="connsiteY72-3906" fmla="*/ 18048 h 2945610"/>
                <a:gd name="connsiteX73-3907" fmla="*/ 3053896 w 12192000"/>
                <a:gd name="connsiteY73-3908" fmla="*/ 6114 h 2945610"/>
                <a:gd name="connsiteX74-3909" fmla="*/ 3053896 w 12192000"/>
                <a:gd name="connsiteY74-3910" fmla="*/ 4990 h 2945610"/>
                <a:gd name="connsiteX75-3911" fmla="*/ 3054864 w 12192000"/>
                <a:gd name="connsiteY75-3912" fmla="*/ 5552 h 2945610"/>
                <a:gd name="connsiteX76-3913" fmla="*/ 4071766 w 12192000"/>
                <a:gd name="connsiteY76-3914" fmla="*/ 18049 h 2945610"/>
                <a:gd name="connsiteX77-3915" fmla="*/ 4071768 w 12192000"/>
                <a:gd name="connsiteY77-3916" fmla="*/ 18048 h 2945610"/>
                <a:gd name="connsiteX78-3917" fmla="*/ 5067121 w 12192000"/>
                <a:gd name="connsiteY78-3918" fmla="*/ 18048 h 2945610"/>
                <a:gd name="connsiteX79-3919" fmla="*/ 5085013 w 12192000"/>
                <a:gd name="connsiteY79-3920" fmla="*/ 7671 h 2945610"/>
                <a:gd name="connsiteX80-3921" fmla="*/ 5085013 w 12192000"/>
                <a:gd name="connsiteY80-3922" fmla="*/ 4989 h 2945610"/>
                <a:gd name="connsiteX81-3923" fmla="*/ 5087325 w 12192000"/>
                <a:gd name="connsiteY81-3924" fmla="*/ 6330 h 2945610"/>
                <a:gd name="connsiteX82-3925" fmla="*/ 5089635 w 12192000"/>
                <a:gd name="connsiteY82-3926" fmla="*/ 4990 h 2945610"/>
                <a:gd name="connsiteX83-3927" fmla="*/ 5089635 w 12192000"/>
                <a:gd name="connsiteY83-3928" fmla="*/ 7670 h 2945610"/>
                <a:gd name="connsiteX84-3929" fmla="*/ 5107529 w 12192000"/>
                <a:gd name="connsiteY84-3930" fmla="*/ 18048 h 2945610"/>
                <a:gd name="connsiteX85-3931" fmla="*/ 6102885 w 12192000"/>
                <a:gd name="connsiteY85-3932" fmla="*/ 18048 h 2945610"/>
                <a:gd name="connsiteX86-3933" fmla="*/ 6102885 w 12192000"/>
                <a:gd name="connsiteY86-3934" fmla="*/ 18049 h 2945610"/>
                <a:gd name="connsiteX87-3935" fmla="*/ 7088165 w 12192000"/>
                <a:gd name="connsiteY87-3936" fmla="*/ 18049 h 2945610"/>
                <a:gd name="connsiteX88-3937" fmla="*/ 7119284 w 12192000"/>
                <a:gd name="connsiteY88-3938" fmla="*/ 0 h 2945610"/>
                <a:gd name="connsiteX0-3939" fmla="*/ 4071994 w 12192000"/>
                <a:gd name="connsiteY0-3940" fmla="*/ 1768071 h 2945610"/>
                <a:gd name="connsiteX1-3941" fmla="*/ 4071766 w 12192000"/>
                <a:gd name="connsiteY1-3942" fmla="*/ 1768203 h 2945610"/>
                <a:gd name="connsiteX2-3943" fmla="*/ 4071994 w 12192000"/>
                <a:gd name="connsiteY2-3944" fmla="*/ 1768071 h 2945610"/>
                <a:gd name="connsiteX3-3945" fmla="*/ 7119284 w 12192000"/>
                <a:gd name="connsiteY3-3946" fmla="*/ 0 h 2945610"/>
                <a:gd name="connsiteX4-3947" fmla="*/ 7119284 w 12192000"/>
                <a:gd name="connsiteY4-3948" fmla="*/ 10263 h 2945610"/>
                <a:gd name="connsiteX5-3949" fmla="*/ 7132707 w 12192000"/>
                <a:gd name="connsiteY5-3950" fmla="*/ 18048 h 2945610"/>
                <a:gd name="connsiteX6-3951" fmla="*/ 8131064 w 12192000"/>
                <a:gd name="connsiteY6-3952" fmla="*/ 18048 h 2945610"/>
                <a:gd name="connsiteX7-3953" fmla="*/ 8131064 w 12192000"/>
                <a:gd name="connsiteY7-3954" fmla="*/ 287339 h 2945610"/>
                <a:gd name="connsiteX8-3955" fmla="*/ 8135528 w 12192000"/>
                <a:gd name="connsiteY8-3956" fmla="*/ 287339 h 2945610"/>
                <a:gd name="connsiteX9-3957" fmla="*/ 8135528 w 12192000"/>
                <a:gd name="connsiteY9-3958" fmla="*/ 18048 h 2945610"/>
                <a:gd name="connsiteX10-3959" fmla="*/ 9122282 w 12192000"/>
                <a:gd name="connsiteY10-3960" fmla="*/ 18048 h 2945610"/>
                <a:gd name="connsiteX11-3961" fmla="*/ 9140528 w 12192000"/>
                <a:gd name="connsiteY11-3962" fmla="*/ 7464 h 2945610"/>
                <a:gd name="connsiteX12-3963" fmla="*/ 9140528 w 12192000"/>
                <a:gd name="connsiteY12-3964" fmla="*/ 6729 h 2945610"/>
                <a:gd name="connsiteX13-3965" fmla="*/ 9141162 w 12192000"/>
                <a:gd name="connsiteY13-3966" fmla="*/ 7097 h 2945610"/>
                <a:gd name="connsiteX14-3967" fmla="*/ 9153398 w 12192000"/>
                <a:gd name="connsiteY14-3968" fmla="*/ 0 h 2945610"/>
                <a:gd name="connsiteX15-3969" fmla="*/ 9153398 w 12192000"/>
                <a:gd name="connsiteY15-3970" fmla="*/ 14193 h 2945610"/>
                <a:gd name="connsiteX16-3971" fmla="*/ 9160044 w 12192000"/>
                <a:gd name="connsiteY16-3972" fmla="*/ 18048 h 2945610"/>
                <a:gd name="connsiteX17-3973" fmla="*/ 10158400 w 12192000"/>
                <a:gd name="connsiteY17-3974" fmla="*/ 18048 h 2945610"/>
                <a:gd name="connsiteX18-3975" fmla="*/ 10158400 w 12192000"/>
                <a:gd name="connsiteY18-3976" fmla="*/ 287339 h 2945610"/>
                <a:gd name="connsiteX19-3977" fmla="*/ 10162864 w 12192000"/>
                <a:gd name="connsiteY19-3978" fmla="*/ 287339 h 2945610"/>
                <a:gd name="connsiteX20-3979" fmla="*/ 10162864 w 12192000"/>
                <a:gd name="connsiteY20-3980" fmla="*/ 18048 h 2945610"/>
                <a:gd name="connsiteX21-3981" fmla="*/ 11149618 w 12192000"/>
                <a:gd name="connsiteY21-3982" fmla="*/ 18048 h 2945610"/>
                <a:gd name="connsiteX22-3983" fmla="*/ 11180734 w 12192000"/>
                <a:gd name="connsiteY22-3984" fmla="*/ 0 h 2945610"/>
                <a:gd name="connsiteX23-3985" fmla="*/ 11180734 w 12192000"/>
                <a:gd name="connsiteY23-3986" fmla="*/ 18048 h 2945610"/>
                <a:gd name="connsiteX24-3987" fmla="*/ 12160884 w 12192000"/>
                <a:gd name="connsiteY24-3988" fmla="*/ 18048 h 2945610"/>
                <a:gd name="connsiteX25-3989" fmla="*/ 12192000 w 12192000"/>
                <a:gd name="connsiteY25-3990" fmla="*/ 0 h 2945610"/>
                <a:gd name="connsiteX26-3991" fmla="*/ 12192000 w 12192000"/>
                <a:gd name="connsiteY26-3992" fmla="*/ 1176792 h 2945610"/>
                <a:gd name="connsiteX27-3993" fmla="*/ 12192000 w 12192000"/>
                <a:gd name="connsiteY27-3994" fmla="*/ 1180732 h 2945610"/>
                <a:gd name="connsiteX28-3995" fmla="*/ 12188602 w 12192000"/>
                <a:gd name="connsiteY28-3996" fmla="*/ 1178762 h 2945610"/>
                <a:gd name="connsiteX29-3997" fmla="*/ 11174128 w 12192000"/>
                <a:gd name="connsiteY29-3998" fmla="*/ 1767158 h 2945610"/>
                <a:gd name="connsiteX30-3999" fmla="*/ 11174128 w 12192000"/>
                <a:gd name="connsiteY30-4000" fmla="*/ 1180624 h 2945610"/>
                <a:gd name="connsiteX31-4001" fmla="*/ 10166452 w 12192000"/>
                <a:gd name="connsiteY31-4002" fmla="*/ 1765077 h 2945610"/>
                <a:gd name="connsiteX32-4003" fmla="*/ 10166452 w 12192000"/>
                <a:gd name="connsiteY32-4004" fmla="*/ 1769201 h 2945610"/>
                <a:gd name="connsiteX33-4005" fmla="*/ 10162896 w 12192000"/>
                <a:gd name="connsiteY33-4006" fmla="*/ 1767139 h 2945610"/>
                <a:gd name="connsiteX34-4007" fmla="*/ 10162864 w 12192000"/>
                <a:gd name="connsiteY34-4008" fmla="*/ 1767158 h 2945610"/>
                <a:gd name="connsiteX35-4009" fmla="*/ 10162864 w 12192000"/>
                <a:gd name="connsiteY35-4010" fmla="*/ 1767120 h 2945610"/>
                <a:gd name="connsiteX36-4011" fmla="*/ 9151990 w 12192000"/>
                <a:gd name="connsiteY36-4012" fmla="*/ 1180813 h 2945610"/>
                <a:gd name="connsiteX37-4013" fmla="*/ 9140528 w 12192000"/>
                <a:gd name="connsiteY37-4014" fmla="*/ 1187461 h 2945610"/>
                <a:gd name="connsiteX38-4015" fmla="*/ 9140528 w 12192000"/>
                <a:gd name="connsiteY38-4016" fmla="*/ 1184256 h 2945610"/>
                <a:gd name="connsiteX39-4017" fmla="*/ 8139115 w 12192000"/>
                <a:gd name="connsiteY39-4018" fmla="*/ 1765077 h 2945610"/>
                <a:gd name="connsiteX40-4019" fmla="*/ 8139115 w 12192000"/>
                <a:gd name="connsiteY40-4020" fmla="*/ 1769201 h 2945610"/>
                <a:gd name="connsiteX41-4021" fmla="*/ 8135560 w 12192000"/>
                <a:gd name="connsiteY41-4022" fmla="*/ 1767139 h 2945610"/>
                <a:gd name="connsiteX42-4023" fmla="*/ 8135527 w 12192000"/>
                <a:gd name="connsiteY42-4024" fmla="*/ 1767158 h 2945610"/>
                <a:gd name="connsiteX43-4025" fmla="*/ 8135527 w 12192000"/>
                <a:gd name="connsiteY43-4026" fmla="*/ 1767120 h 2945610"/>
                <a:gd name="connsiteX44-4027" fmla="*/ 8127487 w 12192000"/>
                <a:gd name="connsiteY44-4028" fmla="*/ 1762457 h 2945610"/>
                <a:gd name="connsiteX45-4029" fmla="*/ 7119284 w 12192000"/>
                <a:gd name="connsiteY45-4030" fmla="*/ 2347214 h 2945610"/>
                <a:gd name="connsiteX46-4031" fmla="*/ 7119284 w 12192000"/>
                <a:gd name="connsiteY46-4032" fmla="*/ 2355323 h 2945610"/>
                <a:gd name="connsiteX47-4033" fmla="*/ 7113383 w 12192000"/>
                <a:gd name="connsiteY47-4034" fmla="*/ 2351900 h 2945610"/>
                <a:gd name="connsiteX48-4035" fmla="*/ 6103727 w 12192000"/>
                <a:gd name="connsiteY48-4036" fmla="*/ 2937501 h 2945610"/>
                <a:gd name="connsiteX49-4037" fmla="*/ 6103727 w 12192000"/>
                <a:gd name="connsiteY49-4038" fmla="*/ 2945610 h 2945610"/>
                <a:gd name="connsiteX50-4039" fmla="*/ 5087399 w 12192000"/>
                <a:gd name="connsiteY50-4040" fmla="*/ 2356139 h 2945610"/>
                <a:gd name="connsiteX51-4041" fmla="*/ 5085013 w 12192000"/>
                <a:gd name="connsiteY51-4042" fmla="*/ 2357523 h 2945610"/>
                <a:gd name="connsiteX52-4043" fmla="*/ 5084646 w 12192000"/>
                <a:gd name="connsiteY52-4044" fmla="*/ 2361463 h 2945610"/>
                <a:gd name="connsiteX53-4045" fmla="*/ 4071766 w 12192000"/>
                <a:gd name="connsiteY53-4046" fmla="*/ 1773990 h 2945610"/>
                <a:gd name="connsiteX54-4047" fmla="*/ 4071766 w 12192000"/>
                <a:gd name="connsiteY54-4048" fmla="*/ 1774966 h 2945610"/>
                <a:gd name="connsiteX55-4049" fmla="*/ 3054863 w 12192000"/>
                <a:gd name="connsiteY55-4050" fmla="*/ 1185161 h 2945610"/>
                <a:gd name="connsiteX56-4051" fmla="*/ 3053896 w 12192000"/>
                <a:gd name="connsiteY56-4052" fmla="*/ 1185722 h 2945610"/>
                <a:gd name="connsiteX57-4053" fmla="*/ 3053896 w 12192000"/>
                <a:gd name="connsiteY57-4054" fmla="*/ 1184600 h 2945610"/>
                <a:gd name="connsiteX58-4055" fmla="*/ 3053896 w 12192000"/>
                <a:gd name="connsiteY58-4056" fmla="*/ 1184598 h 2945610"/>
                <a:gd name="connsiteX59-4057" fmla="*/ 3051900 w 12192000"/>
                <a:gd name="connsiteY59-4058" fmla="*/ 1183441 h 2945610"/>
                <a:gd name="connsiteX60-4059" fmla="*/ 2038189 w 12192000"/>
                <a:gd name="connsiteY60-4060" fmla="*/ 1771394 h 2945610"/>
                <a:gd name="connsiteX61-4061" fmla="*/ 2037962 w 12192000"/>
                <a:gd name="connsiteY61-4062" fmla="*/ 1774966 h 2945610"/>
                <a:gd name="connsiteX62-4063" fmla="*/ 1021058 w 12192000"/>
                <a:gd name="connsiteY62-4064" fmla="*/ 1185161 h 2945610"/>
                <a:gd name="connsiteX63-4065" fmla="*/ 1020091 w 12192000"/>
                <a:gd name="connsiteY63-4066" fmla="*/ 1185722 h 2945610"/>
                <a:gd name="connsiteX64-4067" fmla="*/ 1017871 w 12192000"/>
                <a:gd name="connsiteY64-4068" fmla="*/ 1774966 h 2945610"/>
                <a:gd name="connsiteX65-4069" fmla="*/ 967 w 12192000"/>
                <a:gd name="connsiteY65-4070" fmla="*/ 1185161 h 2945610"/>
                <a:gd name="connsiteX66-4071" fmla="*/ 0 w 12192000"/>
                <a:gd name="connsiteY66-4072" fmla="*/ 1185722 h 2945610"/>
                <a:gd name="connsiteX67-4073" fmla="*/ 0 w 12192000"/>
                <a:gd name="connsiteY67-4074" fmla="*/ 4990 h 2945610"/>
                <a:gd name="connsiteX68-4075" fmla="*/ 22515 w 12192000"/>
                <a:gd name="connsiteY68-4076" fmla="*/ 18049 h 2945610"/>
                <a:gd name="connsiteX69-4077" fmla="*/ 1017871 w 12192000"/>
                <a:gd name="connsiteY69-4078" fmla="*/ 18049 h 2945610"/>
                <a:gd name="connsiteX70-4079" fmla="*/ 2037961 w 12192000"/>
                <a:gd name="connsiteY70-4080" fmla="*/ 18049 h 2945610"/>
                <a:gd name="connsiteX71-4081" fmla="*/ 2037963 w 12192000"/>
                <a:gd name="connsiteY71-4082" fmla="*/ 18048 h 2945610"/>
                <a:gd name="connsiteX72-4083" fmla="*/ 3033319 w 12192000"/>
                <a:gd name="connsiteY72-4084" fmla="*/ 18048 h 2945610"/>
                <a:gd name="connsiteX73-4085" fmla="*/ 3053896 w 12192000"/>
                <a:gd name="connsiteY73-4086" fmla="*/ 6114 h 2945610"/>
                <a:gd name="connsiteX74-4087" fmla="*/ 3053896 w 12192000"/>
                <a:gd name="connsiteY74-4088" fmla="*/ 4990 h 2945610"/>
                <a:gd name="connsiteX75-4089" fmla="*/ 4071766 w 12192000"/>
                <a:gd name="connsiteY75-4090" fmla="*/ 18049 h 2945610"/>
                <a:gd name="connsiteX76-4091" fmla="*/ 4071768 w 12192000"/>
                <a:gd name="connsiteY76-4092" fmla="*/ 18048 h 2945610"/>
                <a:gd name="connsiteX77-4093" fmla="*/ 5067121 w 12192000"/>
                <a:gd name="connsiteY77-4094" fmla="*/ 18048 h 2945610"/>
                <a:gd name="connsiteX78-4095" fmla="*/ 5085013 w 12192000"/>
                <a:gd name="connsiteY78-4096" fmla="*/ 7671 h 2945610"/>
                <a:gd name="connsiteX79-4097" fmla="*/ 5085013 w 12192000"/>
                <a:gd name="connsiteY79-4098" fmla="*/ 4989 h 2945610"/>
                <a:gd name="connsiteX80-4099" fmla="*/ 5087325 w 12192000"/>
                <a:gd name="connsiteY80-4100" fmla="*/ 6330 h 2945610"/>
                <a:gd name="connsiteX81-4101" fmla="*/ 5089635 w 12192000"/>
                <a:gd name="connsiteY81-4102" fmla="*/ 4990 h 2945610"/>
                <a:gd name="connsiteX82-4103" fmla="*/ 5089635 w 12192000"/>
                <a:gd name="connsiteY82-4104" fmla="*/ 7670 h 2945610"/>
                <a:gd name="connsiteX83-4105" fmla="*/ 5107529 w 12192000"/>
                <a:gd name="connsiteY83-4106" fmla="*/ 18048 h 2945610"/>
                <a:gd name="connsiteX84-4107" fmla="*/ 6102885 w 12192000"/>
                <a:gd name="connsiteY84-4108" fmla="*/ 18048 h 2945610"/>
                <a:gd name="connsiteX85-4109" fmla="*/ 6102885 w 12192000"/>
                <a:gd name="connsiteY85-4110" fmla="*/ 18049 h 2945610"/>
                <a:gd name="connsiteX86-4111" fmla="*/ 7088165 w 12192000"/>
                <a:gd name="connsiteY86-4112" fmla="*/ 18049 h 2945610"/>
                <a:gd name="connsiteX87-4113" fmla="*/ 7119284 w 12192000"/>
                <a:gd name="connsiteY87-4114" fmla="*/ 0 h 2945610"/>
                <a:gd name="connsiteX0-4115" fmla="*/ 4071994 w 12192000"/>
                <a:gd name="connsiteY0-4116" fmla="*/ 1768071 h 2945610"/>
                <a:gd name="connsiteX1-4117" fmla="*/ 4071766 w 12192000"/>
                <a:gd name="connsiteY1-4118" fmla="*/ 1768203 h 2945610"/>
                <a:gd name="connsiteX2-4119" fmla="*/ 4071994 w 12192000"/>
                <a:gd name="connsiteY2-4120" fmla="*/ 1768071 h 2945610"/>
                <a:gd name="connsiteX3-4121" fmla="*/ 7119284 w 12192000"/>
                <a:gd name="connsiteY3-4122" fmla="*/ 0 h 2945610"/>
                <a:gd name="connsiteX4-4123" fmla="*/ 7119284 w 12192000"/>
                <a:gd name="connsiteY4-4124" fmla="*/ 10263 h 2945610"/>
                <a:gd name="connsiteX5-4125" fmla="*/ 7132707 w 12192000"/>
                <a:gd name="connsiteY5-4126" fmla="*/ 18048 h 2945610"/>
                <a:gd name="connsiteX6-4127" fmla="*/ 8131064 w 12192000"/>
                <a:gd name="connsiteY6-4128" fmla="*/ 18048 h 2945610"/>
                <a:gd name="connsiteX7-4129" fmla="*/ 8131064 w 12192000"/>
                <a:gd name="connsiteY7-4130" fmla="*/ 287339 h 2945610"/>
                <a:gd name="connsiteX8-4131" fmla="*/ 8135528 w 12192000"/>
                <a:gd name="connsiteY8-4132" fmla="*/ 287339 h 2945610"/>
                <a:gd name="connsiteX9-4133" fmla="*/ 8135528 w 12192000"/>
                <a:gd name="connsiteY9-4134" fmla="*/ 18048 h 2945610"/>
                <a:gd name="connsiteX10-4135" fmla="*/ 9122282 w 12192000"/>
                <a:gd name="connsiteY10-4136" fmla="*/ 18048 h 2945610"/>
                <a:gd name="connsiteX11-4137" fmla="*/ 9140528 w 12192000"/>
                <a:gd name="connsiteY11-4138" fmla="*/ 7464 h 2945610"/>
                <a:gd name="connsiteX12-4139" fmla="*/ 9140528 w 12192000"/>
                <a:gd name="connsiteY12-4140" fmla="*/ 6729 h 2945610"/>
                <a:gd name="connsiteX13-4141" fmla="*/ 9141162 w 12192000"/>
                <a:gd name="connsiteY13-4142" fmla="*/ 7097 h 2945610"/>
                <a:gd name="connsiteX14-4143" fmla="*/ 9153398 w 12192000"/>
                <a:gd name="connsiteY14-4144" fmla="*/ 0 h 2945610"/>
                <a:gd name="connsiteX15-4145" fmla="*/ 9153398 w 12192000"/>
                <a:gd name="connsiteY15-4146" fmla="*/ 14193 h 2945610"/>
                <a:gd name="connsiteX16-4147" fmla="*/ 9160044 w 12192000"/>
                <a:gd name="connsiteY16-4148" fmla="*/ 18048 h 2945610"/>
                <a:gd name="connsiteX17-4149" fmla="*/ 10158400 w 12192000"/>
                <a:gd name="connsiteY17-4150" fmla="*/ 18048 h 2945610"/>
                <a:gd name="connsiteX18-4151" fmla="*/ 10158400 w 12192000"/>
                <a:gd name="connsiteY18-4152" fmla="*/ 287339 h 2945610"/>
                <a:gd name="connsiteX19-4153" fmla="*/ 10162864 w 12192000"/>
                <a:gd name="connsiteY19-4154" fmla="*/ 287339 h 2945610"/>
                <a:gd name="connsiteX20-4155" fmla="*/ 10162864 w 12192000"/>
                <a:gd name="connsiteY20-4156" fmla="*/ 18048 h 2945610"/>
                <a:gd name="connsiteX21-4157" fmla="*/ 11149618 w 12192000"/>
                <a:gd name="connsiteY21-4158" fmla="*/ 18048 h 2945610"/>
                <a:gd name="connsiteX22-4159" fmla="*/ 11180734 w 12192000"/>
                <a:gd name="connsiteY22-4160" fmla="*/ 0 h 2945610"/>
                <a:gd name="connsiteX23-4161" fmla="*/ 11180734 w 12192000"/>
                <a:gd name="connsiteY23-4162" fmla="*/ 18048 h 2945610"/>
                <a:gd name="connsiteX24-4163" fmla="*/ 12160884 w 12192000"/>
                <a:gd name="connsiteY24-4164" fmla="*/ 18048 h 2945610"/>
                <a:gd name="connsiteX25-4165" fmla="*/ 12192000 w 12192000"/>
                <a:gd name="connsiteY25-4166" fmla="*/ 0 h 2945610"/>
                <a:gd name="connsiteX26-4167" fmla="*/ 12192000 w 12192000"/>
                <a:gd name="connsiteY26-4168" fmla="*/ 1176792 h 2945610"/>
                <a:gd name="connsiteX27-4169" fmla="*/ 12192000 w 12192000"/>
                <a:gd name="connsiteY27-4170" fmla="*/ 1180732 h 2945610"/>
                <a:gd name="connsiteX28-4171" fmla="*/ 12188602 w 12192000"/>
                <a:gd name="connsiteY28-4172" fmla="*/ 1178762 h 2945610"/>
                <a:gd name="connsiteX29-4173" fmla="*/ 11174128 w 12192000"/>
                <a:gd name="connsiteY29-4174" fmla="*/ 1767158 h 2945610"/>
                <a:gd name="connsiteX30-4175" fmla="*/ 11174128 w 12192000"/>
                <a:gd name="connsiteY30-4176" fmla="*/ 1180624 h 2945610"/>
                <a:gd name="connsiteX31-4177" fmla="*/ 10166452 w 12192000"/>
                <a:gd name="connsiteY31-4178" fmla="*/ 1765077 h 2945610"/>
                <a:gd name="connsiteX32-4179" fmla="*/ 10166452 w 12192000"/>
                <a:gd name="connsiteY32-4180" fmla="*/ 1769201 h 2945610"/>
                <a:gd name="connsiteX33-4181" fmla="*/ 10162896 w 12192000"/>
                <a:gd name="connsiteY33-4182" fmla="*/ 1767139 h 2945610"/>
                <a:gd name="connsiteX34-4183" fmla="*/ 10162864 w 12192000"/>
                <a:gd name="connsiteY34-4184" fmla="*/ 1767158 h 2945610"/>
                <a:gd name="connsiteX35-4185" fmla="*/ 10162864 w 12192000"/>
                <a:gd name="connsiteY35-4186" fmla="*/ 1767120 h 2945610"/>
                <a:gd name="connsiteX36-4187" fmla="*/ 9151990 w 12192000"/>
                <a:gd name="connsiteY36-4188" fmla="*/ 1180813 h 2945610"/>
                <a:gd name="connsiteX37-4189" fmla="*/ 9140528 w 12192000"/>
                <a:gd name="connsiteY37-4190" fmla="*/ 1187461 h 2945610"/>
                <a:gd name="connsiteX38-4191" fmla="*/ 9140528 w 12192000"/>
                <a:gd name="connsiteY38-4192" fmla="*/ 1184256 h 2945610"/>
                <a:gd name="connsiteX39-4193" fmla="*/ 8139115 w 12192000"/>
                <a:gd name="connsiteY39-4194" fmla="*/ 1765077 h 2945610"/>
                <a:gd name="connsiteX40-4195" fmla="*/ 8139115 w 12192000"/>
                <a:gd name="connsiteY40-4196" fmla="*/ 1769201 h 2945610"/>
                <a:gd name="connsiteX41-4197" fmla="*/ 8135560 w 12192000"/>
                <a:gd name="connsiteY41-4198" fmla="*/ 1767139 h 2945610"/>
                <a:gd name="connsiteX42-4199" fmla="*/ 8135527 w 12192000"/>
                <a:gd name="connsiteY42-4200" fmla="*/ 1767158 h 2945610"/>
                <a:gd name="connsiteX43-4201" fmla="*/ 8135527 w 12192000"/>
                <a:gd name="connsiteY43-4202" fmla="*/ 1767120 h 2945610"/>
                <a:gd name="connsiteX44-4203" fmla="*/ 8127487 w 12192000"/>
                <a:gd name="connsiteY44-4204" fmla="*/ 1762457 h 2945610"/>
                <a:gd name="connsiteX45-4205" fmla="*/ 7119284 w 12192000"/>
                <a:gd name="connsiteY45-4206" fmla="*/ 2347214 h 2945610"/>
                <a:gd name="connsiteX46-4207" fmla="*/ 7119284 w 12192000"/>
                <a:gd name="connsiteY46-4208" fmla="*/ 2355323 h 2945610"/>
                <a:gd name="connsiteX47-4209" fmla="*/ 7113383 w 12192000"/>
                <a:gd name="connsiteY47-4210" fmla="*/ 2351900 h 2945610"/>
                <a:gd name="connsiteX48-4211" fmla="*/ 6103727 w 12192000"/>
                <a:gd name="connsiteY48-4212" fmla="*/ 2937501 h 2945610"/>
                <a:gd name="connsiteX49-4213" fmla="*/ 6103727 w 12192000"/>
                <a:gd name="connsiteY49-4214" fmla="*/ 2945610 h 2945610"/>
                <a:gd name="connsiteX50-4215" fmla="*/ 5087399 w 12192000"/>
                <a:gd name="connsiteY50-4216" fmla="*/ 2356139 h 2945610"/>
                <a:gd name="connsiteX51-4217" fmla="*/ 5085013 w 12192000"/>
                <a:gd name="connsiteY51-4218" fmla="*/ 2357523 h 2945610"/>
                <a:gd name="connsiteX52-4219" fmla="*/ 5084646 w 12192000"/>
                <a:gd name="connsiteY52-4220" fmla="*/ 2361463 h 2945610"/>
                <a:gd name="connsiteX53-4221" fmla="*/ 4071766 w 12192000"/>
                <a:gd name="connsiteY53-4222" fmla="*/ 1773990 h 2945610"/>
                <a:gd name="connsiteX54-4223" fmla="*/ 4071766 w 12192000"/>
                <a:gd name="connsiteY54-4224" fmla="*/ 1774966 h 2945610"/>
                <a:gd name="connsiteX55-4225" fmla="*/ 3054863 w 12192000"/>
                <a:gd name="connsiteY55-4226" fmla="*/ 1185161 h 2945610"/>
                <a:gd name="connsiteX56-4227" fmla="*/ 3053896 w 12192000"/>
                <a:gd name="connsiteY56-4228" fmla="*/ 1185722 h 2945610"/>
                <a:gd name="connsiteX57-4229" fmla="*/ 3053896 w 12192000"/>
                <a:gd name="connsiteY57-4230" fmla="*/ 1184600 h 2945610"/>
                <a:gd name="connsiteX58-4231" fmla="*/ 3053896 w 12192000"/>
                <a:gd name="connsiteY58-4232" fmla="*/ 1184598 h 2945610"/>
                <a:gd name="connsiteX59-4233" fmla="*/ 3051900 w 12192000"/>
                <a:gd name="connsiteY59-4234" fmla="*/ 1183441 h 2945610"/>
                <a:gd name="connsiteX60-4235" fmla="*/ 2038189 w 12192000"/>
                <a:gd name="connsiteY60-4236" fmla="*/ 1771394 h 2945610"/>
                <a:gd name="connsiteX61-4237" fmla="*/ 2037962 w 12192000"/>
                <a:gd name="connsiteY61-4238" fmla="*/ 1774966 h 2945610"/>
                <a:gd name="connsiteX62-4239" fmla="*/ 1021058 w 12192000"/>
                <a:gd name="connsiteY62-4240" fmla="*/ 1185161 h 2945610"/>
                <a:gd name="connsiteX63-4241" fmla="*/ 1020091 w 12192000"/>
                <a:gd name="connsiteY63-4242" fmla="*/ 1185722 h 2945610"/>
                <a:gd name="connsiteX64-4243" fmla="*/ 1017871 w 12192000"/>
                <a:gd name="connsiteY64-4244" fmla="*/ 1774966 h 2945610"/>
                <a:gd name="connsiteX65-4245" fmla="*/ 967 w 12192000"/>
                <a:gd name="connsiteY65-4246" fmla="*/ 1185161 h 2945610"/>
                <a:gd name="connsiteX66-4247" fmla="*/ 0 w 12192000"/>
                <a:gd name="connsiteY66-4248" fmla="*/ 1185722 h 2945610"/>
                <a:gd name="connsiteX67-4249" fmla="*/ 0 w 12192000"/>
                <a:gd name="connsiteY67-4250" fmla="*/ 4990 h 2945610"/>
                <a:gd name="connsiteX68-4251" fmla="*/ 22515 w 12192000"/>
                <a:gd name="connsiteY68-4252" fmla="*/ 18049 h 2945610"/>
                <a:gd name="connsiteX69-4253" fmla="*/ 1017871 w 12192000"/>
                <a:gd name="connsiteY69-4254" fmla="*/ 18049 h 2945610"/>
                <a:gd name="connsiteX70-4255" fmla="*/ 2037961 w 12192000"/>
                <a:gd name="connsiteY70-4256" fmla="*/ 18049 h 2945610"/>
                <a:gd name="connsiteX71-4257" fmla="*/ 2037963 w 12192000"/>
                <a:gd name="connsiteY71-4258" fmla="*/ 18048 h 2945610"/>
                <a:gd name="connsiteX72-4259" fmla="*/ 3033319 w 12192000"/>
                <a:gd name="connsiteY72-4260" fmla="*/ 18048 h 2945610"/>
                <a:gd name="connsiteX73-4261" fmla="*/ 3053896 w 12192000"/>
                <a:gd name="connsiteY73-4262" fmla="*/ 6114 h 2945610"/>
                <a:gd name="connsiteX74-4263" fmla="*/ 4071766 w 12192000"/>
                <a:gd name="connsiteY74-4264" fmla="*/ 18049 h 2945610"/>
                <a:gd name="connsiteX75-4265" fmla="*/ 4071768 w 12192000"/>
                <a:gd name="connsiteY75-4266" fmla="*/ 18048 h 2945610"/>
                <a:gd name="connsiteX76-4267" fmla="*/ 5067121 w 12192000"/>
                <a:gd name="connsiteY76-4268" fmla="*/ 18048 h 2945610"/>
                <a:gd name="connsiteX77-4269" fmla="*/ 5085013 w 12192000"/>
                <a:gd name="connsiteY77-4270" fmla="*/ 7671 h 2945610"/>
                <a:gd name="connsiteX78-4271" fmla="*/ 5085013 w 12192000"/>
                <a:gd name="connsiteY78-4272" fmla="*/ 4989 h 2945610"/>
                <a:gd name="connsiteX79-4273" fmla="*/ 5087325 w 12192000"/>
                <a:gd name="connsiteY79-4274" fmla="*/ 6330 h 2945610"/>
                <a:gd name="connsiteX80-4275" fmla="*/ 5089635 w 12192000"/>
                <a:gd name="connsiteY80-4276" fmla="*/ 4990 h 2945610"/>
                <a:gd name="connsiteX81-4277" fmla="*/ 5089635 w 12192000"/>
                <a:gd name="connsiteY81-4278" fmla="*/ 7670 h 2945610"/>
                <a:gd name="connsiteX82-4279" fmla="*/ 5107529 w 12192000"/>
                <a:gd name="connsiteY82-4280" fmla="*/ 18048 h 2945610"/>
                <a:gd name="connsiteX83-4281" fmla="*/ 6102885 w 12192000"/>
                <a:gd name="connsiteY83-4282" fmla="*/ 18048 h 2945610"/>
                <a:gd name="connsiteX84-4283" fmla="*/ 6102885 w 12192000"/>
                <a:gd name="connsiteY84-4284" fmla="*/ 18049 h 2945610"/>
                <a:gd name="connsiteX85-4285" fmla="*/ 7088165 w 12192000"/>
                <a:gd name="connsiteY85-4286" fmla="*/ 18049 h 2945610"/>
                <a:gd name="connsiteX86-4287" fmla="*/ 7119284 w 12192000"/>
                <a:gd name="connsiteY86-4288" fmla="*/ 0 h 2945610"/>
                <a:gd name="connsiteX0-4289" fmla="*/ 4071994 w 12192000"/>
                <a:gd name="connsiteY0-4290" fmla="*/ 1768071 h 2945610"/>
                <a:gd name="connsiteX1-4291" fmla="*/ 4071766 w 12192000"/>
                <a:gd name="connsiteY1-4292" fmla="*/ 1768203 h 2945610"/>
                <a:gd name="connsiteX2-4293" fmla="*/ 4071994 w 12192000"/>
                <a:gd name="connsiteY2-4294" fmla="*/ 1768071 h 2945610"/>
                <a:gd name="connsiteX3-4295" fmla="*/ 7119284 w 12192000"/>
                <a:gd name="connsiteY3-4296" fmla="*/ 0 h 2945610"/>
                <a:gd name="connsiteX4-4297" fmla="*/ 7119284 w 12192000"/>
                <a:gd name="connsiteY4-4298" fmla="*/ 10263 h 2945610"/>
                <a:gd name="connsiteX5-4299" fmla="*/ 7132707 w 12192000"/>
                <a:gd name="connsiteY5-4300" fmla="*/ 18048 h 2945610"/>
                <a:gd name="connsiteX6-4301" fmla="*/ 8131064 w 12192000"/>
                <a:gd name="connsiteY6-4302" fmla="*/ 18048 h 2945610"/>
                <a:gd name="connsiteX7-4303" fmla="*/ 8131064 w 12192000"/>
                <a:gd name="connsiteY7-4304" fmla="*/ 287339 h 2945610"/>
                <a:gd name="connsiteX8-4305" fmla="*/ 8135528 w 12192000"/>
                <a:gd name="connsiteY8-4306" fmla="*/ 287339 h 2945610"/>
                <a:gd name="connsiteX9-4307" fmla="*/ 8135528 w 12192000"/>
                <a:gd name="connsiteY9-4308" fmla="*/ 18048 h 2945610"/>
                <a:gd name="connsiteX10-4309" fmla="*/ 9122282 w 12192000"/>
                <a:gd name="connsiteY10-4310" fmla="*/ 18048 h 2945610"/>
                <a:gd name="connsiteX11-4311" fmla="*/ 9140528 w 12192000"/>
                <a:gd name="connsiteY11-4312" fmla="*/ 7464 h 2945610"/>
                <a:gd name="connsiteX12-4313" fmla="*/ 9140528 w 12192000"/>
                <a:gd name="connsiteY12-4314" fmla="*/ 6729 h 2945610"/>
                <a:gd name="connsiteX13-4315" fmla="*/ 9141162 w 12192000"/>
                <a:gd name="connsiteY13-4316" fmla="*/ 7097 h 2945610"/>
                <a:gd name="connsiteX14-4317" fmla="*/ 9153398 w 12192000"/>
                <a:gd name="connsiteY14-4318" fmla="*/ 0 h 2945610"/>
                <a:gd name="connsiteX15-4319" fmla="*/ 9153398 w 12192000"/>
                <a:gd name="connsiteY15-4320" fmla="*/ 14193 h 2945610"/>
                <a:gd name="connsiteX16-4321" fmla="*/ 9160044 w 12192000"/>
                <a:gd name="connsiteY16-4322" fmla="*/ 18048 h 2945610"/>
                <a:gd name="connsiteX17-4323" fmla="*/ 10158400 w 12192000"/>
                <a:gd name="connsiteY17-4324" fmla="*/ 18048 h 2945610"/>
                <a:gd name="connsiteX18-4325" fmla="*/ 10158400 w 12192000"/>
                <a:gd name="connsiteY18-4326" fmla="*/ 287339 h 2945610"/>
                <a:gd name="connsiteX19-4327" fmla="*/ 10162864 w 12192000"/>
                <a:gd name="connsiteY19-4328" fmla="*/ 287339 h 2945610"/>
                <a:gd name="connsiteX20-4329" fmla="*/ 10162864 w 12192000"/>
                <a:gd name="connsiteY20-4330" fmla="*/ 18048 h 2945610"/>
                <a:gd name="connsiteX21-4331" fmla="*/ 11149618 w 12192000"/>
                <a:gd name="connsiteY21-4332" fmla="*/ 18048 h 2945610"/>
                <a:gd name="connsiteX22-4333" fmla="*/ 11180734 w 12192000"/>
                <a:gd name="connsiteY22-4334" fmla="*/ 0 h 2945610"/>
                <a:gd name="connsiteX23-4335" fmla="*/ 11180734 w 12192000"/>
                <a:gd name="connsiteY23-4336" fmla="*/ 18048 h 2945610"/>
                <a:gd name="connsiteX24-4337" fmla="*/ 12160884 w 12192000"/>
                <a:gd name="connsiteY24-4338" fmla="*/ 18048 h 2945610"/>
                <a:gd name="connsiteX25-4339" fmla="*/ 12192000 w 12192000"/>
                <a:gd name="connsiteY25-4340" fmla="*/ 0 h 2945610"/>
                <a:gd name="connsiteX26-4341" fmla="*/ 12192000 w 12192000"/>
                <a:gd name="connsiteY26-4342" fmla="*/ 1176792 h 2945610"/>
                <a:gd name="connsiteX27-4343" fmla="*/ 12192000 w 12192000"/>
                <a:gd name="connsiteY27-4344" fmla="*/ 1180732 h 2945610"/>
                <a:gd name="connsiteX28-4345" fmla="*/ 12188602 w 12192000"/>
                <a:gd name="connsiteY28-4346" fmla="*/ 1178762 h 2945610"/>
                <a:gd name="connsiteX29-4347" fmla="*/ 11174128 w 12192000"/>
                <a:gd name="connsiteY29-4348" fmla="*/ 1767158 h 2945610"/>
                <a:gd name="connsiteX30-4349" fmla="*/ 11174128 w 12192000"/>
                <a:gd name="connsiteY30-4350" fmla="*/ 1180624 h 2945610"/>
                <a:gd name="connsiteX31-4351" fmla="*/ 10166452 w 12192000"/>
                <a:gd name="connsiteY31-4352" fmla="*/ 1765077 h 2945610"/>
                <a:gd name="connsiteX32-4353" fmla="*/ 10166452 w 12192000"/>
                <a:gd name="connsiteY32-4354" fmla="*/ 1769201 h 2945610"/>
                <a:gd name="connsiteX33-4355" fmla="*/ 10162896 w 12192000"/>
                <a:gd name="connsiteY33-4356" fmla="*/ 1767139 h 2945610"/>
                <a:gd name="connsiteX34-4357" fmla="*/ 10162864 w 12192000"/>
                <a:gd name="connsiteY34-4358" fmla="*/ 1767158 h 2945610"/>
                <a:gd name="connsiteX35-4359" fmla="*/ 10162864 w 12192000"/>
                <a:gd name="connsiteY35-4360" fmla="*/ 1767120 h 2945610"/>
                <a:gd name="connsiteX36-4361" fmla="*/ 9151990 w 12192000"/>
                <a:gd name="connsiteY36-4362" fmla="*/ 1180813 h 2945610"/>
                <a:gd name="connsiteX37-4363" fmla="*/ 9140528 w 12192000"/>
                <a:gd name="connsiteY37-4364" fmla="*/ 1187461 h 2945610"/>
                <a:gd name="connsiteX38-4365" fmla="*/ 9140528 w 12192000"/>
                <a:gd name="connsiteY38-4366" fmla="*/ 1184256 h 2945610"/>
                <a:gd name="connsiteX39-4367" fmla="*/ 8139115 w 12192000"/>
                <a:gd name="connsiteY39-4368" fmla="*/ 1765077 h 2945610"/>
                <a:gd name="connsiteX40-4369" fmla="*/ 8139115 w 12192000"/>
                <a:gd name="connsiteY40-4370" fmla="*/ 1769201 h 2945610"/>
                <a:gd name="connsiteX41-4371" fmla="*/ 8135560 w 12192000"/>
                <a:gd name="connsiteY41-4372" fmla="*/ 1767139 h 2945610"/>
                <a:gd name="connsiteX42-4373" fmla="*/ 8135527 w 12192000"/>
                <a:gd name="connsiteY42-4374" fmla="*/ 1767158 h 2945610"/>
                <a:gd name="connsiteX43-4375" fmla="*/ 8135527 w 12192000"/>
                <a:gd name="connsiteY43-4376" fmla="*/ 1767120 h 2945610"/>
                <a:gd name="connsiteX44-4377" fmla="*/ 8127487 w 12192000"/>
                <a:gd name="connsiteY44-4378" fmla="*/ 1762457 h 2945610"/>
                <a:gd name="connsiteX45-4379" fmla="*/ 7119284 w 12192000"/>
                <a:gd name="connsiteY45-4380" fmla="*/ 2347214 h 2945610"/>
                <a:gd name="connsiteX46-4381" fmla="*/ 7119284 w 12192000"/>
                <a:gd name="connsiteY46-4382" fmla="*/ 2355323 h 2945610"/>
                <a:gd name="connsiteX47-4383" fmla="*/ 7113383 w 12192000"/>
                <a:gd name="connsiteY47-4384" fmla="*/ 2351900 h 2945610"/>
                <a:gd name="connsiteX48-4385" fmla="*/ 6103727 w 12192000"/>
                <a:gd name="connsiteY48-4386" fmla="*/ 2937501 h 2945610"/>
                <a:gd name="connsiteX49-4387" fmla="*/ 6103727 w 12192000"/>
                <a:gd name="connsiteY49-4388" fmla="*/ 2945610 h 2945610"/>
                <a:gd name="connsiteX50-4389" fmla="*/ 5087399 w 12192000"/>
                <a:gd name="connsiteY50-4390" fmla="*/ 2356139 h 2945610"/>
                <a:gd name="connsiteX51-4391" fmla="*/ 5085013 w 12192000"/>
                <a:gd name="connsiteY51-4392" fmla="*/ 2357523 h 2945610"/>
                <a:gd name="connsiteX52-4393" fmla="*/ 5084646 w 12192000"/>
                <a:gd name="connsiteY52-4394" fmla="*/ 2361463 h 2945610"/>
                <a:gd name="connsiteX53-4395" fmla="*/ 4071766 w 12192000"/>
                <a:gd name="connsiteY53-4396" fmla="*/ 1773990 h 2945610"/>
                <a:gd name="connsiteX54-4397" fmla="*/ 4071766 w 12192000"/>
                <a:gd name="connsiteY54-4398" fmla="*/ 1774966 h 2945610"/>
                <a:gd name="connsiteX55-4399" fmla="*/ 3054863 w 12192000"/>
                <a:gd name="connsiteY55-4400" fmla="*/ 1185161 h 2945610"/>
                <a:gd name="connsiteX56-4401" fmla="*/ 3053896 w 12192000"/>
                <a:gd name="connsiteY56-4402" fmla="*/ 1185722 h 2945610"/>
                <a:gd name="connsiteX57-4403" fmla="*/ 3053896 w 12192000"/>
                <a:gd name="connsiteY57-4404" fmla="*/ 1184600 h 2945610"/>
                <a:gd name="connsiteX58-4405" fmla="*/ 3053896 w 12192000"/>
                <a:gd name="connsiteY58-4406" fmla="*/ 1184598 h 2945610"/>
                <a:gd name="connsiteX59-4407" fmla="*/ 3051900 w 12192000"/>
                <a:gd name="connsiteY59-4408" fmla="*/ 1183441 h 2945610"/>
                <a:gd name="connsiteX60-4409" fmla="*/ 2038189 w 12192000"/>
                <a:gd name="connsiteY60-4410" fmla="*/ 1771394 h 2945610"/>
                <a:gd name="connsiteX61-4411" fmla="*/ 2037962 w 12192000"/>
                <a:gd name="connsiteY61-4412" fmla="*/ 1774966 h 2945610"/>
                <a:gd name="connsiteX62-4413" fmla="*/ 1021058 w 12192000"/>
                <a:gd name="connsiteY62-4414" fmla="*/ 1185161 h 2945610"/>
                <a:gd name="connsiteX63-4415" fmla="*/ 1020091 w 12192000"/>
                <a:gd name="connsiteY63-4416" fmla="*/ 1185722 h 2945610"/>
                <a:gd name="connsiteX64-4417" fmla="*/ 1017871 w 12192000"/>
                <a:gd name="connsiteY64-4418" fmla="*/ 1774966 h 2945610"/>
                <a:gd name="connsiteX65-4419" fmla="*/ 967 w 12192000"/>
                <a:gd name="connsiteY65-4420" fmla="*/ 1185161 h 2945610"/>
                <a:gd name="connsiteX66-4421" fmla="*/ 0 w 12192000"/>
                <a:gd name="connsiteY66-4422" fmla="*/ 1185722 h 2945610"/>
                <a:gd name="connsiteX67-4423" fmla="*/ 0 w 12192000"/>
                <a:gd name="connsiteY67-4424" fmla="*/ 4990 h 2945610"/>
                <a:gd name="connsiteX68-4425" fmla="*/ 22515 w 12192000"/>
                <a:gd name="connsiteY68-4426" fmla="*/ 18049 h 2945610"/>
                <a:gd name="connsiteX69-4427" fmla="*/ 1017871 w 12192000"/>
                <a:gd name="connsiteY69-4428" fmla="*/ 18049 h 2945610"/>
                <a:gd name="connsiteX70-4429" fmla="*/ 2037961 w 12192000"/>
                <a:gd name="connsiteY70-4430" fmla="*/ 18049 h 2945610"/>
                <a:gd name="connsiteX71-4431" fmla="*/ 2037963 w 12192000"/>
                <a:gd name="connsiteY71-4432" fmla="*/ 18048 h 2945610"/>
                <a:gd name="connsiteX72-4433" fmla="*/ 3033319 w 12192000"/>
                <a:gd name="connsiteY72-4434" fmla="*/ 18048 h 2945610"/>
                <a:gd name="connsiteX73-4435" fmla="*/ 4071766 w 12192000"/>
                <a:gd name="connsiteY73-4436" fmla="*/ 18049 h 2945610"/>
                <a:gd name="connsiteX74-4437" fmla="*/ 4071768 w 12192000"/>
                <a:gd name="connsiteY74-4438" fmla="*/ 18048 h 2945610"/>
                <a:gd name="connsiteX75-4439" fmla="*/ 5067121 w 12192000"/>
                <a:gd name="connsiteY75-4440" fmla="*/ 18048 h 2945610"/>
                <a:gd name="connsiteX76-4441" fmla="*/ 5085013 w 12192000"/>
                <a:gd name="connsiteY76-4442" fmla="*/ 7671 h 2945610"/>
                <a:gd name="connsiteX77-4443" fmla="*/ 5085013 w 12192000"/>
                <a:gd name="connsiteY77-4444" fmla="*/ 4989 h 2945610"/>
                <a:gd name="connsiteX78-4445" fmla="*/ 5087325 w 12192000"/>
                <a:gd name="connsiteY78-4446" fmla="*/ 6330 h 2945610"/>
                <a:gd name="connsiteX79-4447" fmla="*/ 5089635 w 12192000"/>
                <a:gd name="connsiteY79-4448" fmla="*/ 4990 h 2945610"/>
                <a:gd name="connsiteX80-4449" fmla="*/ 5089635 w 12192000"/>
                <a:gd name="connsiteY80-4450" fmla="*/ 7670 h 2945610"/>
                <a:gd name="connsiteX81-4451" fmla="*/ 5107529 w 12192000"/>
                <a:gd name="connsiteY81-4452" fmla="*/ 18048 h 2945610"/>
                <a:gd name="connsiteX82-4453" fmla="*/ 6102885 w 12192000"/>
                <a:gd name="connsiteY82-4454" fmla="*/ 18048 h 2945610"/>
                <a:gd name="connsiteX83-4455" fmla="*/ 6102885 w 12192000"/>
                <a:gd name="connsiteY83-4456" fmla="*/ 18049 h 2945610"/>
                <a:gd name="connsiteX84-4457" fmla="*/ 7088165 w 12192000"/>
                <a:gd name="connsiteY84-4458" fmla="*/ 18049 h 2945610"/>
                <a:gd name="connsiteX85-4459" fmla="*/ 7119284 w 12192000"/>
                <a:gd name="connsiteY85-4460" fmla="*/ 0 h 2945610"/>
                <a:gd name="connsiteX0-4461" fmla="*/ 4071994 w 12192000"/>
                <a:gd name="connsiteY0-4462" fmla="*/ 1768071 h 2945610"/>
                <a:gd name="connsiteX1-4463" fmla="*/ 4071766 w 12192000"/>
                <a:gd name="connsiteY1-4464" fmla="*/ 1768203 h 2945610"/>
                <a:gd name="connsiteX2-4465" fmla="*/ 4071994 w 12192000"/>
                <a:gd name="connsiteY2-4466" fmla="*/ 1768071 h 2945610"/>
                <a:gd name="connsiteX3-4467" fmla="*/ 7088165 w 12192000"/>
                <a:gd name="connsiteY3-4468" fmla="*/ 18049 h 2945610"/>
                <a:gd name="connsiteX4-4469" fmla="*/ 7119284 w 12192000"/>
                <a:gd name="connsiteY4-4470" fmla="*/ 10263 h 2945610"/>
                <a:gd name="connsiteX5-4471" fmla="*/ 7132707 w 12192000"/>
                <a:gd name="connsiteY5-4472" fmla="*/ 18048 h 2945610"/>
                <a:gd name="connsiteX6-4473" fmla="*/ 8131064 w 12192000"/>
                <a:gd name="connsiteY6-4474" fmla="*/ 18048 h 2945610"/>
                <a:gd name="connsiteX7-4475" fmla="*/ 8131064 w 12192000"/>
                <a:gd name="connsiteY7-4476" fmla="*/ 287339 h 2945610"/>
                <a:gd name="connsiteX8-4477" fmla="*/ 8135528 w 12192000"/>
                <a:gd name="connsiteY8-4478" fmla="*/ 287339 h 2945610"/>
                <a:gd name="connsiteX9-4479" fmla="*/ 8135528 w 12192000"/>
                <a:gd name="connsiteY9-4480" fmla="*/ 18048 h 2945610"/>
                <a:gd name="connsiteX10-4481" fmla="*/ 9122282 w 12192000"/>
                <a:gd name="connsiteY10-4482" fmla="*/ 18048 h 2945610"/>
                <a:gd name="connsiteX11-4483" fmla="*/ 9140528 w 12192000"/>
                <a:gd name="connsiteY11-4484" fmla="*/ 7464 h 2945610"/>
                <a:gd name="connsiteX12-4485" fmla="*/ 9140528 w 12192000"/>
                <a:gd name="connsiteY12-4486" fmla="*/ 6729 h 2945610"/>
                <a:gd name="connsiteX13-4487" fmla="*/ 9141162 w 12192000"/>
                <a:gd name="connsiteY13-4488" fmla="*/ 7097 h 2945610"/>
                <a:gd name="connsiteX14-4489" fmla="*/ 9153398 w 12192000"/>
                <a:gd name="connsiteY14-4490" fmla="*/ 0 h 2945610"/>
                <a:gd name="connsiteX15-4491" fmla="*/ 9153398 w 12192000"/>
                <a:gd name="connsiteY15-4492" fmla="*/ 14193 h 2945610"/>
                <a:gd name="connsiteX16-4493" fmla="*/ 9160044 w 12192000"/>
                <a:gd name="connsiteY16-4494" fmla="*/ 18048 h 2945610"/>
                <a:gd name="connsiteX17-4495" fmla="*/ 10158400 w 12192000"/>
                <a:gd name="connsiteY17-4496" fmla="*/ 18048 h 2945610"/>
                <a:gd name="connsiteX18-4497" fmla="*/ 10158400 w 12192000"/>
                <a:gd name="connsiteY18-4498" fmla="*/ 287339 h 2945610"/>
                <a:gd name="connsiteX19-4499" fmla="*/ 10162864 w 12192000"/>
                <a:gd name="connsiteY19-4500" fmla="*/ 287339 h 2945610"/>
                <a:gd name="connsiteX20-4501" fmla="*/ 10162864 w 12192000"/>
                <a:gd name="connsiteY20-4502" fmla="*/ 18048 h 2945610"/>
                <a:gd name="connsiteX21-4503" fmla="*/ 11149618 w 12192000"/>
                <a:gd name="connsiteY21-4504" fmla="*/ 18048 h 2945610"/>
                <a:gd name="connsiteX22-4505" fmla="*/ 11180734 w 12192000"/>
                <a:gd name="connsiteY22-4506" fmla="*/ 0 h 2945610"/>
                <a:gd name="connsiteX23-4507" fmla="*/ 11180734 w 12192000"/>
                <a:gd name="connsiteY23-4508" fmla="*/ 18048 h 2945610"/>
                <a:gd name="connsiteX24-4509" fmla="*/ 12160884 w 12192000"/>
                <a:gd name="connsiteY24-4510" fmla="*/ 18048 h 2945610"/>
                <a:gd name="connsiteX25-4511" fmla="*/ 12192000 w 12192000"/>
                <a:gd name="connsiteY25-4512" fmla="*/ 0 h 2945610"/>
                <a:gd name="connsiteX26-4513" fmla="*/ 12192000 w 12192000"/>
                <a:gd name="connsiteY26-4514" fmla="*/ 1176792 h 2945610"/>
                <a:gd name="connsiteX27-4515" fmla="*/ 12192000 w 12192000"/>
                <a:gd name="connsiteY27-4516" fmla="*/ 1180732 h 2945610"/>
                <a:gd name="connsiteX28-4517" fmla="*/ 12188602 w 12192000"/>
                <a:gd name="connsiteY28-4518" fmla="*/ 1178762 h 2945610"/>
                <a:gd name="connsiteX29-4519" fmla="*/ 11174128 w 12192000"/>
                <a:gd name="connsiteY29-4520" fmla="*/ 1767158 h 2945610"/>
                <a:gd name="connsiteX30-4521" fmla="*/ 11174128 w 12192000"/>
                <a:gd name="connsiteY30-4522" fmla="*/ 1180624 h 2945610"/>
                <a:gd name="connsiteX31-4523" fmla="*/ 10166452 w 12192000"/>
                <a:gd name="connsiteY31-4524" fmla="*/ 1765077 h 2945610"/>
                <a:gd name="connsiteX32-4525" fmla="*/ 10166452 w 12192000"/>
                <a:gd name="connsiteY32-4526" fmla="*/ 1769201 h 2945610"/>
                <a:gd name="connsiteX33-4527" fmla="*/ 10162896 w 12192000"/>
                <a:gd name="connsiteY33-4528" fmla="*/ 1767139 h 2945610"/>
                <a:gd name="connsiteX34-4529" fmla="*/ 10162864 w 12192000"/>
                <a:gd name="connsiteY34-4530" fmla="*/ 1767158 h 2945610"/>
                <a:gd name="connsiteX35-4531" fmla="*/ 10162864 w 12192000"/>
                <a:gd name="connsiteY35-4532" fmla="*/ 1767120 h 2945610"/>
                <a:gd name="connsiteX36-4533" fmla="*/ 9151990 w 12192000"/>
                <a:gd name="connsiteY36-4534" fmla="*/ 1180813 h 2945610"/>
                <a:gd name="connsiteX37-4535" fmla="*/ 9140528 w 12192000"/>
                <a:gd name="connsiteY37-4536" fmla="*/ 1187461 h 2945610"/>
                <a:gd name="connsiteX38-4537" fmla="*/ 9140528 w 12192000"/>
                <a:gd name="connsiteY38-4538" fmla="*/ 1184256 h 2945610"/>
                <a:gd name="connsiteX39-4539" fmla="*/ 8139115 w 12192000"/>
                <a:gd name="connsiteY39-4540" fmla="*/ 1765077 h 2945610"/>
                <a:gd name="connsiteX40-4541" fmla="*/ 8139115 w 12192000"/>
                <a:gd name="connsiteY40-4542" fmla="*/ 1769201 h 2945610"/>
                <a:gd name="connsiteX41-4543" fmla="*/ 8135560 w 12192000"/>
                <a:gd name="connsiteY41-4544" fmla="*/ 1767139 h 2945610"/>
                <a:gd name="connsiteX42-4545" fmla="*/ 8135527 w 12192000"/>
                <a:gd name="connsiteY42-4546" fmla="*/ 1767158 h 2945610"/>
                <a:gd name="connsiteX43-4547" fmla="*/ 8135527 w 12192000"/>
                <a:gd name="connsiteY43-4548" fmla="*/ 1767120 h 2945610"/>
                <a:gd name="connsiteX44-4549" fmla="*/ 8127487 w 12192000"/>
                <a:gd name="connsiteY44-4550" fmla="*/ 1762457 h 2945610"/>
                <a:gd name="connsiteX45-4551" fmla="*/ 7119284 w 12192000"/>
                <a:gd name="connsiteY45-4552" fmla="*/ 2347214 h 2945610"/>
                <a:gd name="connsiteX46-4553" fmla="*/ 7119284 w 12192000"/>
                <a:gd name="connsiteY46-4554" fmla="*/ 2355323 h 2945610"/>
                <a:gd name="connsiteX47-4555" fmla="*/ 7113383 w 12192000"/>
                <a:gd name="connsiteY47-4556" fmla="*/ 2351900 h 2945610"/>
                <a:gd name="connsiteX48-4557" fmla="*/ 6103727 w 12192000"/>
                <a:gd name="connsiteY48-4558" fmla="*/ 2937501 h 2945610"/>
                <a:gd name="connsiteX49-4559" fmla="*/ 6103727 w 12192000"/>
                <a:gd name="connsiteY49-4560" fmla="*/ 2945610 h 2945610"/>
                <a:gd name="connsiteX50-4561" fmla="*/ 5087399 w 12192000"/>
                <a:gd name="connsiteY50-4562" fmla="*/ 2356139 h 2945610"/>
                <a:gd name="connsiteX51-4563" fmla="*/ 5085013 w 12192000"/>
                <a:gd name="connsiteY51-4564" fmla="*/ 2357523 h 2945610"/>
                <a:gd name="connsiteX52-4565" fmla="*/ 5084646 w 12192000"/>
                <a:gd name="connsiteY52-4566" fmla="*/ 2361463 h 2945610"/>
                <a:gd name="connsiteX53-4567" fmla="*/ 4071766 w 12192000"/>
                <a:gd name="connsiteY53-4568" fmla="*/ 1773990 h 2945610"/>
                <a:gd name="connsiteX54-4569" fmla="*/ 4071766 w 12192000"/>
                <a:gd name="connsiteY54-4570" fmla="*/ 1774966 h 2945610"/>
                <a:gd name="connsiteX55-4571" fmla="*/ 3054863 w 12192000"/>
                <a:gd name="connsiteY55-4572" fmla="*/ 1185161 h 2945610"/>
                <a:gd name="connsiteX56-4573" fmla="*/ 3053896 w 12192000"/>
                <a:gd name="connsiteY56-4574" fmla="*/ 1185722 h 2945610"/>
                <a:gd name="connsiteX57-4575" fmla="*/ 3053896 w 12192000"/>
                <a:gd name="connsiteY57-4576" fmla="*/ 1184600 h 2945610"/>
                <a:gd name="connsiteX58-4577" fmla="*/ 3053896 w 12192000"/>
                <a:gd name="connsiteY58-4578" fmla="*/ 1184598 h 2945610"/>
                <a:gd name="connsiteX59-4579" fmla="*/ 3051900 w 12192000"/>
                <a:gd name="connsiteY59-4580" fmla="*/ 1183441 h 2945610"/>
                <a:gd name="connsiteX60-4581" fmla="*/ 2038189 w 12192000"/>
                <a:gd name="connsiteY60-4582" fmla="*/ 1771394 h 2945610"/>
                <a:gd name="connsiteX61-4583" fmla="*/ 2037962 w 12192000"/>
                <a:gd name="connsiteY61-4584" fmla="*/ 1774966 h 2945610"/>
                <a:gd name="connsiteX62-4585" fmla="*/ 1021058 w 12192000"/>
                <a:gd name="connsiteY62-4586" fmla="*/ 1185161 h 2945610"/>
                <a:gd name="connsiteX63-4587" fmla="*/ 1020091 w 12192000"/>
                <a:gd name="connsiteY63-4588" fmla="*/ 1185722 h 2945610"/>
                <a:gd name="connsiteX64-4589" fmla="*/ 1017871 w 12192000"/>
                <a:gd name="connsiteY64-4590" fmla="*/ 1774966 h 2945610"/>
                <a:gd name="connsiteX65-4591" fmla="*/ 967 w 12192000"/>
                <a:gd name="connsiteY65-4592" fmla="*/ 1185161 h 2945610"/>
                <a:gd name="connsiteX66-4593" fmla="*/ 0 w 12192000"/>
                <a:gd name="connsiteY66-4594" fmla="*/ 1185722 h 2945610"/>
                <a:gd name="connsiteX67-4595" fmla="*/ 0 w 12192000"/>
                <a:gd name="connsiteY67-4596" fmla="*/ 4990 h 2945610"/>
                <a:gd name="connsiteX68-4597" fmla="*/ 22515 w 12192000"/>
                <a:gd name="connsiteY68-4598" fmla="*/ 18049 h 2945610"/>
                <a:gd name="connsiteX69-4599" fmla="*/ 1017871 w 12192000"/>
                <a:gd name="connsiteY69-4600" fmla="*/ 18049 h 2945610"/>
                <a:gd name="connsiteX70-4601" fmla="*/ 2037961 w 12192000"/>
                <a:gd name="connsiteY70-4602" fmla="*/ 18049 h 2945610"/>
                <a:gd name="connsiteX71-4603" fmla="*/ 2037963 w 12192000"/>
                <a:gd name="connsiteY71-4604" fmla="*/ 18048 h 2945610"/>
                <a:gd name="connsiteX72-4605" fmla="*/ 3033319 w 12192000"/>
                <a:gd name="connsiteY72-4606" fmla="*/ 18048 h 2945610"/>
                <a:gd name="connsiteX73-4607" fmla="*/ 4071766 w 12192000"/>
                <a:gd name="connsiteY73-4608" fmla="*/ 18049 h 2945610"/>
                <a:gd name="connsiteX74-4609" fmla="*/ 4071768 w 12192000"/>
                <a:gd name="connsiteY74-4610" fmla="*/ 18048 h 2945610"/>
                <a:gd name="connsiteX75-4611" fmla="*/ 5067121 w 12192000"/>
                <a:gd name="connsiteY75-4612" fmla="*/ 18048 h 2945610"/>
                <a:gd name="connsiteX76-4613" fmla="*/ 5085013 w 12192000"/>
                <a:gd name="connsiteY76-4614" fmla="*/ 7671 h 2945610"/>
                <a:gd name="connsiteX77-4615" fmla="*/ 5085013 w 12192000"/>
                <a:gd name="connsiteY77-4616" fmla="*/ 4989 h 2945610"/>
                <a:gd name="connsiteX78-4617" fmla="*/ 5087325 w 12192000"/>
                <a:gd name="connsiteY78-4618" fmla="*/ 6330 h 2945610"/>
                <a:gd name="connsiteX79-4619" fmla="*/ 5089635 w 12192000"/>
                <a:gd name="connsiteY79-4620" fmla="*/ 4990 h 2945610"/>
                <a:gd name="connsiteX80-4621" fmla="*/ 5089635 w 12192000"/>
                <a:gd name="connsiteY80-4622" fmla="*/ 7670 h 2945610"/>
                <a:gd name="connsiteX81-4623" fmla="*/ 5107529 w 12192000"/>
                <a:gd name="connsiteY81-4624" fmla="*/ 18048 h 2945610"/>
                <a:gd name="connsiteX82-4625" fmla="*/ 6102885 w 12192000"/>
                <a:gd name="connsiteY82-4626" fmla="*/ 18048 h 2945610"/>
                <a:gd name="connsiteX83-4627" fmla="*/ 6102885 w 12192000"/>
                <a:gd name="connsiteY83-4628" fmla="*/ 18049 h 2945610"/>
                <a:gd name="connsiteX84-4629" fmla="*/ 7088165 w 12192000"/>
                <a:gd name="connsiteY84-4630" fmla="*/ 18049 h 2945610"/>
                <a:gd name="connsiteX0-4631" fmla="*/ 4071994 w 12192000"/>
                <a:gd name="connsiteY0-4632" fmla="*/ 1768071 h 2945610"/>
                <a:gd name="connsiteX1-4633" fmla="*/ 4071766 w 12192000"/>
                <a:gd name="connsiteY1-4634" fmla="*/ 1768203 h 2945610"/>
                <a:gd name="connsiteX2-4635" fmla="*/ 4071994 w 12192000"/>
                <a:gd name="connsiteY2-4636" fmla="*/ 1768071 h 2945610"/>
                <a:gd name="connsiteX3-4637" fmla="*/ 6102885 w 12192000"/>
                <a:gd name="connsiteY3-4638" fmla="*/ 18049 h 2945610"/>
                <a:gd name="connsiteX4-4639" fmla="*/ 7119284 w 12192000"/>
                <a:gd name="connsiteY4-4640" fmla="*/ 10263 h 2945610"/>
                <a:gd name="connsiteX5-4641" fmla="*/ 7132707 w 12192000"/>
                <a:gd name="connsiteY5-4642" fmla="*/ 18048 h 2945610"/>
                <a:gd name="connsiteX6-4643" fmla="*/ 8131064 w 12192000"/>
                <a:gd name="connsiteY6-4644" fmla="*/ 18048 h 2945610"/>
                <a:gd name="connsiteX7-4645" fmla="*/ 8131064 w 12192000"/>
                <a:gd name="connsiteY7-4646" fmla="*/ 287339 h 2945610"/>
                <a:gd name="connsiteX8-4647" fmla="*/ 8135528 w 12192000"/>
                <a:gd name="connsiteY8-4648" fmla="*/ 287339 h 2945610"/>
                <a:gd name="connsiteX9-4649" fmla="*/ 8135528 w 12192000"/>
                <a:gd name="connsiteY9-4650" fmla="*/ 18048 h 2945610"/>
                <a:gd name="connsiteX10-4651" fmla="*/ 9122282 w 12192000"/>
                <a:gd name="connsiteY10-4652" fmla="*/ 18048 h 2945610"/>
                <a:gd name="connsiteX11-4653" fmla="*/ 9140528 w 12192000"/>
                <a:gd name="connsiteY11-4654" fmla="*/ 7464 h 2945610"/>
                <a:gd name="connsiteX12-4655" fmla="*/ 9140528 w 12192000"/>
                <a:gd name="connsiteY12-4656" fmla="*/ 6729 h 2945610"/>
                <a:gd name="connsiteX13-4657" fmla="*/ 9141162 w 12192000"/>
                <a:gd name="connsiteY13-4658" fmla="*/ 7097 h 2945610"/>
                <a:gd name="connsiteX14-4659" fmla="*/ 9153398 w 12192000"/>
                <a:gd name="connsiteY14-4660" fmla="*/ 0 h 2945610"/>
                <a:gd name="connsiteX15-4661" fmla="*/ 9153398 w 12192000"/>
                <a:gd name="connsiteY15-4662" fmla="*/ 14193 h 2945610"/>
                <a:gd name="connsiteX16-4663" fmla="*/ 9160044 w 12192000"/>
                <a:gd name="connsiteY16-4664" fmla="*/ 18048 h 2945610"/>
                <a:gd name="connsiteX17-4665" fmla="*/ 10158400 w 12192000"/>
                <a:gd name="connsiteY17-4666" fmla="*/ 18048 h 2945610"/>
                <a:gd name="connsiteX18-4667" fmla="*/ 10158400 w 12192000"/>
                <a:gd name="connsiteY18-4668" fmla="*/ 287339 h 2945610"/>
                <a:gd name="connsiteX19-4669" fmla="*/ 10162864 w 12192000"/>
                <a:gd name="connsiteY19-4670" fmla="*/ 287339 h 2945610"/>
                <a:gd name="connsiteX20-4671" fmla="*/ 10162864 w 12192000"/>
                <a:gd name="connsiteY20-4672" fmla="*/ 18048 h 2945610"/>
                <a:gd name="connsiteX21-4673" fmla="*/ 11149618 w 12192000"/>
                <a:gd name="connsiteY21-4674" fmla="*/ 18048 h 2945610"/>
                <a:gd name="connsiteX22-4675" fmla="*/ 11180734 w 12192000"/>
                <a:gd name="connsiteY22-4676" fmla="*/ 0 h 2945610"/>
                <a:gd name="connsiteX23-4677" fmla="*/ 11180734 w 12192000"/>
                <a:gd name="connsiteY23-4678" fmla="*/ 18048 h 2945610"/>
                <a:gd name="connsiteX24-4679" fmla="*/ 12160884 w 12192000"/>
                <a:gd name="connsiteY24-4680" fmla="*/ 18048 h 2945610"/>
                <a:gd name="connsiteX25-4681" fmla="*/ 12192000 w 12192000"/>
                <a:gd name="connsiteY25-4682" fmla="*/ 0 h 2945610"/>
                <a:gd name="connsiteX26-4683" fmla="*/ 12192000 w 12192000"/>
                <a:gd name="connsiteY26-4684" fmla="*/ 1176792 h 2945610"/>
                <a:gd name="connsiteX27-4685" fmla="*/ 12192000 w 12192000"/>
                <a:gd name="connsiteY27-4686" fmla="*/ 1180732 h 2945610"/>
                <a:gd name="connsiteX28-4687" fmla="*/ 12188602 w 12192000"/>
                <a:gd name="connsiteY28-4688" fmla="*/ 1178762 h 2945610"/>
                <a:gd name="connsiteX29-4689" fmla="*/ 11174128 w 12192000"/>
                <a:gd name="connsiteY29-4690" fmla="*/ 1767158 h 2945610"/>
                <a:gd name="connsiteX30-4691" fmla="*/ 11174128 w 12192000"/>
                <a:gd name="connsiteY30-4692" fmla="*/ 1180624 h 2945610"/>
                <a:gd name="connsiteX31-4693" fmla="*/ 10166452 w 12192000"/>
                <a:gd name="connsiteY31-4694" fmla="*/ 1765077 h 2945610"/>
                <a:gd name="connsiteX32-4695" fmla="*/ 10166452 w 12192000"/>
                <a:gd name="connsiteY32-4696" fmla="*/ 1769201 h 2945610"/>
                <a:gd name="connsiteX33-4697" fmla="*/ 10162896 w 12192000"/>
                <a:gd name="connsiteY33-4698" fmla="*/ 1767139 h 2945610"/>
                <a:gd name="connsiteX34-4699" fmla="*/ 10162864 w 12192000"/>
                <a:gd name="connsiteY34-4700" fmla="*/ 1767158 h 2945610"/>
                <a:gd name="connsiteX35-4701" fmla="*/ 10162864 w 12192000"/>
                <a:gd name="connsiteY35-4702" fmla="*/ 1767120 h 2945610"/>
                <a:gd name="connsiteX36-4703" fmla="*/ 9151990 w 12192000"/>
                <a:gd name="connsiteY36-4704" fmla="*/ 1180813 h 2945610"/>
                <a:gd name="connsiteX37-4705" fmla="*/ 9140528 w 12192000"/>
                <a:gd name="connsiteY37-4706" fmla="*/ 1187461 h 2945610"/>
                <a:gd name="connsiteX38-4707" fmla="*/ 9140528 w 12192000"/>
                <a:gd name="connsiteY38-4708" fmla="*/ 1184256 h 2945610"/>
                <a:gd name="connsiteX39-4709" fmla="*/ 8139115 w 12192000"/>
                <a:gd name="connsiteY39-4710" fmla="*/ 1765077 h 2945610"/>
                <a:gd name="connsiteX40-4711" fmla="*/ 8139115 w 12192000"/>
                <a:gd name="connsiteY40-4712" fmla="*/ 1769201 h 2945610"/>
                <a:gd name="connsiteX41-4713" fmla="*/ 8135560 w 12192000"/>
                <a:gd name="connsiteY41-4714" fmla="*/ 1767139 h 2945610"/>
                <a:gd name="connsiteX42-4715" fmla="*/ 8135527 w 12192000"/>
                <a:gd name="connsiteY42-4716" fmla="*/ 1767158 h 2945610"/>
                <a:gd name="connsiteX43-4717" fmla="*/ 8135527 w 12192000"/>
                <a:gd name="connsiteY43-4718" fmla="*/ 1767120 h 2945610"/>
                <a:gd name="connsiteX44-4719" fmla="*/ 8127487 w 12192000"/>
                <a:gd name="connsiteY44-4720" fmla="*/ 1762457 h 2945610"/>
                <a:gd name="connsiteX45-4721" fmla="*/ 7119284 w 12192000"/>
                <a:gd name="connsiteY45-4722" fmla="*/ 2347214 h 2945610"/>
                <a:gd name="connsiteX46-4723" fmla="*/ 7119284 w 12192000"/>
                <a:gd name="connsiteY46-4724" fmla="*/ 2355323 h 2945610"/>
                <a:gd name="connsiteX47-4725" fmla="*/ 7113383 w 12192000"/>
                <a:gd name="connsiteY47-4726" fmla="*/ 2351900 h 2945610"/>
                <a:gd name="connsiteX48-4727" fmla="*/ 6103727 w 12192000"/>
                <a:gd name="connsiteY48-4728" fmla="*/ 2937501 h 2945610"/>
                <a:gd name="connsiteX49-4729" fmla="*/ 6103727 w 12192000"/>
                <a:gd name="connsiteY49-4730" fmla="*/ 2945610 h 2945610"/>
                <a:gd name="connsiteX50-4731" fmla="*/ 5087399 w 12192000"/>
                <a:gd name="connsiteY50-4732" fmla="*/ 2356139 h 2945610"/>
                <a:gd name="connsiteX51-4733" fmla="*/ 5085013 w 12192000"/>
                <a:gd name="connsiteY51-4734" fmla="*/ 2357523 h 2945610"/>
                <a:gd name="connsiteX52-4735" fmla="*/ 5084646 w 12192000"/>
                <a:gd name="connsiteY52-4736" fmla="*/ 2361463 h 2945610"/>
                <a:gd name="connsiteX53-4737" fmla="*/ 4071766 w 12192000"/>
                <a:gd name="connsiteY53-4738" fmla="*/ 1773990 h 2945610"/>
                <a:gd name="connsiteX54-4739" fmla="*/ 4071766 w 12192000"/>
                <a:gd name="connsiteY54-4740" fmla="*/ 1774966 h 2945610"/>
                <a:gd name="connsiteX55-4741" fmla="*/ 3054863 w 12192000"/>
                <a:gd name="connsiteY55-4742" fmla="*/ 1185161 h 2945610"/>
                <a:gd name="connsiteX56-4743" fmla="*/ 3053896 w 12192000"/>
                <a:gd name="connsiteY56-4744" fmla="*/ 1185722 h 2945610"/>
                <a:gd name="connsiteX57-4745" fmla="*/ 3053896 w 12192000"/>
                <a:gd name="connsiteY57-4746" fmla="*/ 1184600 h 2945610"/>
                <a:gd name="connsiteX58-4747" fmla="*/ 3053896 w 12192000"/>
                <a:gd name="connsiteY58-4748" fmla="*/ 1184598 h 2945610"/>
                <a:gd name="connsiteX59-4749" fmla="*/ 3051900 w 12192000"/>
                <a:gd name="connsiteY59-4750" fmla="*/ 1183441 h 2945610"/>
                <a:gd name="connsiteX60-4751" fmla="*/ 2038189 w 12192000"/>
                <a:gd name="connsiteY60-4752" fmla="*/ 1771394 h 2945610"/>
                <a:gd name="connsiteX61-4753" fmla="*/ 2037962 w 12192000"/>
                <a:gd name="connsiteY61-4754" fmla="*/ 1774966 h 2945610"/>
                <a:gd name="connsiteX62-4755" fmla="*/ 1021058 w 12192000"/>
                <a:gd name="connsiteY62-4756" fmla="*/ 1185161 h 2945610"/>
                <a:gd name="connsiteX63-4757" fmla="*/ 1020091 w 12192000"/>
                <a:gd name="connsiteY63-4758" fmla="*/ 1185722 h 2945610"/>
                <a:gd name="connsiteX64-4759" fmla="*/ 1017871 w 12192000"/>
                <a:gd name="connsiteY64-4760" fmla="*/ 1774966 h 2945610"/>
                <a:gd name="connsiteX65-4761" fmla="*/ 967 w 12192000"/>
                <a:gd name="connsiteY65-4762" fmla="*/ 1185161 h 2945610"/>
                <a:gd name="connsiteX66-4763" fmla="*/ 0 w 12192000"/>
                <a:gd name="connsiteY66-4764" fmla="*/ 1185722 h 2945610"/>
                <a:gd name="connsiteX67-4765" fmla="*/ 0 w 12192000"/>
                <a:gd name="connsiteY67-4766" fmla="*/ 4990 h 2945610"/>
                <a:gd name="connsiteX68-4767" fmla="*/ 22515 w 12192000"/>
                <a:gd name="connsiteY68-4768" fmla="*/ 18049 h 2945610"/>
                <a:gd name="connsiteX69-4769" fmla="*/ 1017871 w 12192000"/>
                <a:gd name="connsiteY69-4770" fmla="*/ 18049 h 2945610"/>
                <a:gd name="connsiteX70-4771" fmla="*/ 2037961 w 12192000"/>
                <a:gd name="connsiteY70-4772" fmla="*/ 18049 h 2945610"/>
                <a:gd name="connsiteX71-4773" fmla="*/ 2037963 w 12192000"/>
                <a:gd name="connsiteY71-4774" fmla="*/ 18048 h 2945610"/>
                <a:gd name="connsiteX72-4775" fmla="*/ 3033319 w 12192000"/>
                <a:gd name="connsiteY72-4776" fmla="*/ 18048 h 2945610"/>
                <a:gd name="connsiteX73-4777" fmla="*/ 4071766 w 12192000"/>
                <a:gd name="connsiteY73-4778" fmla="*/ 18049 h 2945610"/>
                <a:gd name="connsiteX74-4779" fmla="*/ 4071768 w 12192000"/>
                <a:gd name="connsiteY74-4780" fmla="*/ 18048 h 2945610"/>
                <a:gd name="connsiteX75-4781" fmla="*/ 5067121 w 12192000"/>
                <a:gd name="connsiteY75-4782" fmla="*/ 18048 h 2945610"/>
                <a:gd name="connsiteX76-4783" fmla="*/ 5085013 w 12192000"/>
                <a:gd name="connsiteY76-4784" fmla="*/ 7671 h 2945610"/>
                <a:gd name="connsiteX77-4785" fmla="*/ 5085013 w 12192000"/>
                <a:gd name="connsiteY77-4786" fmla="*/ 4989 h 2945610"/>
                <a:gd name="connsiteX78-4787" fmla="*/ 5087325 w 12192000"/>
                <a:gd name="connsiteY78-4788" fmla="*/ 6330 h 2945610"/>
                <a:gd name="connsiteX79-4789" fmla="*/ 5089635 w 12192000"/>
                <a:gd name="connsiteY79-4790" fmla="*/ 4990 h 2945610"/>
                <a:gd name="connsiteX80-4791" fmla="*/ 5089635 w 12192000"/>
                <a:gd name="connsiteY80-4792" fmla="*/ 7670 h 2945610"/>
                <a:gd name="connsiteX81-4793" fmla="*/ 5107529 w 12192000"/>
                <a:gd name="connsiteY81-4794" fmla="*/ 18048 h 2945610"/>
                <a:gd name="connsiteX82-4795" fmla="*/ 6102885 w 12192000"/>
                <a:gd name="connsiteY82-4796" fmla="*/ 18048 h 2945610"/>
                <a:gd name="connsiteX83-4797" fmla="*/ 6102885 w 12192000"/>
                <a:gd name="connsiteY83-4798" fmla="*/ 18049 h 2945610"/>
                <a:gd name="connsiteX0-4799" fmla="*/ 4071994 w 12192000"/>
                <a:gd name="connsiteY0-4800" fmla="*/ 1768071 h 2945610"/>
                <a:gd name="connsiteX1-4801" fmla="*/ 4071766 w 12192000"/>
                <a:gd name="connsiteY1-4802" fmla="*/ 1768203 h 2945610"/>
                <a:gd name="connsiteX2-4803" fmla="*/ 4071994 w 12192000"/>
                <a:gd name="connsiteY2-4804" fmla="*/ 1768071 h 2945610"/>
                <a:gd name="connsiteX3-4805" fmla="*/ 6102885 w 12192000"/>
                <a:gd name="connsiteY3-4806" fmla="*/ 18048 h 2945610"/>
                <a:gd name="connsiteX4-4807" fmla="*/ 7119284 w 12192000"/>
                <a:gd name="connsiteY4-4808" fmla="*/ 10263 h 2945610"/>
                <a:gd name="connsiteX5-4809" fmla="*/ 7132707 w 12192000"/>
                <a:gd name="connsiteY5-4810" fmla="*/ 18048 h 2945610"/>
                <a:gd name="connsiteX6-4811" fmla="*/ 8131064 w 12192000"/>
                <a:gd name="connsiteY6-4812" fmla="*/ 18048 h 2945610"/>
                <a:gd name="connsiteX7-4813" fmla="*/ 8131064 w 12192000"/>
                <a:gd name="connsiteY7-4814" fmla="*/ 287339 h 2945610"/>
                <a:gd name="connsiteX8-4815" fmla="*/ 8135528 w 12192000"/>
                <a:gd name="connsiteY8-4816" fmla="*/ 287339 h 2945610"/>
                <a:gd name="connsiteX9-4817" fmla="*/ 8135528 w 12192000"/>
                <a:gd name="connsiteY9-4818" fmla="*/ 18048 h 2945610"/>
                <a:gd name="connsiteX10-4819" fmla="*/ 9122282 w 12192000"/>
                <a:gd name="connsiteY10-4820" fmla="*/ 18048 h 2945610"/>
                <a:gd name="connsiteX11-4821" fmla="*/ 9140528 w 12192000"/>
                <a:gd name="connsiteY11-4822" fmla="*/ 7464 h 2945610"/>
                <a:gd name="connsiteX12-4823" fmla="*/ 9140528 w 12192000"/>
                <a:gd name="connsiteY12-4824" fmla="*/ 6729 h 2945610"/>
                <a:gd name="connsiteX13-4825" fmla="*/ 9141162 w 12192000"/>
                <a:gd name="connsiteY13-4826" fmla="*/ 7097 h 2945610"/>
                <a:gd name="connsiteX14-4827" fmla="*/ 9153398 w 12192000"/>
                <a:gd name="connsiteY14-4828" fmla="*/ 0 h 2945610"/>
                <a:gd name="connsiteX15-4829" fmla="*/ 9153398 w 12192000"/>
                <a:gd name="connsiteY15-4830" fmla="*/ 14193 h 2945610"/>
                <a:gd name="connsiteX16-4831" fmla="*/ 9160044 w 12192000"/>
                <a:gd name="connsiteY16-4832" fmla="*/ 18048 h 2945610"/>
                <a:gd name="connsiteX17-4833" fmla="*/ 10158400 w 12192000"/>
                <a:gd name="connsiteY17-4834" fmla="*/ 18048 h 2945610"/>
                <a:gd name="connsiteX18-4835" fmla="*/ 10158400 w 12192000"/>
                <a:gd name="connsiteY18-4836" fmla="*/ 287339 h 2945610"/>
                <a:gd name="connsiteX19-4837" fmla="*/ 10162864 w 12192000"/>
                <a:gd name="connsiteY19-4838" fmla="*/ 287339 h 2945610"/>
                <a:gd name="connsiteX20-4839" fmla="*/ 10162864 w 12192000"/>
                <a:gd name="connsiteY20-4840" fmla="*/ 18048 h 2945610"/>
                <a:gd name="connsiteX21-4841" fmla="*/ 11149618 w 12192000"/>
                <a:gd name="connsiteY21-4842" fmla="*/ 18048 h 2945610"/>
                <a:gd name="connsiteX22-4843" fmla="*/ 11180734 w 12192000"/>
                <a:gd name="connsiteY22-4844" fmla="*/ 0 h 2945610"/>
                <a:gd name="connsiteX23-4845" fmla="*/ 11180734 w 12192000"/>
                <a:gd name="connsiteY23-4846" fmla="*/ 18048 h 2945610"/>
                <a:gd name="connsiteX24-4847" fmla="*/ 12160884 w 12192000"/>
                <a:gd name="connsiteY24-4848" fmla="*/ 18048 h 2945610"/>
                <a:gd name="connsiteX25-4849" fmla="*/ 12192000 w 12192000"/>
                <a:gd name="connsiteY25-4850" fmla="*/ 0 h 2945610"/>
                <a:gd name="connsiteX26-4851" fmla="*/ 12192000 w 12192000"/>
                <a:gd name="connsiteY26-4852" fmla="*/ 1176792 h 2945610"/>
                <a:gd name="connsiteX27-4853" fmla="*/ 12192000 w 12192000"/>
                <a:gd name="connsiteY27-4854" fmla="*/ 1180732 h 2945610"/>
                <a:gd name="connsiteX28-4855" fmla="*/ 12188602 w 12192000"/>
                <a:gd name="connsiteY28-4856" fmla="*/ 1178762 h 2945610"/>
                <a:gd name="connsiteX29-4857" fmla="*/ 11174128 w 12192000"/>
                <a:gd name="connsiteY29-4858" fmla="*/ 1767158 h 2945610"/>
                <a:gd name="connsiteX30-4859" fmla="*/ 11174128 w 12192000"/>
                <a:gd name="connsiteY30-4860" fmla="*/ 1180624 h 2945610"/>
                <a:gd name="connsiteX31-4861" fmla="*/ 10166452 w 12192000"/>
                <a:gd name="connsiteY31-4862" fmla="*/ 1765077 h 2945610"/>
                <a:gd name="connsiteX32-4863" fmla="*/ 10166452 w 12192000"/>
                <a:gd name="connsiteY32-4864" fmla="*/ 1769201 h 2945610"/>
                <a:gd name="connsiteX33-4865" fmla="*/ 10162896 w 12192000"/>
                <a:gd name="connsiteY33-4866" fmla="*/ 1767139 h 2945610"/>
                <a:gd name="connsiteX34-4867" fmla="*/ 10162864 w 12192000"/>
                <a:gd name="connsiteY34-4868" fmla="*/ 1767158 h 2945610"/>
                <a:gd name="connsiteX35-4869" fmla="*/ 10162864 w 12192000"/>
                <a:gd name="connsiteY35-4870" fmla="*/ 1767120 h 2945610"/>
                <a:gd name="connsiteX36-4871" fmla="*/ 9151990 w 12192000"/>
                <a:gd name="connsiteY36-4872" fmla="*/ 1180813 h 2945610"/>
                <a:gd name="connsiteX37-4873" fmla="*/ 9140528 w 12192000"/>
                <a:gd name="connsiteY37-4874" fmla="*/ 1187461 h 2945610"/>
                <a:gd name="connsiteX38-4875" fmla="*/ 9140528 w 12192000"/>
                <a:gd name="connsiteY38-4876" fmla="*/ 1184256 h 2945610"/>
                <a:gd name="connsiteX39-4877" fmla="*/ 8139115 w 12192000"/>
                <a:gd name="connsiteY39-4878" fmla="*/ 1765077 h 2945610"/>
                <a:gd name="connsiteX40-4879" fmla="*/ 8139115 w 12192000"/>
                <a:gd name="connsiteY40-4880" fmla="*/ 1769201 h 2945610"/>
                <a:gd name="connsiteX41-4881" fmla="*/ 8135560 w 12192000"/>
                <a:gd name="connsiteY41-4882" fmla="*/ 1767139 h 2945610"/>
                <a:gd name="connsiteX42-4883" fmla="*/ 8135527 w 12192000"/>
                <a:gd name="connsiteY42-4884" fmla="*/ 1767158 h 2945610"/>
                <a:gd name="connsiteX43-4885" fmla="*/ 8135527 w 12192000"/>
                <a:gd name="connsiteY43-4886" fmla="*/ 1767120 h 2945610"/>
                <a:gd name="connsiteX44-4887" fmla="*/ 8127487 w 12192000"/>
                <a:gd name="connsiteY44-4888" fmla="*/ 1762457 h 2945610"/>
                <a:gd name="connsiteX45-4889" fmla="*/ 7119284 w 12192000"/>
                <a:gd name="connsiteY45-4890" fmla="*/ 2347214 h 2945610"/>
                <a:gd name="connsiteX46-4891" fmla="*/ 7119284 w 12192000"/>
                <a:gd name="connsiteY46-4892" fmla="*/ 2355323 h 2945610"/>
                <a:gd name="connsiteX47-4893" fmla="*/ 7113383 w 12192000"/>
                <a:gd name="connsiteY47-4894" fmla="*/ 2351900 h 2945610"/>
                <a:gd name="connsiteX48-4895" fmla="*/ 6103727 w 12192000"/>
                <a:gd name="connsiteY48-4896" fmla="*/ 2937501 h 2945610"/>
                <a:gd name="connsiteX49-4897" fmla="*/ 6103727 w 12192000"/>
                <a:gd name="connsiteY49-4898" fmla="*/ 2945610 h 2945610"/>
                <a:gd name="connsiteX50-4899" fmla="*/ 5087399 w 12192000"/>
                <a:gd name="connsiteY50-4900" fmla="*/ 2356139 h 2945610"/>
                <a:gd name="connsiteX51-4901" fmla="*/ 5085013 w 12192000"/>
                <a:gd name="connsiteY51-4902" fmla="*/ 2357523 h 2945610"/>
                <a:gd name="connsiteX52-4903" fmla="*/ 5084646 w 12192000"/>
                <a:gd name="connsiteY52-4904" fmla="*/ 2361463 h 2945610"/>
                <a:gd name="connsiteX53-4905" fmla="*/ 4071766 w 12192000"/>
                <a:gd name="connsiteY53-4906" fmla="*/ 1773990 h 2945610"/>
                <a:gd name="connsiteX54-4907" fmla="*/ 4071766 w 12192000"/>
                <a:gd name="connsiteY54-4908" fmla="*/ 1774966 h 2945610"/>
                <a:gd name="connsiteX55-4909" fmla="*/ 3054863 w 12192000"/>
                <a:gd name="connsiteY55-4910" fmla="*/ 1185161 h 2945610"/>
                <a:gd name="connsiteX56-4911" fmla="*/ 3053896 w 12192000"/>
                <a:gd name="connsiteY56-4912" fmla="*/ 1185722 h 2945610"/>
                <a:gd name="connsiteX57-4913" fmla="*/ 3053896 w 12192000"/>
                <a:gd name="connsiteY57-4914" fmla="*/ 1184600 h 2945610"/>
                <a:gd name="connsiteX58-4915" fmla="*/ 3053896 w 12192000"/>
                <a:gd name="connsiteY58-4916" fmla="*/ 1184598 h 2945610"/>
                <a:gd name="connsiteX59-4917" fmla="*/ 3051900 w 12192000"/>
                <a:gd name="connsiteY59-4918" fmla="*/ 1183441 h 2945610"/>
                <a:gd name="connsiteX60-4919" fmla="*/ 2038189 w 12192000"/>
                <a:gd name="connsiteY60-4920" fmla="*/ 1771394 h 2945610"/>
                <a:gd name="connsiteX61-4921" fmla="*/ 2037962 w 12192000"/>
                <a:gd name="connsiteY61-4922" fmla="*/ 1774966 h 2945610"/>
                <a:gd name="connsiteX62-4923" fmla="*/ 1021058 w 12192000"/>
                <a:gd name="connsiteY62-4924" fmla="*/ 1185161 h 2945610"/>
                <a:gd name="connsiteX63-4925" fmla="*/ 1020091 w 12192000"/>
                <a:gd name="connsiteY63-4926" fmla="*/ 1185722 h 2945610"/>
                <a:gd name="connsiteX64-4927" fmla="*/ 1017871 w 12192000"/>
                <a:gd name="connsiteY64-4928" fmla="*/ 1774966 h 2945610"/>
                <a:gd name="connsiteX65-4929" fmla="*/ 967 w 12192000"/>
                <a:gd name="connsiteY65-4930" fmla="*/ 1185161 h 2945610"/>
                <a:gd name="connsiteX66-4931" fmla="*/ 0 w 12192000"/>
                <a:gd name="connsiteY66-4932" fmla="*/ 1185722 h 2945610"/>
                <a:gd name="connsiteX67-4933" fmla="*/ 0 w 12192000"/>
                <a:gd name="connsiteY67-4934" fmla="*/ 4990 h 2945610"/>
                <a:gd name="connsiteX68-4935" fmla="*/ 22515 w 12192000"/>
                <a:gd name="connsiteY68-4936" fmla="*/ 18049 h 2945610"/>
                <a:gd name="connsiteX69-4937" fmla="*/ 1017871 w 12192000"/>
                <a:gd name="connsiteY69-4938" fmla="*/ 18049 h 2945610"/>
                <a:gd name="connsiteX70-4939" fmla="*/ 2037961 w 12192000"/>
                <a:gd name="connsiteY70-4940" fmla="*/ 18049 h 2945610"/>
                <a:gd name="connsiteX71-4941" fmla="*/ 2037963 w 12192000"/>
                <a:gd name="connsiteY71-4942" fmla="*/ 18048 h 2945610"/>
                <a:gd name="connsiteX72-4943" fmla="*/ 3033319 w 12192000"/>
                <a:gd name="connsiteY72-4944" fmla="*/ 18048 h 2945610"/>
                <a:gd name="connsiteX73-4945" fmla="*/ 4071766 w 12192000"/>
                <a:gd name="connsiteY73-4946" fmla="*/ 18049 h 2945610"/>
                <a:gd name="connsiteX74-4947" fmla="*/ 4071768 w 12192000"/>
                <a:gd name="connsiteY74-4948" fmla="*/ 18048 h 2945610"/>
                <a:gd name="connsiteX75-4949" fmla="*/ 5067121 w 12192000"/>
                <a:gd name="connsiteY75-4950" fmla="*/ 18048 h 2945610"/>
                <a:gd name="connsiteX76-4951" fmla="*/ 5085013 w 12192000"/>
                <a:gd name="connsiteY76-4952" fmla="*/ 7671 h 2945610"/>
                <a:gd name="connsiteX77-4953" fmla="*/ 5085013 w 12192000"/>
                <a:gd name="connsiteY77-4954" fmla="*/ 4989 h 2945610"/>
                <a:gd name="connsiteX78-4955" fmla="*/ 5087325 w 12192000"/>
                <a:gd name="connsiteY78-4956" fmla="*/ 6330 h 2945610"/>
                <a:gd name="connsiteX79-4957" fmla="*/ 5089635 w 12192000"/>
                <a:gd name="connsiteY79-4958" fmla="*/ 4990 h 2945610"/>
                <a:gd name="connsiteX80-4959" fmla="*/ 5089635 w 12192000"/>
                <a:gd name="connsiteY80-4960" fmla="*/ 7670 h 2945610"/>
                <a:gd name="connsiteX81-4961" fmla="*/ 5107529 w 12192000"/>
                <a:gd name="connsiteY81-4962" fmla="*/ 18048 h 2945610"/>
                <a:gd name="connsiteX82-4963" fmla="*/ 6102885 w 12192000"/>
                <a:gd name="connsiteY82-4964" fmla="*/ 18048 h 2945610"/>
                <a:gd name="connsiteX0-4965" fmla="*/ 4071994 w 12192000"/>
                <a:gd name="connsiteY0-4966" fmla="*/ 1768071 h 2945610"/>
                <a:gd name="connsiteX1-4967" fmla="*/ 4071766 w 12192000"/>
                <a:gd name="connsiteY1-4968" fmla="*/ 1768203 h 2945610"/>
                <a:gd name="connsiteX2-4969" fmla="*/ 4071994 w 12192000"/>
                <a:gd name="connsiteY2-4970" fmla="*/ 1768071 h 2945610"/>
                <a:gd name="connsiteX3-4971" fmla="*/ 5107529 w 12192000"/>
                <a:gd name="connsiteY3-4972" fmla="*/ 18048 h 2945610"/>
                <a:gd name="connsiteX4-4973" fmla="*/ 7119284 w 12192000"/>
                <a:gd name="connsiteY4-4974" fmla="*/ 10263 h 2945610"/>
                <a:gd name="connsiteX5-4975" fmla="*/ 7132707 w 12192000"/>
                <a:gd name="connsiteY5-4976" fmla="*/ 18048 h 2945610"/>
                <a:gd name="connsiteX6-4977" fmla="*/ 8131064 w 12192000"/>
                <a:gd name="connsiteY6-4978" fmla="*/ 18048 h 2945610"/>
                <a:gd name="connsiteX7-4979" fmla="*/ 8131064 w 12192000"/>
                <a:gd name="connsiteY7-4980" fmla="*/ 287339 h 2945610"/>
                <a:gd name="connsiteX8-4981" fmla="*/ 8135528 w 12192000"/>
                <a:gd name="connsiteY8-4982" fmla="*/ 287339 h 2945610"/>
                <a:gd name="connsiteX9-4983" fmla="*/ 8135528 w 12192000"/>
                <a:gd name="connsiteY9-4984" fmla="*/ 18048 h 2945610"/>
                <a:gd name="connsiteX10-4985" fmla="*/ 9122282 w 12192000"/>
                <a:gd name="connsiteY10-4986" fmla="*/ 18048 h 2945610"/>
                <a:gd name="connsiteX11-4987" fmla="*/ 9140528 w 12192000"/>
                <a:gd name="connsiteY11-4988" fmla="*/ 7464 h 2945610"/>
                <a:gd name="connsiteX12-4989" fmla="*/ 9140528 w 12192000"/>
                <a:gd name="connsiteY12-4990" fmla="*/ 6729 h 2945610"/>
                <a:gd name="connsiteX13-4991" fmla="*/ 9141162 w 12192000"/>
                <a:gd name="connsiteY13-4992" fmla="*/ 7097 h 2945610"/>
                <a:gd name="connsiteX14-4993" fmla="*/ 9153398 w 12192000"/>
                <a:gd name="connsiteY14-4994" fmla="*/ 0 h 2945610"/>
                <a:gd name="connsiteX15-4995" fmla="*/ 9153398 w 12192000"/>
                <a:gd name="connsiteY15-4996" fmla="*/ 14193 h 2945610"/>
                <a:gd name="connsiteX16-4997" fmla="*/ 9160044 w 12192000"/>
                <a:gd name="connsiteY16-4998" fmla="*/ 18048 h 2945610"/>
                <a:gd name="connsiteX17-4999" fmla="*/ 10158400 w 12192000"/>
                <a:gd name="connsiteY17-5000" fmla="*/ 18048 h 2945610"/>
                <a:gd name="connsiteX18-5001" fmla="*/ 10158400 w 12192000"/>
                <a:gd name="connsiteY18-5002" fmla="*/ 287339 h 2945610"/>
                <a:gd name="connsiteX19-5003" fmla="*/ 10162864 w 12192000"/>
                <a:gd name="connsiteY19-5004" fmla="*/ 287339 h 2945610"/>
                <a:gd name="connsiteX20-5005" fmla="*/ 10162864 w 12192000"/>
                <a:gd name="connsiteY20-5006" fmla="*/ 18048 h 2945610"/>
                <a:gd name="connsiteX21-5007" fmla="*/ 11149618 w 12192000"/>
                <a:gd name="connsiteY21-5008" fmla="*/ 18048 h 2945610"/>
                <a:gd name="connsiteX22-5009" fmla="*/ 11180734 w 12192000"/>
                <a:gd name="connsiteY22-5010" fmla="*/ 0 h 2945610"/>
                <a:gd name="connsiteX23-5011" fmla="*/ 11180734 w 12192000"/>
                <a:gd name="connsiteY23-5012" fmla="*/ 18048 h 2945610"/>
                <a:gd name="connsiteX24-5013" fmla="*/ 12160884 w 12192000"/>
                <a:gd name="connsiteY24-5014" fmla="*/ 18048 h 2945610"/>
                <a:gd name="connsiteX25-5015" fmla="*/ 12192000 w 12192000"/>
                <a:gd name="connsiteY25-5016" fmla="*/ 0 h 2945610"/>
                <a:gd name="connsiteX26-5017" fmla="*/ 12192000 w 12192000"/>
                <a:gd name="connsiteY26-5018" fmla="*/ 1176792 h 2945610"/>
                <a:gd name="connsiteX27-5019" fmla="*/ 12192000 w 12192000"/>
                <a:gd name="connsiteY27-5020" fmla="*/ 1180732 h 2945610"/>
                <a:gd name="connsiteX28-5021" fmla="*/ 12188602 w 12192000"/>
                <a:gd name="connsiteY28-5022" fmla="*/ 1178762 h 2945610"/>
                <a:gd name="connsiteX29-5023" fmla="*/ 11174128 w 12192000"/>
                <a:gd name="connsiteY29-5024" fmla="*/ 1767158 h 2945610"/>
                <a:gd name="connsiteX30-5025" fmla="*/ 11174128 w 12192000"/>
                <a:gd name="connsiteY30-5026" fmla="*/ 1180624 h 2945610"/>
                <a:gd name="connsiteX31-5027" fmla="*/ 10166452 w 12192000"/>
                <a:gd name="connsiteY31-5028" fmla="*/ 1765077 h 2945610"/>
                <a:gd name="connsiteX32-5029" fmla="*/ 10166452 w 12192000"/>
                <a:gd name="connsiteY32-5030" fmla="*/ 1769201 h 2945610"/>
                <a:gd name="connsiteX33-5031" fmla="*/ 10162896 w 12192000"/>
                <a:gd name="connsiteY33-5032" fmla="*/ 1767139 h 2945610"/>
                <a:gd name="connsiteX34-5033" fmla="*/ 10162864 w 12192000"/>
                <a:gd name="connsiteY34-5034" fmla="*/ 1767158 h 2945610"/>
                <a:gd name="connsiteX35-5035" fmla="*/ 10162864 w 12192000"/>
                <a:gd name="connsiteY35-5036" fmla="*/ 1767120 h 2945610"/>
                <a:gd name="connsiteX36-5037" fmla="*/ 9151990 w 12192000"/>
                <a:gd name="connsiteY36-5038" fmla="*/ 1180813 h 2945610"/>
                <a:gd name="connsiteX37-5039" fmla="*/ 9140528 w 12192000"/>
                <a:gd name="connsiteY37-5040" fmla="*/ 1187461 h 2945610"/>
                <a:gd name="connsiteX38-5041" fmla="*/ 9140528 w 12192000"/>
                <a:gd name="connsiteY38-5042" fmla="*/ 1184256 h 2945610"/>
                <a:gd name="connsiteX39-5043" fmla="*/ 8139115 w 12192000"/>
                <a:gd name="connsiteY39-5044" fmla="*/ 1765077 h 2945610"/>
                <a:gd name="connsiteX40-5045" fmla="*/ 8139115 w 12192000"/>
                <a:gd name="connsiteY40-5046" fmla="*/ 1769201 h 2945610"/>
                <a:gd name="connsiteX41-5047" fmla="*/ 8135560 w 12192000"/>
                <a:gd name="connsiteY41-5048" fmla="*/ 1767139 h 2945610"/>
                <a:gd name="connsiteX42-5049" fmla="*/ 8135527 w 12192000"/>
                <a:gd name="connsiteY42-5050" fmla="*/ 1767158 h 2945610"/>
                <a:gd name="connsiteX43-5051" fmla="*/ 8135527 w 12192000"/>
                <a:gd name="connsiteY43-5052" fmla="*/ 1767120 h 2945610"/>
                <a:gd name="connsiteX44-5053" fmla="*/ 8127487 w 12192000"/>
                <a:gd name="connsiteY44-5054" fmla="*/ 1762457 h 2945610"/>
                <a:gd name="connsiteX45-5055" fmla="*/ 7119284 w 12192000"/>
                <a:gd name="connsiteY45-5056" fmla="*/ 2347214 h 2945610"/>
                <a:gd name="connsiteX46-5057" fmla="*/ 7119284 w 12192000"/>
                <a:gd name="connsiteY46-5058" fmla="*/ 2355323 h 2945610"/>
                <a:gd name="connsiteX47-5059" fmla="*/ 7113383 w 12192000"/>
                <a:gd name="connsiteY47-5060" fmla="*/ 2351900 h 2945610"/>
                <a:gd name="connsiteX48-5061" fmla="*/ 6103727 w 12192000"/>
                <a:gd name="connsiteY48-5062" fmla="*/ 2937501 h 2945610"/>
                <a:gd name="connsiteX49-5063" fmla="*/ 6103727 w 12192000"/>
                <a:gd name="connsiteY49-5064" fmla="*/ 2945610 h 2945610"/>
                <a:gd name="connsiteX50-5065" fmla="*/ 5087399 w 12192000"/>
                <a:gd name="connsiteY50-5066" fmla="*/ 2356139 h 2945610"/>
                <a:gd name="connsiteX51-5067" fmla="*/ 5085013 w 12192000"/>
                <a:gd name="connsiteY51-5068" fmla="*/ 2357523 h 2945610"/>
                <a:gd name="connsiteX52-5069" fmla="*/ 5084646 w 12192000"/>
                <a:gd name="connsiteY52-5070" fmla="*/ 2361463 h 2945610"/>
                <a:gd name="connsiteX53-5071" fmla="*/ 4071766 w 12192000"/>
                <a:gd name="connsiteY53-5072" fmla="*/ 1773990 h 2945610"/>
                <a:gd name="connsiteX54-5073" fmla="*/ 4071766 w 12192000"/>
                <a:gd name="connsiteY54-5074" fmla="*/ 1774966 h 2945610"/>
                <a:gd name="connsiteX55-5075" fmla="*/ 3054863 w 12192000"/>
                <a:gd name="connsiteY55-5076" fmla="*/ 1185161 h 2945610"/>
                <a:gd name="connsiteX56-5077" fmla="*/ 3053896 w 12192000"/>
                <a:gd name="connsiteY56-5078" fmla="*/ 1185722 h 2945610"/>
                <a:gd name="connsiteX57-5079" fmla="*/ 3053896 w 12192000"/>
                <a:gd name="connsiteY57-5080" fmla="*/ 1184600 h 2945610"/>
                <a:gd name="connsiteX58-5081" fmla="*/ 3053896 w 12192000"/>
                <a:gd name="connsiteY58-5082" fmla="*/ 1184598 h 2945610"/>
                <a:gd name="connsiteX59-5083" fmla="*/ 3051900 w 12192000"/>
                <a:gd name="connsiteY59-5084" fmla="*/ 1183441 h 2945610"/>
                <a:gd name="connsiteX60-5085" fmla="*/ 2038189 w 12192000"/>
                <a:gd name="connsiteY60-5086" fmla="*/ 1771394 h 2945610"/>
                <a:gd name="connsiteX61-5087" fmla="*/ 2037962 w 12192000"/>
                <a:gd name="connsiteY61-5088" fmla="*/ 1774966 h 2945610"/>
                <a:gd name="connsiteX62-5089" fmla="*/ 1021058 w 12192000"/>
                <a:gd name="connsiteY62-5090" fmla="*/ 1185161 h 2945610"/>
                <a:gd name="connsiteX63-5091" fmla="*/ 1020091 w 12192000"/>
                <a:gd name="connsiteY63-5092" fmla="*/ 1185722 h 2945610"/>
                <a:gd name="connsiteX64-5093" fmla="*/ 1017871 w 12192000"/>
                <a:gd name="connsiteY64-5094" fmla="*/ 1774966 h 2945610"/>
                <a:gd name="connsiteX65-5095" fmla="*/ 967 w 12192000"/>
                <a:gd name="connsiteY65-5096" fmla="*/ 1185161 h 2945610"/>
                <a:gd name="connsiteX66-5097" fmla="*/ 0 w 12192000"/>
                <a:gd name="connsiteY66-5098" fmla="*/ 1185722 h 2945610"/>
                <a:gd name="connsiteX67-5099" fmla="*/ 0 w 12192000"/>
                <a:gd name="connsiteY67-5100" fmla="*/ 4990 h 2945610"/>
                <a:gd name="connsiteX68-5101" fmla="*/ 22515 w 12192000"/>
                <a:gd name="connsiteY68-5102" fmla="*/ 18049 h 2945610"/>
                <a:gd name="connsiteX69-5103" fmla="*/ 1017871 w 12192000"/>
                <a:gd name="connsiteY69-5104" fmla="*/ 18049 h 2945610"/>
                <a:gd name="connsiteX70-5105" fmla="*/ 2037961 w 12192000"/>
                <a:gd name="connsiteY70-5106" fmla="*/ 18049 h 2945610"/>
                <a:gd name="connsiteX71-5107" fmla="*/ 2037963 w 12192000"/>
                <a:gd name="connsiteY71-5108" fmla="*/ 18048 h 2945610"/>
                <a:gd name="connsiteX72-5109" fmla="*/ 3033319 w 12192000"/>
                <a:gd name="connsiteY72-5110" fmla="*/ 18048 h 2945610"/>
                <a:gd name="connsiteX73-5111" fmla="*/ 4071766 w 12192000"/>
                <a:gd name="connsiteY73-5112" fmla="*/ 18049 h 2945610"/>
                <a:gd name="connsiteX74-5113" fmla="*/ 4071768 w 12192000"/>
                <a:gd name="connsiteY74-5114" fmla="*/ 18048 h 2945610"/>
                <a:gd name="connsiteX75-5115" fmla="*/ 5067121 w 12192000"/>
                <a:gd name="connsiteY75-5116" fmla="*/ 18048 h 2945610"/>
                <a:gd name="connsiteX76-5117" fmla="*/ 5085013 w 12192000"/>
                <a:gd name="connsiteY76-5118" fmla="*/ 7671 h 2945610"/>
                <a:gd name="connsiteX77-5119" fmla="*/ 5085013 w 12192000"/>
                <a:gd name="connsiteY77-5120" fmla="*/ 4989 h 2945610"/>
                <a:gd name="connsiteX78-5121" fmla="*/ 5087325 w 12192000"/>
                <a:gd name="connsiteY78-5122" fmla="*/ 6330 h 2945610"/>
                <a:gd name="connsiteX79-5123" fmla="*/ 5089635 w 12192000"/>
                <a:gd name="connsiteY79-5124" fmla="*/ 4990 h 2945610"/>
                <a:gd name="connsiteX80-5125" fmla="*/ 5089635 w 12192000"/>
                <a:gd name="connsiteY80-5126" fmla="*/ 7670 h 2945610"/>
                <a:gd name="connsiteX81-5127" fmla="*/ 5107529 w 12192000"/>
                <a:gd name="connsiteY81-5128" fmla="*/ 18048 h 2945610"/>
                <a:gd name="connsiteX0-5129" fmla="*/ 4071994 w 12192000"/>
                <a:gd name="connsiteY0-5130" fmla="*/ 1768071 h 2945610"/>
                <a:gd name="connsiteX1-5131" fmla="*/ 4071766 w 12192000"/>
                <a:gd name="connsiteY1-5132" fmla="*/ 1768203 h 2945610"/>
                <a:gd name="connsiteX2-5133" fmla="*/ 4071994 w 12192000"/>
                <a:gd name="connsiteY2-5134" fmla="*/ 1768071 h 2945610"/>
                <a:gd name="connsiteX3-5135" fmla="*/ 5089635 w 12192000"/>
                <a:gd name="connsiteY3-5136" fmla="*/ 7670 h 2945610"/>
                <a:gd name="connsiteX4-5137" fmla="*/ 7119284 w 12192000"/>
                <a:gd name="connsiteY4-5138" fmla="*/ 10263 h 2945610"/>
                <a:gd name="connsiteX5-5139" fmla="*/ 7132707 w 12192000"/>
                <a:gd name="connsiteY5-5140" fmla="*/ 18048 h 2945610"/>
                <a:gd name="connsiteX6-5141" fmla="*/ 8131064 w 12192000"/>
                <a:gd name="connsiteY6-5142" fmla="*/ 18048 h 2945610"/>
                <a:gd name="connsiteX7-5143" fmla="*/ 8131064 w 12192000"/>
                <a:gd name="connsiteY7-5144" fmla="*/ 287339 h 2945610"/>
                <a:gd name="connsiteX8-5145" fmla="*/ 8135528 w 12192000"/>
                <a:gd name="connsiteY8-5146" fmla="*/ 287339 h 2945610"/>
                <a:gd name="connsiteX9-5147" fmla="*/ 8135528 w 12192000"/>
                <a:gd name="connsiteY9-5148" fmla="*/ 18048 h 2945610"/>
                <a:gd name="connsiteX10-5149" fmla="*/ 9122282 w 12192000"/>
                <a:gd name="connsiteY10-5150" fmla="*/ 18048 h 2945610"/>
                <a:gd name="connsiteX11-5151" fmla="*/ 9140528 w 12192000"/>
                <a:gd name="connsiteY11-5152" fmla="*/ 7464 h 2945610"/>
                <a:gd name="connsiteX12-5153" fmla="*/ 9140528 w 12192000"/>
                <a:gd name="connsiteY12-5154" fmla="*/ 6729 h 2945610"/>
                <a:gd name="connsiteX13-5155" fmla="*/ 9141162 w 12192000"/>
                <a:gd name="connsiteY13-5156" fmla="*/ 7097 h 2945610"/>
                <a:gd name="connsiteX14-5157" fmla="*/ 9153398 w 12192000"/>
                <a:gd name="connsiteY14-5158" fmla="*/ 0 h 2945610"/>
                <a:gd name="connsiteX15-5159" fmla="*/ 9153398 w 12192000"/>
                <a:gd name="connsiteY15-5160" fmla="*/ 14193 h 2945610"/>
                <a:gd name="connsiteX16-5161" fmla="*/ 9160044 w 12192000"/>
                <a:gd name="connsiteY16-5162" fmla="*/ 18048 h 2945610"/>
                <a:gd name="connsiteX17-5163" fmla="*/ 10158400 w 12192000"/>
                <a:gd name="connsiteY17-5164" fmla="*/ 18048 h 2945610"/>
                <a:gd name="connsiteX18-5165" fmla="*/ 10158400 w 12192000"/>
                <a:gd name="connsiteY18-5166" fmla="*/ 287339 h 2945610"/>
                <a:gd name="connsiteX19-5167" fmla="*/ 10162864 w 12192000"/>
                <a:gd name="connsiteY19-5168" fmla="*/ 287339 h 2945610"/>
                <a:gd name="connsiteX20-5169" fmla="*/ 10162864 w 12192000"/>
                <a:gd name="connsiteY20-5170" fmla="*/ 18048 h 2945610"/>
                <a:gd name="connsiteX21-5171" fmla="*/ 11149618 w 12192000"/>
                <a:gd name="connsiteY21-5172" fmla="*/ 18048 h 2945610"/>
                <a:gd name="connsiteX22-5173" fmla="*/ 11180734 w 12192000"/>
                <a:gd name="connsiteY22-5174" fmla="*/ 0 h 2945610"/>
                <a:gd name="connsiteX23-5175" fmla="*/ 11180734 w 12192000"/>
                <a:gd name="connsiteY23-5176" fmla="*/ 18048 h 2945610"/>
                <a:gd name="connsiteX24-5177" fmla="*/ 12160884 w 12192000"/>
                <a:gd name="connsiteY24-5178" fmla="*/ 18048 h 2945610"/>
                <a:gd name="connsiteX25-5179" fmla="*/ 12192000 w 12192000"/>
                <a:gd name="connsiteY25-5180" fmla="*/ 0 h 2945610"/>
                <a:gd name="connsiteX26-5181" fmla="*/ 12192000 w 12192000"/>
                <a:gd name="connsiteY26-5182" fmla="*/ 1176792 h 2945610"/>
                <a:gd name="connsiteX27-5183" fmla="*/ 12192000 w 12192000"/>
                <a:gd name="connsiteY27-5184" fmla="*/ 1180732 h 2945610"/>
                <a:gd name="connsiteX28-5185" fmla="*/ 12188602 w 12192000"/>
                <a:gd name="connsiteY28-5186" fmla="*/ 1178762 h 2945610"/>
                <a:gd name="connsiteX29-5187" fmla="*/ 11174128 w 12192000"/>
                <a:gd name="connsiteY29-5188" fmla="*/ 1767158 h 2945610"/>
                <a:gd name="connsiteX30-5189" fmla="*/ 11174128 w 12192000"/>
                <a:gd name="connsiteY30-5190" fmla="*/ 1180624 h 2945610"/>
                <a:gd name="connsiteX31-5191" fmla="*/ 10166452 w 12192000"/>
                <a:gd name="connsiteY31-5192" fmla="*/ 1765077 h 2945610"/>
                <a:gd name="connsiteX32-5193" fmla="*/ 10166452 w 12192000"/>
                <a:gd name="connsiteY32-5194" fmla="*/ 1769201 h 2945610"/>
                <a:gd name="connsiteX33-5195" fmla="*/ 10162896 w 12192000"/>
                <a:gd name="connsiteY33-5196" fmla="*/ 1767139 h 2945610"/>
                <a:gd name="connsiteX34-5197" fmla="*/ 10162864 w 12192000"/>
                <a:gd name="connsiteY34-5198" fmla="*/ 1767158 h 2945610"/>
                <a:gd name="connsiteX35-5199" fmla="*/ 10162864 w 12192000"/>
                <a:gd name="connsiteY35-5200" fmla="*/ 1767120 h 2945610"/>
                <a:gd name="connsiteX36-5201" fmla="*/ 9151990 w 12192000"/>
                <a:gd name="connsiteY36-5202" fmla="*/ 1180813 h 2945610"/>
                <a:gd name="connsiteX37-5203" fmla="*/ 9140528 w 12192000"/>
                <a:gd name="connsiteY37-5204" fmla="*/ 1187461 h 2945610"/>
                <a:gd name="connsiteX38-5205" fmla="*/ 9140528 w 12192000"/>
                <a:gd name="connsiteY38-5206" fmla="*/ 1184256 h 2945610"/>
                <a:gd name="connsiteX39-5207" fmla="*/ 8139115 w 12192000"/>
                <a:gd name="connsiteY39-5208" fmla="*/ 1765077 h 2945610"/>
                <a:gd name="connsiteX40-5209" fmla="*/ 8139115 w 12192000"/>
                <a:gd name="connsiteY40-5210" fmla="*/ 1769201 h 2945610"/>
                <a:gd name="connsiteX41-5211" fmla="*/ 8135560 w 12192000"/>
                <a:gd name="connsiteY41-5212" fmla="*/ 1767139 h 2945610"/>
                <a:gd name="connsiteX42-5213" fmla="*/ 8135527 w 12192000"/>
                <a:gd name="connsiteY42-5214" fmla="*/ 1767158 h 2945610"/>
                <a:gd name="connsiteX43-5215" fmla="*/ 8135527 w 12192000"/>
                <a:gd name="connsiteY43-5216" fmla="*/ 1767120 h 2945610"/>
                <a:gd name="connsiteX44-5217" fmla="*/ 8127487 w 12192000"/>
                <a:gd name="connsiteY44-5218" fmla="*/ 1762457 h 2945610"/>
                <a:gd name="connsiteX45-5219" fmla="*/ 7119284 w 12192000"/>
                <a:gd name="connsiteY45-5220" fmla="*/ 2347214 h 2945610"/>
                <a:gd name="connsiteX46-5221" fmla="*/ 7119284 w 12192000"/>
                <a:gd name="connsiteY46-5222" fmla="*/ 2355323 h 2945610"/>
                <a:gd name="connsiteX47-5223" fmla="*/ 7113383 w 12192000"/>
                <a:gd name="connsiteY47-5224" fmla="*/ 2351900 h 2945610"/>
                <a:gd name="connsiteX48-5225" fmla="*/ 6103727 w 12192000"/>
                <a:gd name="connsiteY48-5226" fmla="*/ 2937501 h 2945610"/>
                <a:gd name="connsiteX49-5227" fmla="*/ 6103727 w 12192000"/>
                <a:gd name="connsiteY49-5228" fmla="*/ 2945610 h 2945610"/>
                <a:gd name="connsiteX50-5229" fmla="*/ 5087399 w 12192000"/>
                <a:gd name="connsiteY50-5230" fmla="*/ 2356139 h 2945610"/>
                <a:gd name="connsiteX51-5231" fmla="*/ 5085013 w 12192000"/>
                <a:gd name="connsiteY51-5232" fmla="*/ 2357523 h 2945610"/>
                <a:gd name="connsiteX52-5233" fmla="*/ 5084646 w 12192000"/>
                <a:gd name="connsiteY52-5234" fmla="*/ 2361463 h 2945610"/>
                <a:gd name="connsiteX53-5235" fmla="*/ 4071766 w 12192000"/>
                <a:gd name="connsiteY53-5236" fmla="*/ 1773990 h 2945610"/>
                <a:gd name="connsiteX54-5237" fmla="*/ 4071766 w 12192000"/>
                <a:gd name="connsiteY54-5238" fmla="*/ 1774966 h 2945610"/>
                <a:gd name="connsiteX55-5239" fmla="*/ 3054863 w 12192000"/>
                <a:gd name="connsiteY55-5240" fmla="*/ 1185161 h 2945610"/>
                <a:gd name="connsiteX56-5241" fmla="*/ 3053896 w 12192000"/>
                <a:gd name="connsiteY56-5242" fmla="*/ 1185722 h 2945610"/>
                <a:gd name="connsiteX57-5243" fmla="*/ 3053896 w 12192000"/>
                <a:gd name="connsiteY57-5244" fmla="*/ 1184600 h 2945610"/>
                <a:gd name="connsiteX58-5245" fmla="*/ 3053896 w 12192000"/>
                <a:gd name="connsiteY58-5246" fmla="*/ 1184598 h 2945610"/>
                <a:gd name="connsiteX59-5247" fmla="*/ 3051900 w 12192000"/>
                <a:gd name="connsiteY59-5248" fmla="*/ 1183441 h 2945610"/>
                <a:gd name="connsiteX60-5249" fmla="*/ 2038189 w 12192000"/>
                <a:gd name="connsiteY60-5250" fmla="*/ 1771394 h 2945610"/>
                <a:gd name="connsiteX61-5251" fmla="*/ 2037962 w 12192000"/>
                <a:gd name="connsiteY61-5252" fmla="*/ 1774966 h 2945610"/>
                <a:gd name="connsiteX62-5253" fmla="*/ 1021058 w 12192000"/>
                <a:gd name="connsiteY62-5254" fmla="*/ 1185161 h 2945610"/>
                <a:gd name="connsiteX63-5255" fmla="*/ 1020091 w 12192000"/>
                <a:gd name="connsiteY63-5256" fmla="*/ 1185722 h 2945610"/>
                <a:gd name="connsiteX64-5257" fmla="*/ 1017871 w 12192000"/>
                <a:gd name="connsiteY64-5258" fmla="*/ 1774966 h 2945610"/>
                <a:gd name="connsiteX65-5259" fmla="*/ 967 w 12192000"/>
                <a:gd name="connsiteY65-5260" fmla="*/ 1185161 h 2945610"/>
                <a:gd name="connsiteX66-5261" fmla="*/ 0 w 12192000"/>
                <a:gd name="connsiteY66-5262" fmla="*/ 1185722 h 2945610"/>
                <a:gd name="connsiteX67-5263" fmla="*/ 0 w 12192000"/>
                <a:gd name="connsiteY67-5264" fmla="*/ 4990 h 2945610"/>
                <a:gd name="connsiteX68-5265" fmla="*/ 22515 w 12192000"/>
                <a:gd name="connsiteY68-5266" fmla="*/ 18049 h 2945610"/>
                <a:gd name="connsiteX69-5267" fmla="*/ 1017871 w 12192000"/>
                <a:gd name="connsiteY69-5268" fmla="*/ 18049 h 2945610"/>
                <a:gd name="connsiteX70-5269" fmla="*/ 2037961 w 12192000"/>
                <a:gd name="connsiteY70-5270" fmla="*/ 18049 h 2945610"/>
                <a:gd name="connsiteX71-5271" fmla="*/ 2037963 w 12192000"/>
                <a:gd name="connsiteY71-5272" fmla="*/ 18048 h 2945610"/>
                <a:gd name="connsiteX72-5273" fmla="*/ 3033319 w 12192000"/>
                <a:gd name="connsiteY72-5274" fmla="*/ 18048 h 2945610"/>
                <a:gd name="connsiteX73-5275" fmla="*/ 4071766 w 12192000"/>
                <a:gd name="connsiteY73-5276" fmla="*/ 18049 h 2945610"/>
                <a:gd name="connsiteX74-5277" fmla="*/ 4071768 w 12192000"/>
                <a:gd name="connsiteY74-5278" fmla="*/ 18048 h 2945610"/>
                <a:gd name="connsiteX75-5279" fmla="*/ 5067121 w 12192000"/>
                <a:gd name="connsiteY75-5280" fmla="*/ 18048 h 2945610"/>
                <a:gd name="connsiteX76-5281" fmla="*/ 5085013 w 12192000"/>
                <a:gd name="connsiteY76-5282" fmla="*/ 7671 h 2945610"/>
                <a:gd name="connsiteX77-5283" fmla="*/ 5085013 w 12192000"/>
                <a:gd name="connsiteY77-5284" fmla="*/ 4989 h 2945610"/>
                <a:gd name="connsiteX78-5285" fmla="*/ 5087325 w 12192000"/>
                <a:gd name="connsiteY78-5286" fmla="*/ 6330 h 2945610"/>
                <a:gd name="connsiteX79-5287" fmla="*/ 5089635 w 12192000"/>
                <a:gd name="connsiteY79-5288" fmla="*/ 4990 h 2945610"/>
                <a:gd name="connsiteX80-5289" fmla="*/ 5089635 w 12192000"/>
                <a:gd name="connsiteY80-5290" fmla="*/ 7670 h 2945610"/>
                <a:gd name="connsiteX0-5291" fmla="*/ 4071994 w 12192000"/>
                <a:gd name="connsiteY0-5292" fmla="*/ 1768071 h 2945610"/>
                <a:gd name="connsiteX1-5293" fmla="*/ 4071766 w 12192000"/>
                <a:gd name="connsiteY1-5294" fmla="*/ 1768203 h 2945610"/>
                <a:gd name="connsiteX2-5295" fmla="*/ 4071994 w 12192000"/>
                <a:gd name="connsiteY2-5296" fmla="*/ 1768071 h 2945610"/>
                <a:gd name="connsiteX3-5297" fmla="*/ 5089635 w 12192000"/>
                <a:gd name="connsiteY3-5298" fmla="*/ 4990 h 2945610"/>
                <a:gd name="connsiteX4-5299" fmla="*/ 7119284 w 12192000"/>
                <a:gd name="connsiteY4-5300" fmla="*/ 10263 h 2945610"/>
                <a:gd name="connsiteX5-5301" fmla="*/ 7132707 w 12192000"/>
                <a:gd name="connsiteY5-5302" fmla="*/ 18048 h 2945610"/>
                <a:gd name="connsiteX6-5303" fmla="*/ 8131064 w 12192000"/>
                <a:gd name="connsiteY6-5304" fmla="*/ 18048 h 2945610"/>
                <a:gd name="connsiteX7-5305" fmla="*/ 8131064 w 12192000"/>
                <a:gd name="connsiteY7-5306" fmla="*/ 287339 h 2945610"/>
                <a:gd name="connsiteX8-5307" fmla="*/ 8135528 w 12192000"/>
                <a:gd name="connsiteY8-5308" fmla="*/ 287339 h 2945610"/>
                <a:gd name="connsiteX9-5309" fmla="*/ 8135528 w 12192000"/>
                <a:gd name="connsiteY9-5310" fmla="*/ 18048 h 2945610"/>
                <a:gd name="connsiteX10-5311" fmla="*/ 9122282 w 12192000"/>
                <a:gd name="connsiteY10-5312" fmla="*/ 18048 h 2945610"/>
                <a:gd name="connsiteX11-5313" fmla="*/ 9140528 w 12192000"/>
                <a:gd name="connsiteY11-5314" fmla="*/ 7464 h 2945610"/>
                <a:gd name="connsiteX12-5315" fmla="*/ 9140528 w 12192000"/>
                <a:gd name="connsiteY12-5316" fmla="*/ 6729 h 2945610"/>
                <a:gd name="connsiteX13-5317" fmla="*/ 9141162 w 12192000"/>
                <a:gd name="connsiteY13-5318" fmla="*/ 7097 h 2945610"/>
                <a:gd name="connsiteX14-5319" fmla="*/ 9153398 w 12192000"/>
                <a:gd name="connsiteY14-5320" fmla="*/ 0 h 2945610"/>
                <a:gd name="connsiteX15-5321" fmla="*/ 9153398 w 12192000"/>
                <a:gd name="connsiteY15-5322" fmla="*/ 14193 h 2945610"/>
                <a:gd name="connsiteX16-5323" fmla="*/ 9160044 w 12192000"/>
                <a:gd name="connsiteY16-5324" fmla="*/ 18048 h 2945610"/>
                <a:gd name="connsiteX17-5325" fmla="*/ 10158400 w 12192000"/>
                <a:gd name="connsiteY17-5326" fmla="*/ 18048 h 2945610"/>
                <a:gd name="connsiteX18-5327" fmla="*/ 10158400 w 12192000"/>
                <a:gd name="connsiteY18-5328" fmla="*/ 287339 h 2945610"/>
                <a:gd name="connsiteX19-5329" fmla="*/ 10162864 w 12192000"/>
                <a:gd name="connsiteY19-5330" fmla="*/ 287339 h 2945610"/>
                <a:gd name="connsiteX20-5331" fmla="*/ 10162864 w 12192000"/>
                <a:gd name="connsiteY20-5332" fmla="*/ 18048 h 2945610"/>
                <a:gd name="connsiteX21-5333" fmla="*/ 11149618 w 12192000"/>
                <a:gd name="connsiteY21-5334" fmla="*/ 18048 h 2945610"/>
                <a:gd name="connsiteX22-5335" fmla="*/ 11180734 w 12192000"/>
                <a:gd name="connsiteY22-5336" fmla="*/ 0 h 2945610"/>
                <a:gd name="connsiteX23-5337" fmla="*/ 11180734 w 12192000"/>
                <a:gd name="connsiteY23-5338" fmla="*/ 18048 h 2945610"/>
                <a:gd name="connsiteX24-5339" fmla="*/ 12160884 w 12192000"/>
                <a:gd name="connsiteY24-5340" fmla="*/ 18048 h 2945610"/>
                <a:gd name="connsiteX25-5341" fmla="*/ 12192000 w 12192000"/>
                <a:gd name="connsiteY25-5342" fmla="*/ 0 h 2945610"/>
                <a:gd name="connsiteX26-5343" fmla="*/ 12192000 w 12192000"/>
                <a:gd name="connsiteY26-5344" fmla="*/ 1176792 h 2945610"/>
                <a:gd name="connsiteX27-5345" fmla="*/ 12192000 w 12192000"/>
                <a:gd name="connsiteY27-5346" fmla="*/ 1180732 h 2945610"/>
                <a:gd name="connsiteX28-5347" fmla="*/ 12188602 w 12192000"/>
                <a:gd name="connsiteY28-5348" fmla="*/ 1178762 h 2945610"/>
                <a:gd name="connsiteX29-5349" fmla="*/ 11174128 w 12192000"/>
                <a:gd name="connsiteY29-5350" fmla="*/ 1767158 h 2945610"/>
                <a:gd name="connsiteX30-5351" fmla="*/ 11174128 w 12192000"/>
                <a:gd name="connsiteY30-5352" fmla="*/ 1180624 h 2945610"/>
                <a:gd name="connsiteX31-5353" fmla="*/ 10166452 w 12192000"/>
                <a:gd name="connsiteY31-5354" fmla="*/ 1765077 h 2945610"/>
                <a:gd name="connsiteX32-5355" fmla="*/ 10166452 w 12192000"/>
                <a:gd name="connsiteY32-5356" fmla="*/ 1769201 h 2945610"/>
                <a:gd name="connsiteX33-5357" fmla="*/ 10162896 w 12192000"/>
                <a:gd name="connsiteY33-5358" fmla="*/ 1767139 h 2945610"/>
                <a:gd name="connsiteX34-5359" fmla="*/ 10162864 w 12192000"/>
                <a:gd name="connsiteY34-5360" fmla="*/ 1767158 h 2945610"/>
                <a:gd name="connsiteX35-5361" fmla="*/ 10162864 w 12192000"/>
                <a:gd name="connsiteY35-5362" fmla="*/ 1767120 h 2945610"/>
                <a:gd name="connsiteX36-5363" fmla="*/ 9151990 w 12192000"/>
                <a:gd name="connsiteY36-5364" fmla="*/ 1180813 h 2945610"/>
                <a:gd name="connsiteX37-5365" fmla="*/ 9140528 w 12192000"/>
                <a:gd name="connsiteY37-5366" fmla="*/ 1187461 h 2945610"/>
                <a:gd name="connsiteX38-5367" fmla="*/ 9140528 w 12192000"/>
                <a:gd name="connsiteY38-5368" fmla="*/ 1184256 h 2945610"/>
                <a:gd name="connsiteX39-5369" fmla="*/ 8139115 w 12192000"/>
                <a:gd name="connsiteY39-5370" fmla="*/ 1765077 h 2945610"/>
                <a:gd name="connsiteX40-5371" fmla="*/ 8139115 w 12192000"/>
                <a:gd name="connsiteY40-5372" fmla="*/ 1769201 h 2945610"/>
                <a:gd name="connsiteX41-5373" fmla="*/ 8135560 w 12192000"/>
                <a:gd name="connsiteY41-5374" fmla="*/ 1767139 h 2945610"/>
                <a:gd name="connsiteX42-5375" fmla="*/ 8135527 w 12192000"/>
                <a:gd name="connsiteY42-5376" fmla="*/ 1767158 h 2945610"/>
                <a:gd name="connsiteX43-5377" fmla="*/ 8135527 w 12192000"/>
                <a:gd name="connsiteY43-5378" fmla="*/ 1767120 h 2945610"/>
                <a:gd name="connsiteX44-5379" fmla="*/ 8127487 w 12192000"/>
                <a:gd name="connsiteY44-5380" fmla="*/ 1762457 h 2945610"/>
                <a:gd name="connsiteX45-5381" fmla="*/ 7119284 w 12192000"/>
                <a:gd name="connsiteY45-5382" fmla="*/ 2347214 h 2945610"/>
                <a:gd name="connsiteX46-5383" fmla="*/ 7119284 w 12192000"/>
                <a:gd name="connsiteY46-5384" fmla="*/ 2355323 h 2945610"/>
                <a:gd name="connsiteX47-5385" fmla="*/ 7113383 w 12192000"/>
                <a:gd name="connsiteY47-5386" fmla="*/ 2351900 h 2945610"/>
                <a:gd name="connsiteX48-5387" fmla="*/ 6103727 w 12192000"/>
                <a:gd name="connsiteY48-5388" fmla="*/ 2937501 h 2945610"/>
                <a:gd name="connsiteX49-5389" fmla="*/ 6103727 w 12192000"/>
                <a:gd name="connsiteY49-5390" fmla="*/ 2945610 h 2945610"/>
                <a:gd name="connsiteX50-5391" fmla="*/ 5087399 w 12192000"/>
                <a:gd name="connsiteY50-5392" fmla="*/ 2356139 h 2945610"/>
                <a:gd name="connsiteX51-5393" fmla="*/ 5085013 w 12192000"/>
                <a:gd name="connsiteY51-5394" fmla="*/ 2357523 h 2945610"/>
                <a:gd name="connsiteX52-5395" fmla="*/ 5084646 w 12192000"/>
                <a:gd name="connsiteY52-5396" fmla="*/ 2361463 h 2945610"/>
                <a:gd name="connsiteX53-5397" fmla="*/ 4071766 w 12192000"/>
                <a:gd name="connsiteY53-5398" fmla="*/ 1773990 h 2945610"/>
                <a:gd name="connsiteX54-5399" fmla="*/ 4071766 w 12192000"/>
                <a:gd name="connsiteY54-5400" fmla="*/ 1774966 h 2945610"/>
                <a:gd name="connsiteX55-5401" fmla="*/ 3054863 w 12192000"/>
                <a:gd name="connsiteY55-5402" fmla="*/ 1185161 h 2945610"/>
                <a:gd name="connsiteX56-5403" fmla="*/ 3053896 w 12192000"/>
                <a:gd name="connsiteY56-5404" fmla="*/ 1185722 h 2945610"/>
                <a:gd name="connsiteX57-5405" fmla="*/ 3053896 w 12192000"/>
                <a:gd name="connsiteY57-5406" fmla="*/ 1184600 h 2945610"/>
                <a:gd name="connsiteX58-5407" fmla="*/ 3053896 w 12192000"/>
                <a:gd name="connsiteY58-5408" fmla="*/ 1184598 h 2945610"/>
                <a:gd name="connsiteX59-5409" fmla="*/ 3051900 w 12192000"/>
                <a:gd name="connsiteY59-5410" fmla="*/ 1183441 h 2945610"/>
                <a:gd name="connsiteX60-5411" fmla="*/ 2038189 w 12192000"/>
                <a:gd name="connsiteY60-5412" fmla="*/ 1771394 h 2945610"/>
                <a:gd name="connsiteX61-5413" fmla="*/ 2037962 w 12192000"/>
                <a:gd name="connsiteY61-5414" fmla="*/ 1774966 h 2945610"/>
                <a:gd name="connsiteX62-5415" fmla="*/ 1021058 w 12192000"/>
                <a:gd name="connsiteY62-5416" fmla="*/ 1185161 h 2945610"/>
                <a:gd name="connsiteX63-5417" fmla="*/ 1020091 w 12192000"/>
                <a:gd name="connsiteY63-5418" fmla="*/ 1185722 h 2945610"/>
                <a:gd name="connsiteX64-5419" fmla="*/ 1017871 w 12192000"/>
                <a:gd name="connsiteY64-5420" fmla="*/ 1774966 h 2945610"/>
                <a:gd name="connsiteX65-5421" fmla="*/ 967 w 12192000"/>
                <a:gd name="connsiteY65-5422" fmla="*/ 1185161 h 2945610"/>
                <a:gd name="connsiteX66-5423" fmla="*/ 0 w 12192000"/>
                <a:gd name="connsiteY66-5424" fmla="*/ 1185722 h 2945610"/>
                <a:gd name="connsiteX67-5425" fmla="*/ 0 w 12192000"/>
                <a:gd name="connsiteY67-5426" fmla="*/ 4990 h 2945610"/>
                <a:gd name="connsiteX68-5427" fmla="*/ 22515 w 12192000"/>
                <a:gd name="connsiteY68-5428" fmla="*/ 18049 h 2945610"/>
                <a:gd name="connsiteX69-5429" fmla="*/ 1017871 w 12192000"/>
                <a:gd name="connsiteY69-5430" fmla="*/ 18049 h 2945610"/>
                <a:gd name="connsiteX70-5431" fmla="*/ 2037961 w 12192000"/>
                <a:gd name="connsiteY70-5432" fmla="*/ 18049 h 2945610"/>
                <a:gd name="connsiteX71-5433" fmla="*/ 2037963 w 12192000"/>
                <a:gd name="connsiteY71-5434" fmla="*/ 18048 h 2945610"/>
                <a:gd name="connsiteX72-5435" fmla="*/ 3033319 w 12192000"/>
                <a:gd name="connsiteY72-5436" fmla="*/ 18048 h 2945610"/>
                <a:gd name="connsiteX73-5437" fmla="*/ 4071766 w 12192000"/>
                <a:gd name="connsiteY73-5438" fmla="*/ 18049 h 2945610"/>
                <a:gd name="connsiteX74-5439" fmla="*/ 4071768 w 12192000"/>
                <a:gd name="connsiteY74-5440" fmla="*/ 18048 h 2945610"/>
                <a:gd name="connsiteX75-5441" fmla="*/ 5067121 w 12192000"/>
                <a:gd name="connsiteY75-5442" fmla="*/ 18048 h 2945610"/>
                <a:gd name="connsiteX76-5443" fmla="*/ 5085013 w 12192000"/>
                <a:gd name="connsiteY76-5444" fmla="*/ 7671 h 2945610"/>
                <a:gd name="connsiteX77-5445" fmla="*/ 5085013 w 12192000"/>
                <a:gd name="connsiteY77-5446" fmla="*/ 4989 h 2945610"/>
                <a:gd name="connsiteX78-5447" fmla="*/ 5087325 w 12192000"/>
                <a:gd name="connsiteY78-5448" fmla="*/ 6330 h 2945610"/>
                <a:gd name="connsiteX79-5449" fmla="*/ 5089635 w 12192000"/>
                <a:gd name="connsiteY79-5450" fmla="*/ 4990 h 2945610"/>
                <a:gd name="connsiteX0-5451" fmla="*/ 4071994 w 12192000"/>
                <a:gd name="connsiteY0-5452" fmla="*/ 1768071 h 2945610"/>
                <a:gd name="connsiteX1-5453" fmla="*/ 4071766 w 12192000"/>
                <a:gd name="connsiteY1-5454" fmla="*/ 1768203 h 2945610"/>
                <a:gd name="connsiteX2-5455" fmla="*/ 4071994 w 12192000"/>
                <a:gd name="connsiteY2-5456" fmla="*/ 1768071 h 2945610"/>
                <a:gd name="connsiteX3-5457" fmla="*/ 5087325 w 12192000"/>
                <a:gd name="connsiteY3-5458" fmla="*/ 6330 h 2945610"/>
                <a:gd name="connsiteX4-5459" fmla="*/ 7119284 w 12192000"/>
                <a:gd name="connsiteY4-5460" fmla="*/ 10263 h 2945610"/>
                <a:gd name="connsiteX5-5461" fmla="*/ 7132707 w 12192000"/>
                <a:gd name="connsiteY5-5462" fmla="*/ 18048 h 2945610"/>
                <a:gd name="connsiteX6-5463" fmla="*/ 8131064 w 12192000"/>
                <a:gd name="connsiteY6-5464" fmla="*/ 18048 h 2945610"/>
                <a:gd name="connsiteX7-5465" fmla="*/ 8131064 w 12192000"/>
                <a:gd name="connsiteY7-5466" fmla="*/ 287339 h 2945610"/>
                <a:gd name="connsiteX8-5467" fmla="*/ 8135528 w 12192000"/>
                <a:gd name="connsiteY8-5468" fmla="*/ 287339 h 2945610"/>
                <a:gd name="connsiteX9-5469" fmla="*/ 8135528 w 12192000"/>
                <a:gd name="connsiteY9-5470" fmla="*/ 18048 h 2945610"/>
                <a:gd name="connsiteX10-5471" fmla="*/ 9122282 w 12192000"/>
                <a:gd name="connsiteY10-5472" fmla="*/ 18048 h 2945610"/>
                <a:gd name="connsiteX11-5473" fmla="*/ 9140528 w 12192000"/>
                <a:gd name="connsiteY11-5474" fmla="*/ 7464 h 2945610"/>
                <a:gd name="connsiteX12-5475" fmla="*/ 9140528 w 12192000"/>
                <a:gd name="connsiteY12-5476" fmla="*/ 6729 h 2945610"/>
                <a:gd name="connsiteX13-5477" fmla="*/ 9141162 w 12192000"/>
                <a:gd name="connsiteY13-5478" fmla="*/ 7097 h 2945610"/>
                <a:gd name="connsiteX14-5479" fmla="*/ 9153398 w 12192000"/>
                <a:gd name="connsiteY14-5480" fmla="*/ 0 h 2945610"/>
                <a:gd name="connsiteX15-5481" fmla="*/ 9153398 w 12192000"/>
                <a:gd name="connsiteY15-5482" fmla="*/ 14193 h 2945610"/>
                <a:gd name="connsiteX16-5483" fmla="*/ 9160044 w 12192000"/>
                <a:gd name="connsiteY16-5484" fmla="*/ 18048 h 2945610"/>
                <a:gd name="connsiteX17-5485" fmla="*/ 10158400 w 12192000"/>
                <a:gd name="connsiteY17-5486" fmla="*/ 18048 h 2945610"/>
                <a:gd name="connsiteX18-5487" fmla="*/ 10158400 w 12192000"/>
                <a:gd name="connsiteY18-5488" fmla="*/ 287339 h 2945610"/>
                <a:gd name="connsiteX19-5489" fmla="*/ 10162864 w 12192000"/>
                <a:gd name="connsiteY19-5490" fmla="*/ 287339 h 2945610"/>
                <a:gd name="connsiteX20-5491" fmla="*/ 10162864 w 12192000"/>
                <a:gd name="connsiteY20-5492" fmla="*/ 18048 h 2945610"/>
                <a:gd name="connsiteX21-5493" fmla="*/ 11149618 w 12192000"/>
                <a:gd name="connsiteY21-5494" fmla="*/ 18048 h 2945610"/>
                <a:gd name="connsiteX22-5495" fmla="*/ 11180734 w 12192000"/>
                <a:gd name="connsiteY22-5496" fmla="*/ 0 h 2945610"/>
                <a:gd name="connsiteX23-5497" fmla="*/ 11180734 w 12192000"/>
                <a:gd name="connsiteY23-5498" fmla="*/ 18048 h 2945610"/>
                <a:gd name="connsiteX24-5499" fmla="*/ 12160884 w 12192000"/>
                <a:gd name="connsiteY24-5500" fmla="*/ 18048 h 2945610"/>
                <a:gd name="connsiteX25-5501" fmla="*/ 12192000 w 12192000"/>
                <a:gd name="connsiteY25-5502" fmla="*/ 0 h 2945610"/>
                <a:gd name="connsiteX26-5503" fmla="*/ 12192000 w 12192000"/>
                <a:gd name="connsiteY26-5504" fmla="*/ 1176792 h 2945610"/>
                <a:gd name="connsiteX27-5505" fmla="*/ 12192000 w 12192000"/>
                <a:gd name="connsiteY27-5506" fmla="*/ 1180732 h 2945610"/>
                <a:gd name="connsiteX28-5507" fmla="*/ 12188602 w 12192000"/>
                <a:gd name="connsiteY28-5508" fmla="*/ 1178762 h 2945610"/>
                <a:gd name="connsiteX29-5509" fmla="*/ 11174128 w 12192000"/>
                <a:gd name="connsiteY29-5510" fmla="*/ 1767158 h 2945610"/>
                <a:gd name="connsiteX30-5511" fmla="*/ 11174128 w 12192000"/>
                <a:gd name="connsiteY30-5512" fmla="*/ 1180624 h 2945610"/>
                <a:gd name="connsiteX31-5513" fmla="*/ 10166452 w 12192000"/>
                <a:gd name="connsiteY31-5514" fmla="*/ 1765077 h 2945610"/>
                <a:gd name="connsiteX32-5515" fmla="*/ 10166452 w 12192000"/>
                <a:gd name="connsiteY32-5516" fmla="*/ 1769201 h 2945610"/>
                <a:gd name="connsiteX33-5517" fmla="*/ 10162896 w 12192000"/>
                <a:gd name="connsiteY33-5518" fmla="*/ 1767139 h 2945610"/>
                <a:gd name="connsiteX34-5519" fmla="*/ 10162864 w 12192000"/>
                <a:gd name="connsiteY34-5520" fmla="*/ 1767158 h 2945610"/>
                <a:gd name="connsiteX35-5521" fmla="*/ 10162864 w 12192000"/>
                <a:gd name="connsiteY35-5522" fmla="*/ 1767120 h 2945610"/>
                <a:gd name="connsiteX36-5523" fmla="*/ 9151990 w 12192000"/>
                <a:gd name="connsiteY36-5524" fmla="*/ 1180813 h 2945610"/>
                <a:gd name="connsiteX37-5525" fmla="*/ 9140528 w 12192000"/>
                <a:gd name="connsiteY37-5526" fmla="*/ 1187461 h 2945610"/>
                <a:gd name="connsiteX38-5527" fmla="*/ 9140528 w 12192000"/>
                <a:gd name="connsiteY38-5528" fmla="*/ 1184256 h 2945610"/>
                <a:gd name="connsiteX39-5529" fmla="*/ 8139115 w 12192000"/>
                <a:gd name="connsiteY39-5530" fmla="*/ 1765077 h 2945610"/>
                <a:gd name="connsiteX40-5531" fmla="*/ 8139115 w 12192000"/>
                <a:gd name="connsiteY40-5532" fmla="*/ 1769201 h 2945610"/>
                <a:gd name="connsiteX41-5533" fmla="*/ 8135560 w 12192000"/>
                <a:gd name="connsiteY41-5534" fmla="*/ 1767139 h 2945610"/>
                <a:gd name="connsiteX42-5535" fmla="*/ 8135527 w 12192000"/>
                <a:gd name="connsiteY42-5536" fmla="*/ 1767158 h 2945610"/>
                <a:gd name="connsiteX43-5537" fmla="*/ 8135527 w 12192000"/>
                <a:gd name="connsiteY43-5538" fmla="*/ 1767120 h 2945610"/>
                <a:gd name="connsiteX44-5539" fmla="*/ 8127487 w 12192000"/>
                <a:gd name="connsiteY44-5540" fmla="*/ 1762457 h 2945610"/>
                <a:gd name="connsiteX45-5541" fmla="*/ 7119284 w 12192000"/>
                <a:gd name="connsiteY45-5542" fmla="*/ 2347214 h 2945610"/>
                <a:gd name="connsiteX46-5543" fmla="*/ 7119284 w 12192000"/>
                <a:gd name="connsiteY46-5544" fmla="*/ 2355323 h 2945610"/>
                <a:gd name="connsiteX47-5545" fmla="*/ 7113383 w 12192000"/>
                <a:gd name="connsiteY47-5546" fmla="*/ 2351900 h 2945610"/>
                <a:gd name="connsiteX48-5547" fmla="*/ 6103727 w 12192000"/>
                <a:gd name="connsiteY48-5548" fmla="*/ 2937501 h 2945610"/>
                <a:gd name="connsiteX49-5549" fmla="*/ 6103727 w 12192000"/>
                <a:gd name="connsiteY49-5550" fmla="*/ 2945610 h 2945610"/>
                <a:gd name="connsiteX50-5551" fmla="*/ 5087399 w 12192000"/>
                <a:gd name="connsiteY50-5552" fmla="*/ 2356139 h 2945610"/>
                <a:gd name="connsiteX51-5553" fmla="*/ 5085013 w 12192000"/>
                <a:gd name="connsiteY51-5554" fmla="*/ 2357523 h 2945610"/>
                <a:gd name="connsiteX52-5555" fmla="*/ 5084646 w 12192000"/>
                <a:gd name="connsiteY52-5556" fmla="*/ 2361463 h 2945610"/>
                <a:gd name="connsiteX53-5557" fmla="*/ 4071766 w 12192000"/>
                <a:gd name="connsiteY53-5558" fmla="*/ 1773990 h 2945610"/>
                <a:gd name="connsiteX54-5559" fmla="*/ 4071766 w 12192000"/>
                <a:gd name="connsiteY54-5560" fmla="*/ 1774966 h 2945610"/>
                <a:gd name="connsiteX55-5561" fmla="*/ 3054863 w 12192000"/>
                <a:gd name="connsiteY55-5562" fmla="*/ 1185161 h 2945610"/>
                <a:gd name="connsiteX56-5563" fmla="*/ 3053896 w 12192000"/>
                <a:gd name="connsiteY56-5564" fmla="*/ 1185722 h 2945610"/>
                <a:gd name="connsiteX57-5565" fmla="*/ 3053896 w 12192000"/>
                <a:gd name="connsiteY57-5566" fmla="*/ 1184600 h 2945610"/>
                <a:gd name="connsiteX58-5567" fmla="*/ 3053896 w 12192000"/>
                <a:gd name="connsiteY58-5568" fmla="*/ 1184598 h 2945610"/>
                <a:gd name="connsiteX59-5569" fmla="*/ 3051900 w 12192000"/>
                <a:gd name="connsiteY59-5570" fmla="*/ 1183441 h 2945610"/>
                <a:gd name="connsiteX60-5571" fmla="*/ 2038189 w 12192000"/>
                <a:gd name="connsiteY60-5572" fmla="*/ 1771394 h 2945610"/>
                <a:gd name="connsiteX61-5573" fmla="*/ 2037962 w 12192000"/>
                <a:gd name="connsiteY61-5574" fmla="*/ 1774966 h 2945610"/>
                <a:gd name="connsiteX62-5575" fmla="*/ 1021058 w 12192000"/>
                <a:gd name="connsiteY62-5576" fmla="*/ 1185161 h 2945610"/>
                <a:gd name="connsiteX63-5577" fmla="*/ 1020091 w 12192000"/>
                <a:gd name="connsiteY63-5578" fmla="*/ 1185722 h 2945610"/>
                <a:gd name="connsiteX64-5579" fmla="*/ 1017871 w 12192000"/>
                <a:gd name="connsiteY64-5580" fmla="*/ 1774966 h 2945610"/>
                <a:gd name="connsiteX65-5581" fmla="*/ 967 w 12192000"/>
                <a:gd name="connsiteY65-5582" fmla="*/ 1185161 h 2945610"/>
                <a:gd name="connsiteX66-5583" fmla="*/ 0 w 12192000"/>
                <a:gd name="connsiteY66-5584" fmla="*/ 1185722 h 2945610"/>
                <a:gd name="connsiteX67-5585" fmla="*/ 0 w 12192000"/>
                <a:gd name="connsiteY67-5586" fmla="*/ 4990 h 2945610"/>
                <a:gd name="connsiteX68-5587" fmla="*/ 22515 w 12192000"/>
                <a:gd name="connsiteY68-5588" fmla="*/ 18049 h 2945610"/>
                <a:gd name="connsiteX69-5589" fmla="*/ 1017871 w 12192000"/>
                <a:gd name="connsiteY69-5590" fmla="*/ 18049 h 2945610"/>
                <a:gd name="connsiteX70-5591" fmla="*/ 2037961 w 12192000"/>
                <a:gd name="connsiteY70-5592" fmla="*/ 18049 h 2945610"/>
                <a:gd name="connsiteX71-5593" fmla="*/ 2037963 w 12192000"/>
                <a:gd name="connsiteY71-5594" fmla="*/ 18048 h 2945610"/>
                <a:gd name="connsiteX72-5595" fmla="*/ 3033319 w 12192000"/>
                <a:gd name="connsiteY72-5596" fmla="*/ 18048 h 2945610"/>
                <a:gd name="connsiteX73-5597" fmla="*/ 4071766 w 12192000"/>
                <a:gd name="connsiteY73-5598" fmla="*/ 18049 h 2945610"/>
                <a:gd name="connsiteX74-5599" fmla="*/ 4071768 w 12192000"/>
                <a:gd name="connsiteY74-5600" fmla="*/ 18048 h 2945610"/>
                <a:gd name="connsiteX75-5601" fmla="*/ 5067121 w 12192000"/>
                <a:gd name="connsiteY75-5602" fmla="*/ 18048 h 2945610"/>
                <a:gd name="connsiteX76-5603" fmla="*/ 5085013 w 12192000"/>
                <a:gd name="connsiteY76-5604" fmla="*/ 7671 h 2945610"/>
                <a:gd name="connsiteX77-5605" fmla="*/ 5085013 w 12192000"/>
                <a:gd name="connsiteY77-5606" fmla="*/ 4989 h 2945610"/>
                <a:gd name="connsiteX78-5607" fmla="*/ 5087325 w 12192000"/>
                <a:gd name="connsiteY78-5608" fmla="*/ 6330 h 2945610"/>
                <a:gd name="connsiteX0-5609" fmla="*/ 4071994 w 12192000"/>
                <a:gd name="connsiteY0-5610" fmla="*/ 1768071 h 2945610"/>
                <a:gd name="connsiteX1-5611" fmla="*/ 4071766 w 12192000"/>
                <a:gd name="connsiteY1-5612" fmla="*/ 1768203 h 2945610"/>
                <a:gd name="connsiteX2-5613" fmla="*/ 4071994 w 12192000"/>
                <a:gd name="connsiteY2-5614" fmla="*/ 1768071 h 2945610"/>
                <a:gd name="connsiteX3-5615" fmla="*/ 5085013 w 12192000"/>
                <a:gd name="connsiteY3-5616" fmla="*/ 4989 h 2945610"/>
                <a:gd name="connsiteX4-5617" fmla="*/ 7119284 w 12192000"/>
                <a:gd name="connsiteY4-5618" fmla="*/ 10263 h 2945610"/>
                <a:gd name="connsiteX5-5619" fmla="*/ 7132707 w 12192000"/>
                <a:gd name="connsiteY5-5620" fmla="*/ 18048 h 2945610"/>
                <a:gd name="connsiteX6-5621" fmla="*/ 8131064 w 12192000"/>
                <a:gd name="connsiteY6-5622" fmla="*/ 18048 h 2945610"/>
                <a:gd name="connsiteX7-5623" fmla="*/ 8131064 w 12192000"/>
                <a:gd name="connsiteY7-5624" fmla="*/ 287339 h 2945610"/>
                <a:gd name="connsiteX8-5625" fmla="*/ 8135528 w 12192000"/>
                <a:gd name="connsiteY8-5626" fmla="*/ 287339 h 2945610"/>
                <a:gd name="connsiteX9-5627" fmla="*/ 8135528 w 12192000"/>
                <a:gd name="connsiteY9-5628" fmla="*/ 18048 h 2945610"/>
                <a:gd name="connsiteX10-5629" fmla="*/ 9122282 w 12192000"/>
                <a:gd name="connsiteY10-5630" fmla="*/ 18048 h 2945610"/>
                <a:gd name="connsiteX11-5631" fmla="*/ 9140528 w 12192000"/>
                <a:gd name="connsiteY11-5632" fmla="*/ 7464 h 2945610"/>
                <a:gd name="connsiteX12-5633" fmla="*/ 9140528 w 12192000"/>
                <a:gd name="connsiteY12-5634" fmla="*/ 6729 h 2945610"/>
                <a:gd name="connsiteX13-5635" fmla="*/ 9141162 w 12192000"/>
                <a:gd name="connsiteY13-5636" fmla="*/ 7097 h 2945610"/>
                <a:gd name="connsiteX14-5637" fmla="*/ 9153398 w 12192000"/>
                <a:gd name="connsiteY14-5638" fmla="*/ 0 h 2945610"/>
                <a:gd name="connsiteX15-5639" fmla="*/ 9153398 w 12192000"/>
                <a:gd name="connsiteY15-5640" fmla="*/ 14193 h 2945610"/>
                <a:gd name="connsiteX16-5641" fmla="*/ 9160044 w 12192000"/>
                <a:gd name="connsiteY16-5642" fmla="*/ 18048 h 2945610"/>
                <a:gd name="connsiteX17-5643" fmla="*/ 10158400 w 12192000"/>
                <a:gd name="connsiteY17-5644" fmla="*/ 18048 h 2945610"/>
                <a:gd name="connsiteX18-5645" fmla="*/ 10158400 w 12192000"/>
                <a:gd name="connsiteY18-5646" fmla="*/ 287339 h 2945610"/>
                <a:gd name="connsiteX19-5647" fmla="*/ 10162864 w 12192000"/>
                <a:gd name="connsiteY19-5648" fmla="*/ 287339 h 2945610"/>
                <a:gd name="connsiteX20-5649" fmla="*/ 10162864 w 12192000"/>
                <a:gd name="connsiteY20-5650" fmla="*/ 18048 h 2945610"/>
                <a:gd name="connsiteX21-5651" fmla="*/ 11149618 w 12192000"/>
                <a:gd name="connsiteY21-5652" fmla="*/ 18048 h 2945610"/>
                <a:gd name="connsiteX22-5653" fmla="*/ 11180734 w 12192000"/>
                <a:gd name="connsiteY22-5654" fmla="*/ 0 h 2945610"/>
                <a:gd name="connsiteX23-5655" fmla="*/ 11180734 w 12192000"/>
                <a:gd name="connsiteY23-5656" fmla="*/ 18048 h 2945610"/>
                <a:gd name="connsiteX24-5657" fmla="*/ 12160884 w 12192000"/>
                <a:gd name="connsiteY24-5658" fmla="*/ 18048 h 2945610"/>
                <a:gd name="connsiteX25-5659" fmla="*/ 12192000 w 12192000"/>
                <a:gd name="connsiteY25-5660" fmla="*/ 0 h 2945610"/>
                <a:gd name="connsiteX26-5661" fmla="*/ 12192000 w 12192000"/>
                <a:gd name="connsiteY26-5662" fmla="*/ 1176792 h 2945610"/>
                <a:gd name="connsiteX27-5663" fmla="*/ 12192000 w 12192000"/>
                <a:gd name="connsiteY27-5664" fmla="*/ 1180732 h 2945610"/>
                <a:gd name="connsiteX28-5665" fmla="*/ 12188602 w 12192000"/>
                <a:gd name="connsiteY28-5666" fmla="*/ 1178762 h 2945610"/>
                <a:gd name="connsiteX29-5667" fmla="*/ 11174128 w 12192000"/>
                <a:gd name="connsiteY29-5668" fmla="*/ 1767158 h 2945610"/>
                <a:gd name="connsiteX30-5669" fmla="*/ 11174128 w 12192000"/>
                <a:gd name="connsiteY30-5670" fmla="*/ 1180624 h 2945610"/>
                <a:gd name="connsiteX31-5671" fmla="*/ 10166452 w 12192000"/>
                <a:gd name="connsiteY31-5672" fmla="*/ 1765077 h 2945610"/>
                <a:gd name="connsiteX32-5673" fmla="*/ 10166452 w 12192000"/>
                <a:gd name="connsiteY32-5674" fmla="*/ 1769201 h 2945610"/>
                <a:gd name="connsiteX33-5675" fmla="*/ 10162896 w 12192000"/>
                <a:gd name="connsiteY33-5676" fmla="*/ 1767139 h 2945610"/>
                <a:gd name="connsiteX34-5677" fmla="*/ 10162864 w 12192000"/>
                <a:gd name="connsiteY34-5678" fmla="*/ 1767158 h 2945610"/>
                <a:gd name="connsiteX35-5679" fmla="*/ 10162864 w 12192000"/>
                <a:gd name="connsiteY35-5680" fmla="*/ 1767120 h 2945610"/>
                <a:gd name="connsiteX36-5681" fmla="*/ 9151990 w 12192000"/>
                <a:gd name="connsiteY36-5682" fmla="*/ 1180813 h 2945610"/>
                <a:gd name="connsiteX37-5683" fmla="*/ 9140528 w 12192000"/>
                <a:gd name="connsiteY37-5684" fmla="*/ 1187461 h 2945610"/>
                <a:gd name="connsiteX38-5685" fmla="*/ 9140528 w 12192000"/>
                <a:gd name="connsiteY38-5686" fmla="*/ 1184256 h 2945610"/>
                <a:gd name="connsiteX39-5687" fmla="*/ 8139115 w 12192000"/>
                <a:gd name="connsiteY39-5688" fmla="*/ 1765077 h 2945610"/>
                <a:gd name="connsiteX40-5689" fmla="*/ 8139115 w 12192000"/>
                <a:gd name="connsiteY40-5690" fmla="*/ 1769201 h 2945610"/>
                <a:gd name="connsiteX41-5691" fmla="*/ 8135560 w 12192000"/>
                <a:gd name="connsiteY41-5692" fmla="*/ 1767139 h 2945610"/>
                <a:gd name="connsiteX42-5693" fmla="*/ 8135527 w 12192000"/>
                <a:gd name="connsiteY42-5694" fmla="*/ 1767158 h 2945610"/>
                <a:gd name="connsiteX43-5695" fmla="*/ 8135527 w 12192000"/>
                <a:gd name="connsiteY43-5696" fmla="*/ 1767120 h 2945610"/>
                <a:gd name="connsiteX44-5697" fmla="*/ 8127487 w 12192000"/>
                <a:gd name="connsiteY44-5698" fmla="*/ 1762457 h 2945610"/>
                <a:gd name="connsiteX45-5699" fmla="*/ 7119284 w 12192000"/>
                <a:gd name="connsiteY45-5700" fmla="*/ 2347214 h 2945610"/>
                <a:gd name="connsiteX46-5701" fmla="*/ 7119284 w 12192000"/>
                <a:gd name="connsiteY46-5702" fmla="*/ 2355323 h 2945610"/>
                <a:gd name="connsiteX47-5703" fmla="*/ 7113383 w 12192000"/>
                <a:gd name="connsiteY47-5704" fmla="*/ 2351900 h 2945610"/>
                <a:gd name="connsiteX48-5705" fmla="*/ 6103727 w 12192000"/>
                <a:gd name="connsiteY48-5706" fmla="*/ 2937501 h 2945610"/>
                <a:gd name="connsiteX49-5707" fmla="*/ 6103727 w 12192000"/>
                <a:gd name="connsiteY49-5708" fmla="*/ 2945610 h 2945610"/>
                <a:gd name="connsiteX50-5709" fmla="*/ 5087399 w 12192000"/>
                <a:gd name="connsiteY50-5710" fmla="*/ 2356139 h 2945610"/>
                <a:gd name="connsiteX51-5711" fmla="*/ 5085013 w 12192000"/>
                <a:gd name="connsiteY51-5712" fmla="*/ 2357523 h 2945610"/>
                <a:gd name="connsiteX52-5713" fmla="*/ 5084646 w 12192000"/>
                <a:gd name="connsiteY52-5714" fmla="*/ 2361463 h 2945610"/>
                <a:gd name="connsiteX53-5715" fmla="*/ 4071766 w 12192000"/>
                <a:gd name="connsiteY53-5716" fmla="*/ 1773990 h 2945610"/>
                <a:gd name="connsiteX54-5717" fmla="*/ 4071766 w 12192000"/>
                <a:gd name="connsiteY54-5718" fmla="*/ 1774966 h 2945610"/>
                <a:gd name="connsiteX55-5719" fmla="*/ 3054863 w 12192000"/>
                <a:gd name="connsiteY55-5720" fmla="*/ 1185161 h 2945610"/>
                <a:gd name="connsiteX56-5721" fmla="*/ 3053896 w 12192000"/>
                <a:gd name="connsiteY56-5722" fmla="*/ 1185722 h 2945610"/>
                <a:gd name="connsiteX57-5723" fmla="*/ 3053896 w 12192000"/>
                <a:gd name="connsiteY57-5724" fmla="*/ 1184600 h 2945610"/>
                <a:gd name="connsiteX58-5725" fmla="*/ 3053896 w 12192000"/>
                <a:gd name="connsiteY58-5726" fmla="*/ 1184598 h 2945610"/>
                <a:gd name="connsiteX59-5727" fmla="*/ 3051900 w 12192000"/>
                <a:gd name="connsiteY59-5728" fmla="*/ 1183441 h 2945610"/>
                <a:gd name="connsiteX60-5729" fmla="*/ 2038189 w 12192000"/>
                <a:gd name="connsiteY60-5730" fmla="*/ 1771394 h 2945610"/>
                <a:gd name="connsiteX61-5731" fmla="*/ 2037962 w 12192000"/>
                <a:gd name="connsiteY61-5732" fmla="*/ 1774966 h 2945610"/>
                <a:gd name="connsiteX62-5733" fmla="*/ 1021058 w 12192000"/>
                <a:gd name="connsiteY62-5734" fmla="*/ 1185161 h 2945610"/>
                <a:gd name="connsiteX63-5735" fmla="*/ 1020091 w 12192000"/>
                <a:gd name="connsiteY63-5736" fmla="*/ 1185722 h 2945610"/>
                <a:gd name="connsiteX64-5737" fmla="*/ 1017871 w 12192000"/>
                <a:gd name="connsiteY64-5738" fmla="*/ 1774966 h 2945610"/>
                <a:gd name="connsiteX65-5739" fmla="*/ 967 w 12192000"/>
                <a:gd name="connsiteY65-5740" fmla="*/ 1185161 h 2945610"/>
                <a:gd name="connsiteX66-5741" fmla="*/ 0 w 12192000"/>
                <a:gd name="connsiteY66-5742" fmla="*/ 1185722 h 2945610"/>
                <a:gd name="connsiteX67-5743" fmla="*/ 0 w 12192000"/>
                <a:gd name="connsiteY67-5744" fmla="*/ 4990 h 2945610"/>
                <a:gd name="connsiteX68-5745" fmla="*/ 22515 w 12192000"/>
                <a:gd name="connsiteY68-5746" fmla="*/ 18049 h 2945610"/>
                <a:gd name="connsiteX69-5747" fmla="*/ 1017871 w 12192000"/>
                <a:gd name="connsiteY69-5748" fmla="*/ 18049 h 2945610"/>
                <a:gd name="connsiteX70-5749" fmla="*/ 2037961 w 12192000"/>
                <a:gd name="connsiteY70-5750" fmla="*/ 18049 h 2945610"/>
                <a:gd name="connsiteX71-5751" fmla="*/ 2037963 w 12192000"/>
                <a:gd name="connsiteY71-5752" fmla="*/ 18048 h 2945610"/>
                <a:gd name="connsiteX72-5753" fmla="*/ 3033319 w 12192000"/>
                <a:gd name="connsiteY72-5754" fmla="*/ 18048 h 2945610"/>
                <a:gd name="connsiteX73-5755" fmla="*/ 4071766 w 12192000"/>
                <a:gd name="connsiteY73-5756" fmla="*/ 18049 h 2945610"/>
                <a:gd name="connsiteX74-5757" fmla="*/ 4071768 w 12192000"/>
                <a:gd name="connsiteY74-5758" fmla="*/ 18048 h 2945610"/>
                <a:gd name="connsiteX75-5759" fmla="*/ 5067121 w 12192000"/>
                <a:gd name="connsiteY75-5760" fmla="*/ 18048 h 2945610"/>
                <a:gd name="connsiteX76-5761" fmla="*/ 5085013 w 12192000"/>
                <a:gd name="connsiteY76-5762" fmla="*/ 7671 h 2945610"/>
                <a:gd name="connsiteX77-5763" fmla="*/ 5085013 w 12192000"/>
                <a:gd name="connsiteY77-5764" fmla="*/ 4989 h 2945610"/>
                <a:gd name="connsiteX0-5765" fmla="*/ 4071994 w 12192000"/>
                <a:gd name="connsiteY0-5766" fmla="*/ 1768071 h 2945610"/>
                <a:gd name="connsiteX1-5767" fmla="*/ 4071766 w 12192000"/>
                <a:gd name="connsiteY1-5768" fmla="*/ 1768203 h 2945610"/>
                <a:gd name="connsiteX2-5769" fmla="*/ 4071994 w 12192000"/>
                <a:gd name="connsiteY2-5770" fmla="*/ 1768071 h 2945610"/>
                <a:gd name="connsiteX3-5771" fmla="*/ 5085013 w 12192000"/>
                <a:gd name="connsiteY3-5772" fmla="*/ 7671 h 2945610"/>
                <a:gd name="connsiteX4-5773" fmla="*/ 7119284 w 12192000"/>
                <a:gd name="connsiteY4-5774" fmla="*/ 10263 h 2945610"/>
                <a:gd name="connsiteX5-5775" fmla="*/ 7132707 w 12192000"/>
                <a:gd name="connsiteY5-5776" fmla="*/ 18048 h 2945610"/>
                <a:gd name="connsiteX6-5777" fmla="*/ 8131064 w 12192000"/>
                <a:gd name="connsiteY6-5778" fmla="*/ 18048 h 2945610"/>
                <a:gd name="connsiteX7-5779" fmla="*/ 8131064 w 12192000"/>
                <a:gd name="connsiteY7-5780" fmla="*/ 287339 h 2945610"/>
                <a:gd name="connsiteX8-5781" fmla="*/ 8135528 w 12192000"/>
                <a:gd name="connsiteY8-5782" fmla="*/ 287339 h 2945610"/>
                <a:gd name="connsiteX9-5783" fmla="*/ 8135528 w 12192000"/>
                <a:gd name="connsiteY9-5784" fmla="*/ 18048 h 2945610"/>
                <a:gd name="connsiteX10-5785" fmla="*/ 9122282 w 12192000"/>
                <a:gd name="connsiteY10-5786" fmla="*/ 18048 h 2945610"/>
                <a:gd name="connsiteX11-5787" fmla="*/ 9140528 w 12192000"/>
                <a:gd name="connsiteY11-5788" fmla="*/ 7464 h 2945610"/>
                <a:gd name="connsiteX12-5789" fmla="*/ 9140528 w 12192000"/>
                <a:gd name="connsiteY12-5790" fmla="*/ 6729 h 2945610"/>
                <a:gd name="connsiteX13-5791" fmla="*/ 9141162 w 12192000"/>
                <a:gd name="connsiteY13-5792" fmla="*/ 7097 h 2945610"/>
                <a:gd name="connsiteX14-5793" fmla="*/ 9153398 w 12192000"/>
                <a:gd name="connsiteY14-5794" fmla="*/ 0 h 2945610"/>
                <a:gd name="connsiteX15-5795" fmla="*/ 9153398 w 12192000"/>
                <a:gd name="connsiteY15-5796" fmla="*/ 14193 h 2945610"/>
                <a:gd name="connsiteX16-5797" fmla="*/ 9160044 w 12192000"/>
                <a:gd name="connsiteY16-5798" fmla="*/ 18048 h 2945610"/>
                <a:gd name="connsiteX17-5799" fmla="*/ 10158400 w 12192000"/>
                <a:gd name="connsiteY17-5800" fmla="*/ 18048 h 2945610"/>
                <a:gd name="connsiteX18-5801" fmla="*/ 10158400 w 12192000"/>
                <a:gd name="connsiteY18-5802" fmla="*/ 287339 h 2945610"/>
                <a:gd name="connsiteX19-5803" fmla="*/ 10162864 w 12192000"/>
                <a:gd name="connsiteY19-5804" fmla="*/ 287339 h 2945610"/>
                <a:gd name="connsiteX20-5805" fmla="*/ 10162864 w 12192000"/>
                <a:gd name="connsiteY20-5806" fmla="*/ 18048 h 2945610"/>
                <a:gd name="connsiteX21-5807" fmla="*/ 11149618 w 12192000"/>
                <a:gd name="connsiteY21-5808" fmla="*/ 18048 h 2945610"/>
                <a:gd name="connsiteX22-5809" fmla="*/ 11180734 w 12192000"/>
                <a:gd name="connsiteY22-5810" fmla="*/ 0 h 2945610"/>
                <a:gd name="connsiteX23-5811" fmla="*/ 11180734 w 12192000"/>
                <a:gd name="connsiteY23-5812" fmla="*/ 18048 h 2945610"/>
                <a:gd name="connsiteX24-5813" fmla="*/ 12160884 w 12192000"/>
                <a:gd name="connsiteY24-5814" fmla="*/ 18048 h 2945610"/>
                <a:gd name="connsiteX25-5815" fmla="*/ 12192000 w 12192000"/>
                <a:gd name="connsiteY25-5816" fmla="*/ 0 h 2945610"/>
                <a:gd name="connsiteX26-5817" fmla="*/ 12192000 w 12192000"/>
                <a:gd name="connsiteY26-5818" fmla="*/ 1176792 h 2945610"/>
                <a:gd name="connsiteX27-5819" fmla="*/ 12192000 w 12192000"/>
                <a:gd name="connsiteY27-5820" fmla="*/ 1180732 h 2945610"/>
                <a:gd name="connsiteX28-5821" fmla="*/ 12188602 w 12192000"/>
                <a:gd name="connsiteY28-5822" fmla="*/ 1178762 h 2945610"/>
                <a:gd name="connsiteX29-5823" fmla="*/ 11174128 w 12192000"/>
                <a:gd name="connsiteY29-5824" fmla="*/ 1767158 h 2945610"/>
                <a:gd name="connsiteX30-5825" fmla="*/ 11174128 w 12192000"/>
                <a:gd name="connsiteY30-5826" fmla="*/ 1180624 h 2945610"/>
                <a:gd name="connsiteX31-5827" fmla="*/ 10166452 w 12192000"/>
                <a:gd name="connsiteY31-5828" fmla="*/ 1765077 h 2945610"/>
                <a:gd name="connsiteX32-5829" fmla="*/ 10166452 w 12192000"/>
                <a:gd name="connsiteY32-5830" fmla="*/ 1769201 h 2945610"/>
                <a:gd name="connsiteX33-5831" fmla="*/ 10162896 w 12192000"/>
                <a:gd name="connsiteY33-5832" fmla="*/ 1767139 h 2945610"/>
                <a:gd name="connsiteX34-5833" fmla="*/ 10162864 w 12192000"/>
                <a:gd name="connsiteY34-5834" fmla="*/ 1767158 h 2945610"/>
                <a:gd name="connsiteX35-5835" fmla="*/ 10162864 w 12192000"/>
                <a:gd name="connsiteY35-5836" fmla="*/ 1767120 h 2945610"/>
                <a:gd name="connsiteX36-5837" fmla="*/ 9151990 w 12192000"/>
                <a:gd name="connsiteY36-5838" fmla="*/ 1180813 h 2945610"/>
                <a:gd name="connsiteX37-5839" fmla="*/ 9140528 w 12192000"/>
                <a:gd name="connsiteY37-5840" fmla="*/ 1187461 h 2945610"/>
                <a:gd name="connsiteX38-5841" fmla="*/ 9140528 w 12192000"/>
                <a:gd name="connsiteY38-5842" fmla="*/ 1184256 h 2945610"/>
                <a:gd name="connsiteX39-5843" fmla="*/ 8139115 w 12192000"/>
                <a:gd name="connsiteY39-5844" fmla="*/ 1765077 h 2945610"/>
                <a:gd name="connsiteX40-5845" fmla="*/ 8139115 w 12192000"/>
                <a:gd name="connsiteY40-5846" fmla="*/ 1769201 h 2945610"/>
                <a:gd name="connsiteX41-5847" fmla="*/ 8135560 w 12192000"/>
                <a:gd name="connsiteY41-5848" fmla="*/ 1767139 h 2945610"/>
                <a:gd name="connsiteX42-5849" fmla="*/ 8135527 w 12192000"/>
                <a:gd name="connsiteY42-5850" fmla="*/ 1767158 h 2945610"/>
                <a:gd name="connsiteX43-5851" fmla="*/ 8135527 w 12192000"/>
                <a:gd name="connsiteY43-5852" fmla="*/ 1767120 h 2945610"/>
                <a:gd name="connsiteX44-5853" fmla="*/ 8127487 w 12192000"/>
                <a:gd name="connsiteY44-5854" fmla="*/ 1762457 h 2945610"/>
                <a:gd name="connsiteX45-5855" fmla="*/ 7119284 w 12192000"/>
                <a:gd name="connsiteY45-5856" fmla="*/ 2347214 h 2945610"/>
                <a:gd name="connsiteX46-5857" fmla="*/ 7119284 w 12192000"/>
                <a:gd name="connsiteY46-5858" fmla="*/ 2355323 h 2945610"/>
                <a:gd name="connsiteX47-5859" fmla="*/ 7113383 w 12192000"/>
                <a:gd name="connsiteY47-5860" fmla="*/ 2351900 h 2945610"/>
                <a:gd name="connsiteX48-5861" fmla="*/ 6103727 w 12192000"/>
                <a:gd name="connsiteY48-5862" fmla="*/ 2937501 h 2945610"/>
                <a:gd name="connsiteX49-5863" fmla="*/ 6103727 w 12192000"/>
                <a:gd name="connsiteY49-5864" fmla="*/ 2945610 h 2945610"/>
                <a:gd name="connsiteX50-5865" fmla="*/ 5087399 w 12192000"/>
                <a:gd name="connsiteY50-5866" fmla="*/ 2356139 h 2945610"/>
                <a:gd name="connsiteX51-5867" fmla="*/ 5085013 w 12192000"/>
                <a:gd name="connsiteY51-5868" fmla="*/ 2357523 h 2945610"/>
                <a:gd name="connsiteX52-5869" fmla="*/ 5084646 w 12192000"/>
                <a:gd name="connsiteY52-5870" fmla="*/ 2361463 h 2945610"/>
                <a:gd name="connsiteX53-5871" fmla="*/ 4071766 w 12192000"/>
                <a:gd name="connsiteY53-5872" fmla="*/ 1773990 h 2945610"/>
                <a:gd name="connsiteX54-5873" fmla="*/ 4071766 w 12192000"/>
                <a:gd name="connsiteY54-5874" fmla="*/ 1774966 h 2945610"/>
                <a:gd name="connsiteX55-5875" fmla="*/ 3054863 w 12192000"/>
                <a:gd name="connsiteY55-5876" fmla="*/ 1185161 h 2945610"/>
                <a:gd name="connsiteX56-5877" fmla="*/ 3053896 w 12192000"/>
                <a:gd name="connsiteY56-5878" fmla="*/ 1185722 h 2945610"/>
                <a:gd name="connsiteX57-5879" fmla="*/ 3053896 w 12192000"/>
                <a:gd name="connsiteY57-5880" fmla="*/ 1184600 h 2945610"/>
                <a:gd name="connsiteX58-5881" fmla="*/ 3053896 w 12192000"/>
                <a:gd name="connsiteY58-5882" fmla="*/ 1184598 h 2945610"/>
                <a:gd name="connsiteX59-5883" fmla="*/ 3051900 w 12192000"/>
                <a:gd name="connsiteY59-5884" fmla="*/ 1183441 h 2945610"/>
                <a:gd name="connsiteX60-5885" fmla="*/ 2038189 w 12192000"/>
                <a:gd name="connsiteY60-5886" fmla="*/ 1771394 h 2945610"/>
                <a:gd name="connsiteX61-5887" fmla="*/ 2037962 w 12192000"/>
                <a:gd name="connsiteY61-5888" fmla="*/ 1774966 h 2945610"/>
                <a:gd name="connsiteX62-5889" fmla="*/ 1021058 w 12192000"/>
                <a:gd name="connsiteY62-5890" fmla="*/ 1185161 h 2945610"/>
                <a:gd name="connsiteX63-5891" fmla="*/ 1020091 w 12192000"/>
                <a:gd name="connsiteY63-5892" fmla="*/ 1185722 h 2945610"/>
                <a:gd name="connsiteX64-5893" fmla="*/ 1017871 w 12192000"/>
                <a:gd name="connsiteY64-5894" fmla="*/ 1774966 h 2945610"/>
                <a:gd name="connsiteX65-5895" fmla="*/ 967 w 12192000"/>
                <a:gd name="connsiteY65-5896" fmla="*/ 1185161 h 2945610"/>
                <a:gd name="connsiteX66-5897" fmla="*/ 0 w 12192000"/>
                <a:gd name="connsiteY66-5898" fmla="*/ 1185722 h 2945610"/>
                <a:gd name="connsiteX67-5899" fmla="*/ 0 w 12192000"/>
                <a:gd name="connsiteY67-5900" fmla="*/ 4990 h 2945610"/>
                <a:gd name="connsiteX68-5901" fmla="*/ 22515 w 12192000"/>
                <a:gd name="connsiteY68-5902" fmla="*/ 18049 h 2945610"/>
                <a:gd name="connsiteX69-5903" fmla="*/ 1017871 w 12192000"/>
                <a:gd name="connsiteY69-5904" fmla="*/ 18049 h 2945610"/>
                <a:gd name="connsiteX70-5905" fmla="*/ 2037961 w 12192000"/>
                <a:gd name="connsiteY70-5906" fmla="*/ 18049 h 2945610"/>
                <a:gd name="connsiteX71-5907" fmla="*/ 2037963 w 12192000"/>
                <a:gd name="connsiteY71-5908" fmla="*/ 18048 h 2945610"/>
                <a:gd name="connsiteX72-5909" fmla="*/ 3033319 w 12192000"/>
                <a:gd name="connsiteY72-5910" fmla="*/ 18048 h 2945610"/>
                <a:gd name="connsiteX73-5911" fmla="*/ 4071766 w 12192000"/>
                <a:gd name="connsiteY73-5912" fmla="*/ 18049 h 2945610"/>
                <a:gd name="connsiteX74-5913" fmla="*/ 4071768 w 12192000"/>
                <a:gd name="connsiteY74-5914" fmla="*/ 18048 h 2945610"/>
                <a:gd name="connsiteX75-5915" fmla="*/ 5067121 w 12192000"/>
                <a:gd name="connsiteY75-5916" fmla="*/ 18048 h 2945610"/>
                <a:gd name="connsiteX76-5917" fmla="*/ 5085013 w 12192000"/>
                <a:gd name="connsiteY76-5918" fmla="*/ 7671 h 2945610"/>
                <a:gd name="connsiteX0-5919" fmla="*/ 4071994 w 12192000"/>
                <a:gd name="connsiteY0-5920" fmla="*/ 1768071 h 2945610"/>
                <a:gd name="connsiteX1-5921" fmla="*/ 4071766 w 12192000"/>
                <a:gd name="connsiteY1-5922" fmla="*/ 1768203 h 2945610"/>
                <a:gd name="connsiteX2-5923" fmla="*/ 4071994 w 12192000"/>
                <a:gd name="connsiteY2-5924" fmla="*/ 1768071 h 2945610"/>
                <a:gd name="connsiteX3-5925" fmla="*/ 5067121 w 12192000"/>
                <a:gd name="connsiteY3-5926" fmla="*/ 18048 h 2945610"/>
                <a:gd name="connsiteX4-5927" fmla="*/ 7119284 w 12192000"/>
                <a:gd name="connsiteY4-5928" fmla="*/ 10263 h 2945610"/>
                <a:gd name="connsiteX5-5929" fmla="*/ 7132707 w 12192000"/>
                <a:gd name="connsiteY5-5930" fmla="*/ 18048 h 2945610"/>
                <a:gd name="connsiteX6-5931" fmla="*/ 8131064 w 12192000"/>
                <a:gd name="connsiteY6-5932" fmla="*/ 18048 h 2945610"/>
                <a:gd name="connsiteX7-5933" fmla="*/ 8131064 w 12192000"/>
                <a:gd name="connsiteY7-5934" fmla="*/ 287339 h 2945610"/>
                <a:gd name="connsiteX8-5935" fmla="*/ 8135528 w 12192000"/>
                <a:gd name="connsiteY8-5936" fmla="*/ 287339 h 2945610"/>
                <a:gd name="connsiteX9-5937" fmla="*/ 8135528 w 12192000"/>
                <a:gd name="connsiteY9-5938" fmla="*/ 18048 h 2945610"/>
                <a:gd name="connsiteX10-5939" fmla="*/ 9122282 w 12192000"/>
                <a:gd name="connsiteY10-5940" fmla="*/ 18048 h 2945610"/>
                <a:gd name="connsiteX11-5941" fmla="*/ 9140528 w 12192000"/>
                <a:gd name="connsiteY11-5942" fmla="*/ 7464 h 2945610"/>
                <a:gd name="connsiteX12-5943" fmla="*/ 9140528 w 12192000"/>
                <a:gd name="connsiteY12-5944" fmla="*/ 6729 h 2945610"/>
                <a:gd name="connsiteX13-5945" fmla="*/ 9141162 w 12192000"/>
                <a:gd name="connsiteY13-5946" fmla="*/ 7097 h 2945610"/>
                <a:gd name="connsiteX14-5947" fmla="*/ 9153398 w 12192000"/>
                <a:gd name="connsiteY14-5948" fmla="*/ 0 h 2945610"/>
                <a:gd name="connsiteX15-5949" fmla="*/ 9153398 w 12192000"/>
                <a:gd name="connsiteY15-5950" fmla="*/ 14193 h 2945610"/>
                <a:gd name="connsiteX16-5951" fmla="*/ 9160044 w 12192000"/>
                <a:gd name="connsiteY16-5952" fmla="*/ 18048 h 2945610"/>
                <a:gd name="connsiteX17-5953" fmla="*/ 10158400 w 12192000"/>
                <a:gd name="connsiteY17-5954" fmla="*/ 18048 h 2945610"/>
                <a:gd name="connsiteX18-5955" fmla="*/ 10158400 w 12192000"/>
                <a:gd name="connsiteY18-5956" fmla="*/ 287339 h 2945610"/>
                <a:gd name="connsiteX19-5957" fmla="*/ 10162864 w 12192000"/>
                <a:gd name="connsiteY19-5958" fmla="*/ 287339 h 2945610"/>
                <a:gd name="connsiteX20-5959" fmla="*/ 10162864 w 12192000"/>
                <a:gd name="connsiteY20-5960" fmla="*/ 18048 h 2945610"/>
                <a:gd name="connsiteX21-5961" fmla="*/ 11149618 w 12192000"/>
                <a:gd name="connsiteY21-5962" fmla="*/ 18048 h 2945610"/>
                <a:gd name="connsiteX22-5963" fmla="*/ 11180734 w 12192000"/>
                <a:gd name="connsiteY22-5964" fmla="*/ 0 h 2945610"/>
                <a:gd name="connsiteX23-5965" fmla="*/ 11180734 w 12192000"/>
                <a:gd name="connsiteY23-5966" fmla="*/ 18048 h 2945610"/>
                <a:gd name="connsiteX24-5967" fmla="*/ 12160884 w 12192000"/>
                <a:gd name="connsiteY24-5968" fmla="*/ 18048 h 2945610"/>
                <a:gd name="connsiteX25-5969" fmla="*/ 12192000 w 12192000"/>
                <a:gd name="connsiteY25-5970" fmla="*/ 0 h 2945610"/>
                <a:gd name="connsiteX26-5971" fmla="*/ 12192000 w 12192000"/>
                <a:gd name="connsiteY26-5972" fmla="*/ 1176792 h 2945610"/>
                <a:gd name="connsiteX27-5973" fmla="*/ 12192000 w 12192000"/>
                <a:gd name="connsiteY27-5974" fmla="*/ 1180732 h 2945610"/>
                <a:gd name="connsiteX28-5975" fmla="*/ 12188602 w 12192000"/>
                <a:gd name="connsiteY28-5976" fmla="*/ 1178762 h 2945610"/>
                <a:gd name="connsiteX29-5977" fmla="*/ 11174128 w 12192000"/>
                <a:gd name="connsiteY29-5978" fmla="*/ 1767158 h 2945610"/>
                <a:gd name="connsiteX30-5979" fmla="*/ 11174128 w 12192000"/>
                <a:gd name="connsiteY30-5980" fmla="*/ 1180624 h 2945610"/>
                <a:gd name="connsiteX31-5981" fmla="*/ 10166452 w 12192000"/>
                <a:gd name="connsiteY31-5982" fmla="*/ 1765077 h 2945610"/>
                <a:gd name="connsiteX32-5983" fmla="*/ 10166452 w 12192000"/>
                <a:gd name="connsiteY32-5984" fmla="*/ 1769201 h 2945610"/>
                <a:gd name="connsiteX33-5985" fmla="*/ 10162896 w 12192000"/>
                <a:gd name="connsiteY33-5986" fmla="*/ 1767139 h 2945610"/>
                <a:gd name="connsiteX34-5987" fmla="*/ 10162864 w 12192000"/>
                <a:gd name="connsiteY34-5988" fmla="*/ 1767158 h 2945610"/>
                <a:gd name="connsiteX35-5989" fmla="*/ 10162864 w 12192000"/>
                <a:gd name="connsiteY35-5990" fmla="*/ 1767120 h 2945610"/>
                <a:gd name="connsiteX36-5991" fmla="*/ 9151990 w 12192000"/>
                <a:gd name="connsiteY36-5992" fmla="*/ 1180813 h 2945610"/>
                <a:gd name="connsiteX37-5993" fmla="*/ 9140528 w 12192000"/>
                <a:gd name="connsiteY37-5994" fmla="*/ 1187461 h 2945610"/>
                <a:gd name="connsiteX38-5995" fmla="*/ 9140528 w 12192000"/>
                <a:gd name="connsiteY38-5996" fmla="*/ 1184256 h 2945610"/>
                <a:gd name="connsiteX39-5997" fmla="*/ 8139115 w 12192000"/>
                <a:gd name="connsiteY39-5998" fmla="*/ 1765077 h 2945610"/>
                <a:gd name="connsiteX40-5999" fmla="*/ 8139115 w 12192000"/>
                <a:gd name="connsiteY40-6000" fmla="*/ 1769201 h 2945610"/>
                <a:gd name="connsiteX41-6001" fmla="*/ 8135560 w 12192000"/>
                <a:gd name="connsiteY41-6002" fmla="*/ 1767139 h 2945610"/>
                <a:gd name="connsiteX42-6003" fmla="*/ 8135527 w 12192000"/>
                <a:gd name="connsiteY42-6004" fmla="*/ 1767158 h 2945610"/>
                <a:gd name="connsiteX43-6005" fmla="*/ 8135527 w 12192000"/>
                <a:gd name="connsiteY43-6006" fmla="*/ 1767120 h 2945610"/>
                <a:gd name="connsiteX44-6007" fmla="*/ 8127487 w 12192000"/>
                <a:gd name="connsiteY44-6008" fmla="*/ 1762457 h 2945610"/>
                <a:gd name="connsiteX45-6009" fmla="*/ 7119284 w 12192000"/>
                <a:gd name="connsiteY45-6010" fmla="*/ 2347214 h 2945610"/>
                <a:gd name="connsiteX46-6011" fmla="*/ 7119284 w 12192000"/>
                <a:gd name="connsiteY46-6012" fmla="*/ 2355323 h 2945610"/>
                <a:gd name="connsiteX47-6013" fmla="*/ 7113383 w 12192000"/>
                <a:gd name="connsiteY47-6014" fmla="*/ 2351900 h 2945610"/>
                <a:gd name="connsiteX48-6015" fmla="*/ 6103727 w 12192000"/>
                <a:gd name="connsiteY48-6016" fmla="*/ 2937501 h 2945610"/>
                <a:gd name="connsiteX49-6017" fmla="*/ 6103727 w 12192000"/>
                <a:gd name="connsiteY49-6018" fmla="*/ 2945610 h 2945610"/>
                <a:gd name="connsiteX50-6019" fmla="*/ 5087399 w 12192000"/>
                <a:gd name="connsiteY50-6020" fmla="*/ 2356139 h 2945610"/>
                <a:gd name="connsiteX51-6021" fmla="*/ 5085013 w 12192000"/>
                <a:gd name="connsiteY51-6022" fmla="*/ 2357523 h 2945610"/>
                <a:gd name="connsiteX52-6023" fmla="*/ 5084646 w 12192000"/>
                <a:gd name="connsiteY52-6024" fmla="*/ 2361463 h 2945610"/>
                <a:gd name="connsiteX53-6025" fmla="*/ 4071766 w 12192000"/>
                <a:gd name="connsiteY53-6026" fmla="*/ 1773990 h 2945610"/>
                <a:gd name="connsiteX54-6027" fmla="*/ 4071766 w 12192000"/>
                <a:gd name="connsiteY54-6028" fmla="*/ 1774966 h 2945610"/>
                <a:gd name="connsiteX55-6029" fmla="*/ 3054863 w 12192000"/>
                <a:gd name="connsiteY55-6030" fmla="*/ 1185161 h 2945610"/>
                <a:gd name="connsiteX56-6031" fmla="*/ 3053896 w 12192000"/>
                <a:gd name="connsiteY56-6032" fmla="*/ 1185722 h 2945610"/>
                <a:gd name="connsiteX57-6033" fmla="*/ 3053896 w 12192000"/>
                <a:gd name="connsiteY57-6034" fmla="*/ 1184600 h 2945610"/>
                <a:gd name="connsiteX58-6035" fmla="*/ 3053896 w 12192000"/>
                <a:gd name="connsiteY58-6036" fmla="*/ 1184598 h 2945610"/>
                <a:gd name="connsiteX59-6037" fmla="*/ 3051900 w 12192000"/>
                <a:gd name="connsiteY59-6038" fmla="*/ 1183441 h 2945610"/>
                <a:gd name="connsiteX60-6039" fmla="*/ 2038189 w 12192000"/>
                <a:gd name="connsiteY60-6040" fmla="*/ 1771394 h 2945610"/>
                <a:gd name="connsiteX61-6041" fmla="*/ 2037962 w 12192000"/>
                <a:gd name="connsiteY61-6042" fmla="*/ 1774966 h 2945610"/>
                <a:gd name="connsiteX62-6043" fmla="*/ 1021058 w 12192000"/>
                <a:gd name="connsiteY62-6044" fmla="*/ 1185161 h 2945610"/>
                <a:gd name="connsiteX63-6045" fmla="*/ 1020091 w 12192000"/>
                <a:gd name="connsiteY63-6046" fmla="*/ 1185722 h 2945610"/>
                <a:gd name="connsiteX64-6047" fmla="*/ 1017871 w 12192000"/>
                <a:gd name="connsiteY64-6048" fmla="*/ 1774966 h 2945610"/>
                <a:gd name="connsiteX65-6049" fmla="*/ 967 w 12192000"/>
                <a:gd name="connsiteY65-6050" fmla="*/ 1185161 h 2945610"/>
                <a:gd name="connsiteX66-6051" fmla="*/ 0 w 12192000"/>
                <a:gd name="connsiteY66-6052" fmla="*/ 1185722 h 2945610"/>
                <a:gd name="connsiteX67-6053" fmla="*/ 0 w 12192000"/>
                <a:gd name="connsiteY67-6054" fmla="*/ 4990 h 2945610"/>
                <a:gd name="connsiteX68-6055" fmla="*/ 22515 w 12192000"/>
                <a:gd name="connsiteY68-6056" fmla="*/ 18049 h 2945610"/>
                <a:gd name="connsiteX69-6057" fmla="*/ 1017871 w 12192000"/>
                <a:gd name="connsiteY69-6058" fmla="*/ 18049 h 2945610"/>
                <a:gd name="connsiteX70-6059" fmla="*/ 2037961 w 12192000"/>
                <a:gd name="connsiteY70-6060" fmla="*/ 18049 h 2945610"/>
                <a:gd name="connsiteX71-6061" fmla="*/ 2037963 w 12192000"/>
                <a:gd name="connsiteY71-6062" fmla="*/ 18048 h 2945610"/>
                <a:gd name="connsiteX72-6063" fmla="*/ 3033319 w 12192000"/>
                <a:gd name="connsiteY72-6064" fmla="*/ 18048 h 2945610"/>
                <a:gd name="connsiteX73-6065" fmla="*/ 4071766 w 12192000"/>
                <a:gd name="connsiteY73-6066" fmla="*/ 18049 h 2945610"/>
                <a:gd name="connsiteX74-6067" fmla="*/ 4071768 w 12192000"/>
                <a:gd name="connsiteY74-6068" fmla="*/ 18048 h 2945610"/>
                <a:gd name="connsiteX75-6069" fmla="*/ 5067121 w 12192000"/>
                <a:gd name="connsiteY75-6070" fmla="*/ 18048 h 2945610"/>
                <a:gd name="connsiteX0-6071" fmla="*/ 4071994 w 12192000"/>
                <a:gd name="connsiteY0-6072" fmla="*/ 1768071 h 2945610"/>
                <a:gd name="connsiteX1-6073" fmla="*/ 4071766 w 12192000"/>
                <a:gd name="connsiteY1-6074" fmla="*/ 1768203 h 2945610"/>
                <a:gd name="connsiteX2-6075" fmla="*/ 4071994 w 12192000"/>
                <a:gd name="connsiteY2-6076" fmla="*/ 1768071 h 2945610"/>
                <a:gd name="connsiteX3-6077" fmla="*/ 4071768 w 12192000"/>
                <a:gd name="connsiteY3-6078" fmla="*/ 18048 h 2945610"/>
                <a:gd name="connsiteX4-6079" fmla="*/ 7119284 w 12192000"/>
                <a:gd name="connsiteY4-6080" fmla="*/ 10263 h 2945610"/>
                <a:gd name="connsiteX5-6081" fmla="*/ 7132707 w 12192000"/>
                <a:gd name="connsiteY5-6082" fmla="*/ 18048 h 2945610"/>
                <a:gd name="connsiteX6-6083" fmla="*/ 8131064 w 12192000"/>
                <a:gd name="connsiteY6-6084" fmla="*/ 18048 h 2945610"/>
                <a:gd name="connsiteX7-6085" fmla="*/ 8131064 w 12192000"/>
                <a:gd name="connsiteY7-6086" fmla="*/ 287339 h 2945610"/>
                <a:gd name="connsiteX8-6087" fmla="*/ 8135528 w 12192000"/>
                <a:gd name="connsiteY8-6088" fmla="*/ 287339 h 2945610"/>
                <a:gd name="connsiteX9-6089" fmla="*/ 8135528 w 12192000"/>
                <a:gd name="connsiteY9-6090" fmla="*/ 18048 h 2945610"/>
                <a:gd name="connsiteX10-6091" fmla="*/ 9122282 w 12192000"/>
                <a:gd name="connsiteY10-6092" fmla="*/ 18048 h 2945610"/>
                <a:gd name="connsiteX11-6093" fmla="*/ 9140528 w 12192000"/>
                <a:gd name="connsiteY11-6094" fmla="*/ 7464 h 2945610"/>
                <a:gd name="connsiteX12-6095" fmla="*/ 9140528 w 12192000"/>
                <a:gd name="connsiteY12-6096" fmla="*/ 6729 h 2945610"/>
                <a:gd name="connsiteX13-6097" fmla="*/ 9141162 w 12192000"/>
                <a:gd name="connsiteY13-6098" fmla="*/ 7097 h 2945610"/>
                <a:gd name="connsiteX14-6099" fmla="*/ 9153398 w 12192000"/>
                <a:gd name="connsiteY14-6100" fmla="*/ 0 h 2945610"/>
                <a:gd name="connsiteX15-6101" fmla="*/ 9153398 w 12192000"/>
                <a:gd name="connsiteY15-6102" fmla="*/ 14193 h 2945610"/>
                <a:gd name="connsiteX16-6103" fmla="*/ 9160044 w 12192000"/>
                <a:gd name="connsiteY16-6104" fmla="*/ 18048 h 2945610"/>
                <a:gd name="connsiteX17-6105" fmla="*/ 10158400 w 12192000"/>
                <a:gd name="connsiteY17-6106" fmla="*/ 18048 h 2945610"/>
                <a:gd name="connsiteX18-6107" fmla="*/ 10158400 w 12192000"/>
                <a:gd name="connsiteY18-6108" fmla="*/ 287339 h 2945610"/>
                <a:gd name="connsiteX19-6109" fmla="*/ 10162864 w 12192000"/>
                <a:gd name="connsiteY19-6110" fmla="*/ 287339 h 2945610"/>
                <a:gd name="connsiteX20-6111" fmla="*/ 10162864 w 12192000"/>
                <a:gd name="connsiteY20-6112" fmla="*/ 18048 h 2945610"/>
                <a:gd name="connsiteX21-6113" fmla="*/ 11149618 w 12192000"/>
                <a:gd name="connsiteY21-6114" fmla="*/ 18048 h 2945610"/>
                <a:gd name="connsiteX22-6115" fmla="*/ 11180734 w 12192000"/>
                <a:gd name="connsiteY22-6116" fmla="*/ 0 h 2945610"/>
                <a:gd name="connsiteX23-6117" fmla="*/ 11180734 w 12192000"/>
                <a:gd name="connsiteY23-6118" fmla="*/ 18048 h 2945610"/>
                <a:gd name="connsiteX24-6119" fmla="*/ 12160884 w 12192000"/>
                <a:gd name="connsiteY24-6120" fmla="*/ 18048 h 2945610"/>
                <a:gd name="connsiteX25-6121" fmla="*/ 12192000 w 12192000"/>
                <a:gd name="connsiteY25-6122" fmla="*/ 0 h 2945610"/>
                <a:gd name="connsiteX26-6123" fmla="*/ 12192000 w 12192000"/>
                <a:gd name="connsiteY26-6124" fmla="*/ 1176792 h 2945610"/>
                <a:gd name="connsiteX27-6125" fmla="*/ 12192000 w 12192000"/>
                <a:gd name="connsiteY27-6126" fmla="*/ 1180732 h 2945610"/>
                <a:gd name="connsiteX28-6127" fmla="*/ 12188602 w 12192000"/>
                <a:gd name="connsiteY28-6128" fmla="*/ 1178762 h 2945610"/>
                <a:gd name="connsiteX29-6129" fmla="*/ 11174128 w 12192000"/>
                <a:gd name="connsiteY29-6130" fmla="*/ 1767158 h 2945610"/>
                <a:gd name="connsiteX30-6131" fmla="*/ 11174128 w 12192000"/>
                <a:gd name="connsiteY30-6132" fmla="*/ 1180624 h 2945610"/>
                <a:gd name="connsiteX31-6133" fmla="*/ 10166452 w 12192000"/>
                <a:gd name="connsiteY31-6134" fmla="*/ 1765077 h 2945610"/>
                <a:gd name="connsiteX32-6135" fmla="*/ 10166452 w 12192000"/>
                <a:gd name="connsiteY32-6136" fmla="*/ 1769201 h 2945610"/>
                <a:gd name="connsiteX33-6137" fmla="*/ 10162896 w 12192000"/>
                <a:gd name="connsiteY33-6138" fmla="*/ 1767139 h 2945610"/>
                <a:gd name="connsiteX34-6139" fmla="*/ 10162864 w 12192000"/>
                <a:gd name="connsiteY34-6140" fmla="*/ 1767158 h 2945610"/>
                <a:gd name="connsiteX35-6141" fmla="*/ 10162864 w 12192000"/>
                <a:gd name="connsiteY35-6142" fmla="*/ 1767120 h 2945610"/>
                <a:gd name="connsiteX36-6143" fmla="*/ 9151990 w 12192000"/>
                <a:gd name="connsiteY36-6144" fmla="*/ 1180813 h 2945610"/>
                <a:gd name="connsiteX37-6145" fmla="*/ 9140528 w 12192000"/>
                <a:gd name="connsiteY37-6146" fmla="*/ 1187461 h 2945610"/>
                <a:gd name="connsiteX38-6147" fmla="*/ 9140528 w 12192000"/>
                <a:gd name="connsiteY38-6148" fmla="*/ 1184256 h 2945610"/>
                <a:gd name="connsiteX39-6149" fmla="*/ 8139115 w 12192000"/>
                <a:gd name="connsiteY39-6150" fmla="*/ 1765077 h 2945610"/>
                <a:gd name="connsiteX40-6151" fmla="*/ 8139115 w 12192000"/>
                <a:gd name="connsiteY40-6152" fmla="*/ 1769201 h 2945610"/>
                <a:gd name="connsiteX41-6153" fmla="*/ 8135560 w 12192000"/>
                <a:gd name="connsiteY41-6154" fmla="*/ 1767139 h 2945610"/>
                <a:gd name="connsiteX42-6155" fmla="*/ 8135527 w 12192000"/>
                <a:gd name="connsiteY42-6156" fmla="*/ 1767158 h 2945610"/>
                <a:gd name="connsiteX43-6157" fmla="*/ 8135527 w 12192000"/>
                <a:gd name="connsiteY43-6158" fmla="*/ 1767120 h 2945610"/>
                <a:gd name="connsiteX44-6159" fmla="*/ 8127487 w 12192000"/>
                <a:gd name="connsiteY44-6160" fmla="*/ 1762457 h 2945610"/>
                <a:gd name="connsiteX45-6161" fmla="*/ 7119284 w 12192000"/>
                <a:gd name="connsiteY45-6162" fmla="*/ 2347214 h 2945610"/>
                <a:gd name="connsiteX46-6163" fmla="*/ 7119284 w 12192000"/>
                <a:gd name="connsiteY46-6164" fmla="*/ 2355323 h 2945610"/>
                <a:gd name="connsiteX47-6165" fmla="*/ 7113383 w 12192000"/>
                <a:gd name="connsiteY47-6166" fmla="*/ 2351900 h 2945610"/>
                <a:gd name="connsiteX48-6167" fmla="*/ 6103727 w 12192000"/>
                <a:gd name="connsiteY48-6168" fmla="*/ 2937501 h 2945610"/>
                <a:gd name="connsiteX49-6169" fmla="*/ 6103727 w 12192000"/>
                <a:gd name="connsiteY49-6170" fmla="*/ 2945610 h 2945610"/>
                <a:gd name="connsiteX50-6171" fmla="*/ 5087399 w 12192000"/>
                <a:gd name="connsiteY50-6172" fmla="*/ 2356139 h 2945610"/>
                <a:gd name="connsiteX51-6173" fmla="*/ 5085013 w 12192000"/>
                <a:gd name="connsiteY51-6174" fmla="*/ 2357523 h 2945610"/>
                <a:gd name="connsiteX52-6175" fmla="*/ 5084646 w 12192000"/>
                <a:gd name="connsiteY52-6176" fmla="*/ 2361463 h 2945610"/>
                <a:gd name="connsiteX53-6177" fmla="*/ 4071766 w 12192000"/>
                <a:gd name="connsiteY53-6178" fmla="*/ 1773990 h 2945610"/>
                <a:gd name="connsiteX54-6179" fmla="*/ 4071766 w 12192000"/>
                <a:gd name="connsiteY54-6180" fmla="*/ 1774966 h 2945610"/>
                <a:gd name="connsiteX55-6181" fmla="*/ 3054863 w 12192000"/>
                <a:gd name="connsiteY55-6182" fmla="*/ 1185161 h 2945610"/>
                <a:gd name="connsiteX56-6183" fmla="*/ 3053896 w 12192000"/>
                <a:gd name="connsiteY56-6184" fmla="*/ 1185722 h 2945610"/>
                <a:gd name="connsiteX57-6185" fmla="*/ 3053896 w 12192000"/>
                <a:gd name="connsiteY57-6186" fmla="*/ 1184600 h 2945610"/>
                <a:gd name="connsiteX58-6187" fmla="*/ 3053896 w 12192000"/>
                <a:gd name="connsiteY58-6188" fmla="*/ 1184598 h 2945610"/>
                <a:gd name="connsiteX59-6189" fmla="*/ 3051900 w 12192000"/>
                <a:gd name="connsiteY59-6190" fmla="*/ 1183441 h 2945610"/>
                <a:gd name="connsiteX60-6191" fmla="*/ 2038189 w 12192000"/>
                <a:gd name="connsiteY60-6192" fmla="*/ 1771394 h 2945610"/>
                <a:gd name="connsiteX61-6193" fmla="*/ 2037962 w 12192000"/>
                <a:gd name="connsiteY61-6194" fmla="*/ 1774966 h 2945610"/>
                <a:gd name="connsiteX62-6195" fmla="*/ 1021058 w 12192000"/>
                <a:gd name="connsiteY62-6196" fmla="*/ 1185161 h 2945610"/>
                <a:gd name="connsiteX63-6197" fmla="*/ 1020091 w 12192000"/>
                <a:gd name="connsiteY63-6198" fmla="*/ 1185722 h 2945610"/>
                <a:gd name="connsiteX64-6199" fmla="*/ 1017871 w 12192000"/>
                <a:gd name="connsiteY64-6200" fmla="*/ 1774966 h 2945610"/>
                <a:gd name="connsiteX65-6201" fmla="*/ 967 w 12192000"/>
                <a:gd name="connsiteY65-6202" fmla="*/ 1185161 h 2945610"/>
                <a:gd name="connsiteX66-6203" fmla="*/ 0 w 12192000"/>
                <a:gd name="connsiteY66-6204" fmla="*/ 1185722 h 2945610"/>
                <a:gd name="connsiteX67-6205" fmla="*/ 0 w 12192000"/>
                <a:gd name="connsiteY67-6206" fmla="*/ 4990 h 2945610"/>
                <a:gd name="connsiteX68-6207" fmla="*/ 22515 w 12192000"/>
                <a:gd name="connsiteY68-6208" fmla="*/ 18049 h 2945610"/>
                <a:gd name="connsiteX69-6209" fmla="*/ 1017871 w 12192000"/>
                <a:gd name="connsiteY69-6210" fmla="*/ 18049 h 2945610"/>
                <a:gd name="connsiteX70-6211" fmla="*/ 2037961 w 12192000"/>
                <a:gd name="connsiteY70-6212" fmla="*/ 18049 h 2945610"/>
                <a:gd name="connsiteX71-6213" fmla="*/ 2037963 w 12192000"/>
                <a:gd name="connsiteY71-6214" fmla="*/ 18048 h 2945610"/>
                <a:gd name="connsiteX72-6215" fmla="*/ 3033319 w 12192000"/>
                <a:gd name="connsiteY72-6216" fmla="*/ 18048 h 2945610"/>
                <a:gd name="connsiteX73-6217" fmla="*/ 4071766 w 12192000"/>
                <a:gd name="connsiteY73-6218" fmla="*/ 18049 h 2945610"/>
                <a:gd name="connsiteX74-6219" fmla="*/ 4071768 w 12192000"/>
                <a:gd name="connsiteY74-6220" fmla="*/ 18048 h 2945610"/>
                <a:gd name="connsiteX0-6221" fmla="*/ 4071994 w 12192000"/>
                <a:gd name="connsiteY0-6222" fmla="*/ 1768071 h 2945610"/>
                <a:gd name="connsiteX1-6223" fmla="*/ 4071766 w 12192000"/>
                <a:gd name="connsiteY1-6224" fmla="*/ 1768203 h 2945610"/>
                <a:gd name="connsiteX2-6225" fmla="*/ 4071994 w 12192000"/>
                <a:gd name="connsiteY2-6226" fmla="*/ 1768071 h 2945610"/>
                <a:gd name="connsiteX3-6227" fmla="*/ 4071766 w 12192000"/>
                <a:gd name="connsiteY3-6228" fmla="*/ 18049 h 2945610"/>
                <a:gd name="connsiteX4-6229" fmla="*/ 7119284 w 12192000"/>
                <a:gd name="connsiteY4-6230" fmla="*/ 10263 h 2945610"/>
                <a:gd name="connsiteX5-6231" fmla="*/ 7132707 w 12192000"/>
                <a:gd name="connsiteY5-6232" fmla="*/ 18048 h 2945610"/>
                <a:gd name="connsiteX6-6233" fmla="*/ 8131064 w 12192000"/>
                <a:gd name="connsiteY6-6234" fmla="*/ 18048 h 2945610"/>
                <a:gd name="connsiteX7-6235" fmla="*/ 8131064 w 12192000"/>
                <a:gd name="connsiteY7-6236" fmla="*/ 287339 h 2945610"/>
                <a:gd name="connsiteX8-6237" fmla="*/ 8135528 w 12192000"/>
                <a:gd name="connsiteY8-6238" fmla="*/ 287339 h 2945610"/>
                <a:gd name="connsiteX9-6239" fmla="*/ 8135528 w 12192000"/>
                <a:gd name="connsiteY9-6240" fmla="*/ 18048 h 2945610"/>
                <a:gd name="connsiteX10-6241" fmla="*/ 9122282 w 12192000"/>
                <a:gd name="connsiteY10-6242" fmla="*/ 18048 h 2945610"/>
                <a:gd name="connsiteX11-6243" fmla="*/ 9140528 w 12192000"/>
                <a:gd name="connsiteY11-6244" fmla="*/ 7464 h 2945610"/>
                <a:gd name="connsiteX12-6245" fmla="*/ 9140528 w 12192000"/>
                <a:gd name="connsiteY12-6246" fmla="*/ 6729 h 2945610"/>
                <a:gd name="connsiteX13-6247" fmla="*/ 9141162 w 12192000"/>
                <a:gd name="connsiteY13-6248" fmla="*/ 7097 h 2945610"/>
                <a:gd name="connsiteX14-6249" fmla="*/ 9153398 w 12192000"/>
                <a:gd name="connsiteY14-6250" fmla="*/ 0 h 2945610"/>
                <a:gd name="connsiteX15-6251" fmla="*/ 9153398 w 12192000"/>
                <a:gd name="connsiteY15-6252" fmla="*/ 14193 h 2945610"/>
                <a:gd name="connsiteX16-6253" fmla="*/ 9160044 w 12192000"/>
                <a:gd name="connsiteY16-6254" fmla="*/ 18048 h 2945610"/>
                <a:gd name="connsiteX17-6255" fmla="*/ 10158400 w 12192000"/>
                <a:gd name="connsiteY17-6256" fmla="*/ 18048 h 2945610"/>
                <a:gd name="connsiteX18-6257" fmla="*/ 10158400 w 12192000"/>
                <a:gd name="connsiteY18-6258" fmla="*/ 287339 h 2945610"/>
                <a:gd name="connsiteX19-6259" fmla="*/ 10162864 w 12192000"/>
                <a:gd name="connsiteY19-6260" fmla="*/ 287339 h 2945610"/>
                <a:gd name="connsiteX20-6261" fmla="*/ 10162864 w 12192000"/>
                <a:gd name="connsiteY20-6262" fmla="*/ 18048 h 2945610"/>
                <a:gd name="connsiteX21-6263" fmla="*/ 11149618 w 12192000"/>
                <a:gd name="connsiteY21-6264" fmla="*/ 18048 h 2945610"/>
                <a:gd name="connsiteX22-6265" fmla="*/ 11180734 w 12192000"/>
                <a:gd name="connsiteY22-6266" fmla="*/ 0 h 2945610"/>
                <a:gd name="connsiteX23-6267" fmla="*/ 11180734 w 12192000"/>
                <a:gd name="connsiteY23-6268" fmla="*/ 18048 h 2945610"/>
                <a:gd name="connsiteX24-6269" fmla="*/ 12160884 w 12192000"/>
                <a:gd name="connsiteY24-6270" fmla="*/ 18048 h 2945610"/>
                <a:gd name="connsiteX25-6271" fmla="*/ 12192000 w 12192000"/>
                <a:gd name="connsiteY25-6272" fmla="*/ 0 h 2945610"/>
                <a:gd name="connsiteX26-6273" fmla="*/ 12192000 w 12192000"/>
                <a:gd name="connsiteY26-6274" fmla="*/ 1176792 h 2945610"/>
                <a:gd name="connsiteX27-6275" fmla="*/ 12192000 w 12192000"/>
                <a:gd name="connsiteY27-6276" fmla="*/ 1180732 h 2945610"/>
                <a:gd name="connsiteX28-6277" fmla="*/ 12188602 w 12192000"/>
                <a:gd name="connsiteY28-6278" fmla="*/ 1178762 h 2945610"/>
                <a:gd name="connsiteX29-6279" fmla="*/ 11174128 w 12192000"/>
                <a:gd name="connsiteY29-6280" fmla="*/ 1767158 h 2945610"/>
                <a:gd name="connsiteX30-6281" fmla="*/ 11174128 w 12192000"/>
                <a:gd name="connsiteY30-6282" fmla="*/ 1180624 h 2945610"/>
                <a:gd name="connsiteX31-6283" fmla="*/ 10166452 w 12192000"/>
                <a:gd name="connsiteY31-6284" fmla="*/ 1765077 h 2945610"/>
                <a:gd name="connsiteX32-6285" fmla="*/ 10166452 w 12192000"/>
                <a:gd name="connsiteY32-6286" fmla="*/ 1769201 h 2945610"/>
                <a:gd name="connsiteX33-6287" fmla="*/ 10162896 w 12192000"/>
                <a:gd name="connsiteY33-6288" fmla="*/ 1767139 h 2945610"/>
                <a:gd name="connsiteX34-6289" fmla="*/ 10162864 w 12192000"/>
                <a:gd name="connsiteY34-6290" fmla="*/ 1767158 h 2945610"/>
                <a:gd name="connsiteX35-6291" fmla="*/ 10162864 w 12192000"/>
                <a:gd name="connsiteY35-6292" fmla="*/ 1767120 h 2945610"/>
                <a:gd name="connsiteX36-6293" fmla="*/ 9151990 w 12192000"/>
                <a:gd name="connsiteY36-6294" fmla="*/ 1180813 h 2945610"/>
                <a:gd name="connsiteX37-6295" fmla="*/ 9140528 w 12192000"/>
                <a:gd name="connsiteY37-6296" fmla="*/ 1187461 h 2945610"/>
                <a:gd name="connsiteX38-6297" fmla="*/ 9140528 w 12192000"/>
                <a:gd name="connsiteY38-6298" fmla="*/ 1184256 h 2945610"/>
                <a:gd name="connsiteX39-6299" fmla="*/ 8139115 w 12192000"/>
                <a:gd name="connsiteY39-6300" fmla="*/ 1765077 h 2945610"/>
                <a:gd name="connsiteX40-6301" fmla="*/ 8139115 w 12192000"/>
                <a:gd name="connsiteY40-6302" fmla="*/ 1769201 h 2945610"/>
                <a:gd name="connsiteX41-6303" fmla="*/ 8135560 w 12192000"/>
                <a:gd name="connsiteY41-6304" fmla="*/ 1767139 h 2945610"/>
                <a:gd name="connsiteX42-6305" fmla="*/ 8135527 w 12192000"/>
                <a:gd name="connsiteY42-6306" fmla="*/ 1767158 h 2945610"/>
                <a:gd name="connsiteX43-6307" fmla="*/ 8135527 w 12192000"/>
                <a:gd name="connsiteY43-6308" fmla="*/ 1767120 h 2945610"/>
                <a:gd name="connsiteX44-6309" fmla="*/ 8127487 w 12192000"/>
                <a:gd name="connsiteY44-6310" fmla="*/ 1762457 h 2945610"/>
                <a:gd name="connsiteX45-6311" fmla="*/ 7119284 w 12192000"/>
                <a:gd name="connsiteY45-6312" fmla="*/ 2347214 h 2945610"/>
                <a:gd name="connsiteX46-6313" fmla="*/ 7119284 w 12192000"/>
                <a:gd name="connsiteY46-6314" fmla="*/ 2355323 h 2945610"/>
                <a:gd name="connsiteX47-6315" fmla="*/ 7113383 w 12192000"/>
                <a:gd name="connsiteY47-6316" fmla="*/ 2351900 h 2945610"/>
                <a:gd name="connsiteX48-6317" fmla="*/ 6103727 w 12192000"/>
                <a:gd name="connsiteY48-6318" fmla="*/ 2937501 h 2945610"/>
                <a:gd name="connsiteX49-6319" fmla="*/ 6103727 w 12192000"/>
                <a:gd name="connsiteY49-6320" fmla="*/ 2945610 h 2945610"/>
                <a:gd name="connsiteX50-6321" fmla="*/ 5087399 w 12192000"/>
                <a:gd name="connsiteY50-6322" fmla="*/ 2356139 h 2945610"/>
                <a:gd name="connsiteX51-6323" fmla="*/ 5085013 w 12192000"/>
                <a:gd name="connsiteY51-6324" fmla="*/ 2357523 h 2945610"/>
                <a:gd name="connsiteX52-6325" fmla="*/ 5084646 w 12192000"/>
                <a:gd name="connsiteY52-6326" fmla="*/ 2361463 h 2945610"/>
                <a:gd name="connsiteX53-6327" fmla="*/ 4071766 w 12192000"/>
                <a:gd name="connsiteY53-6328" fmla="*/ 1773990 h 2945610"/>
                <a:gd name="connsiteX54-6329" fmla="*/ 4071766 w 12192000"/>
                <a:gd name="connsiteY54-6330" fmla="*/ 1774966 h 2945610"/>
                <a:gd name="connsiteX55-6331" fmla="*/ 3054863 w 12192000"/>
                <a:gd name="connsiteY55-6332" fmla="*/ 1185161 h 2945610"/>
                <a:gd name="connsiteX56-6333" fmla="*/ 3053896 w 12192000"/>
                <a:gd name="connsiteY56-6334" fmla="*/ 1185722 h 2945610"/>
                <a:gd name="connsiteX57-6335" fmla="*/ 3053896 w 12192000"/>
                <a:gd name="connsiteY57-6336" fmla="*/ 1184600 h 2945610"/>
                <a:gd name="connsiteX58-6337" fmla="*/ 3053896 w 12192000"/>
                <a:gd name="connsiteY58-6338" fmla="*/ 1184598 h 2945610"/>
                <a:gd name="connsiteX59-6339" fmla="*/ 3051900 w 12192000"/>
                <a:gd name="connsiteY59-6340" fmla="*/ 1183441 h 2945610"/>
                <a:gd name="connsiteX60-6341" fmla="*/ 2038189 w 12192000"/>
                <a:gd name="connsiteY60-6342" fmla="*/ 1771394 h 2945610"/>
                <a:gd name="connsiteX61-6343" fmla="*/ 2037962 w 12192000"/>
                <a:gd name="connsiteY61-6344" fmla="*/ 1774966 h 2945610"/>
                <a:gd name="connsiteX62-6345" fmla="*/ 1021058 w 12192000"/>
                <a:gd name="connsiteY62-6346" fmla="*/ 1185161 h 2945610"/>
                <a:gd name="connsiteX63-6347" fmla="*/ 1020091 w 12192000"/>
                <a:gd name="connsiteY63-6348" fmla="*/ 1185722 h 2945610"/>
                <a:gd name="connsiteX64-6349" fmla="*/ 1017871 w 12192000"/>
                <a:gd name="connsiteY64-6350" fmla="*/ 1774966 h 2945610"/>
                <a:gd name="connsiteX65-6351" fmla="*/ 967 w 12192000"/>
                <a:gd name="connsiteY65-6352" fmla="*/ 1185161 h 2945610"/>
                <a:gd name="connsiteX66-6353" fmla="*/ 0 w 12192000"/>
                <a:gd name="connsiteY66-6354" fmla="*/ 1185722 h 2945610"/>
                <a:gd name="connsiteX67-6355" fmla="*/ 0 w 12192000"/>
                <a:gd name="connsiteY67-6356" fmla="*/ 4990 h 2945610"/>
                <a:gd name="connsiteX68-6357" fmla="*/ 22515 w 12192000"/>
                <a:gd name="connsiteY68-6358" fmla="*/ 18049 h 2945610"/>
                <a:gd name="connsiteX69-6359" fmla="*/ 1017871 w 12192000"/>
                <a:gd name="connsiteY69-6360" fmla="*/ 18049 h 2945610"/>
                <a:gd name="connsiteX70-6361" fmla="*/ 2037961 w 12192000"/>
                <a:gd name="connsiteY70-6362" fmla="*/ 18049 h 2945610"/>
                <a:gd name="connsiteX71-6363" fmla="*/ 2037963 w 12192000"/>
                <a:gd name="connsiteY71-6364" fmla="*/ 18048 h 2945610"/>
                <a:gd name="connsiteX72-6365" fmla="*/ 3033319 w 12192000"/>
                <a:gd name="connsiteY72-6366" fmla="*/ 18048 h 2945610"/>
                <a:gd name="connsiteX73-6367" fmla="*/ 4071766 w 12192000"/>
                <a:gd name="connsiteY73-6368" fmla="*/ 18049 h 2945610"/>
                <a:gd name="connsiteX0-6369" fmla="*/ 4071994 w 12192000"/>
                <a:gd name="connsiteY0-6370" fmla="*/ 1768071 h 2945610"/>
                <a:gd name="connsiteX1-6371" fmla="*/ 4071766 w 12192000"/>
                <a:gd name="connsiteY1-6372" fmla="*/ 1768203 h 2945610"/>
                <a:gd name="connsiteX2-6373" fmla="*/ 4071994 w 12192000"/>
                <a:gd name="connsiteY2-6374" fmla="*/ 1768071 h 2945610"/>
                <a:gd name="connsiteX3-6375" fmla="*/ 3033319 w 12192000"/>
                <a:gd name="connsiteY3-6376" fmla="*/ 18048 h 2945610"/>
                <a:gd name="connsiteX4-6377" fmla="*/ 7119284 w 12192000"/>
                <a:gd name="connsiteY4-6378" fmla="*/ 10263 h 2945610"/>
                <a:gd name="connsiteX5-6379" fmla="*/ 7132707 w 12192000"/>
                <a:gd name="connsiteY5-6380" fmla="*/ 18048 h 2945610"/>
                <a:gd name="connsiteX6-6381" fmla="*/ 8131064 w 12192000"/>
                <a:gd name="connsiteY6-6382" fmla="*/ 18048 h 2945610"/>
                <a:gd name="connsiteX7-6383" fmla="*/ 8131064 w 12192000"/>
                <a:gd name="connsiteY7-6384" fmla="*/ 287339 h 2945610"/>
                <a:gd name="connsiteX8-6385" fmla="*/ 8135528 w 12192000"/>
                <a:gd name="connsiteY8-6386" fmla="*/ 287339 h 2945610"/>
                <a:gd name="connsiteX9-6387" fmla="*/ 8135528 w 12192000"/>
                <a:gd name="connsiteY9-6388" fmla="*/ 18048 h 2945610"/>
                <a:gd name="connsiteX10-6389" fmla="*/ 9122282 w 12192000"/>
                <a:gd name="connsiteY10-6390" fmla="*/ 18048 h 2945610"/>
                <a:gd name="connsiteX11-6391" fmla="*/ 9140528 w 12192000"/>
                <a:gd name="connsiteY11-6392" fmla="*/ 7464 h 2945610"/>
                <a:gd name="connsiteX12-6393" fmla="*/ 9140528 w 12192000"/>
                <a:gd name="connsiteY12-6394" fmla="*/ 6729 h 2945610"/>
                <a:gd name="connsiteX13-6395" fmla="*/ 9141162 w 12192000"/>
                <a:gd name="connsiteY13-6396" fmla="*/ 7097 h 2945610"/>
                <a:gd name="connsiteX14-6397" fmla="*/ 9153398 w 12192000"/>
                <a:gd name="connsiteY14-6398" fmla="*/ 0 h 2945610"/>
                <a:gd name="connsiteX15-6399" fmla="*/ 9153398 w 12192000"/>
                <a:gd name="connsiteY15-6400" fmla="*/ 14193 h 2945610"/>
                <a:gd name="connsiteX16-6401" fmla="*/ 9160044 w 12192000"/>
                <a:gd name="connsiteY16-6402" fmla="*/ 18048 h 2945610"/>
                <a:gd name="connsiteX17-6403" fmla="*/ 10158400 w 12192000"/>
                <a:gd name="connsiteY17-6404" fmla="*/ 18048 h 2945610"/>
                <a:gd name="connsiteX18-6405" fmla="*/ 10158400 w 12192000"/>
                <a:gd name="connsiteY18-6406" fmla="*/ 287339 h 2945610"/>
                <a:gd name="connsiteX19-6407" fmla="*/ 10162864 w 12192000"/>
                <a:gd name="connsiteY19-6408" fmla="*/ 287339 h 2945610"/>
                <a:gd name="connsiteX20-6409" fmla="*/ 10162864 w 12192000"/>
                <a:gd name="connsiteY20-6410" fmla="*/ 18048 h 2945610"/>
                <a:gd name="connsiteX21-6411" fmla="*/ 11149618 w 12192000"/>
                <a:gd name="connsiteY21-6412" fmla="*/ 18048 h 2945610"/>
                <a:gd name="connsiteX22-6413" fmla="*/ 11180734 w 12192000"/>
                <a:gd name="connsiteY22-6414" fmla="*/ 0 h 2945610"/>
                <a:gd name="connsiteX23-6415" fmla="*/ 11180734 w 12192000"/>
                <a:gd name="connsiteY23-6416" fmla="*/ 18048 h 2945610"/>
                <a:gd name="connsiteX24-6417" fmla="*/ 12160884 w 12192000"/>
                <a:gd name="connsiteY24-6418" fmla="*/ 18048 h 2945610"/>
                <a:gd name="connsiteX25-6419" fmla="*/ 12192000 w 12192000"/>
                <a:gd name="connsiteY25-6420" fmla="*/ 0 h 2945610"/>
                <a:gd name="connsiteX26-6421" fmla="*/ 12192000 w 12192000"/>
                <a:gd name="connsiteY26-6422" fmla="*/ 1176792 h 2945610"/>
                <a:gd name="connsiteX27-6423" fmla="*/ 12192000 w 12192000"/>
                <a:gd name="connsiteY27-6424" fmla="*/ 1180732 h 2945610"/>
                <a:gd name="connsiteX28-6425" fmla="*/ 12188602 w 12192000"/>
                <a:gd name="connsiteY28-6426" fmla="*/ 1178762 h 2945610"/>
                <a:gd name="connsiteX29-6427" fmla="*/ 11174128 w 12192000"/>
                <a:gd name="connsiteY29-6428" fmla="*/ 1767158 h 2945610"/>
                <a:gd name="connsiteX30-6429" fmla="*/ 11174128 w 12192000"/>
                <a:gd name="connsiteY30-6430" fmla="*/ 1180624 h 2945610"/>
                <a:gd name="connsiteX31-6431" fmla="*/ 10166452 w 12192000"/>
                <a:gd name="connsiteY31-6432" fmla="*/ 1765077 h 2945610"/>
                <a:gd name="connsiteX32-6433" fmla="*/ 10166452 w 12192000"/>
                <a:gd name="connsiteY32-6434" fmla="*/ 1769201 h 2945610"/>
                <a:gd name="connsiteX33-6435" fmla="*/ 10162896 w 12192000"/>
                <a:gd name="connsiteY33-6436" fmla="*/ 1767139 h 2945610"/>
                <a:gd name="connsiteX34-6437" fmla="*/ 10162864 w 12192000"/>
                <a:gd name="connsiteY34-6438" fmla="*/ 1767158 h 2945610"/>
                <a:gd name="connsiteX35-6439" fmla="*/ 10162864 w 12192000"/>
                <a:gd name="connsiteY35-6440" fmla="*/ 1767120 h 2945610"/>
                <a:gd name="connsiteX36-6441" fmla="*/ 9151990 w 12192000"/>
                <a:gd name="connsiteY36-6442" fmla="*/ 1180813 h 2945610"/>
                <a:gd name="connsiteX37-6443" fmla="*/ 9140528 w 12192000"/>
                <a:gd name="connsiteY37-6444" fmla="*/ 1187461 h 2945610"/>
                <a:gd name="connsiteX38-6445" fmla="*/ 9140528 w 12192000"/>
                <a:gd name="connsiteY38-6446" fmla="*/ 1184256 h 2945610"/>
                <a:gd name="connsiteX39-6447" fmla="*/ 8139115 w 12192000"/>
                <a:gd name="connsiteY39-6448" fmla="*/ 1765077 h 2945610"/>
                <a:gd name="connsiteX40-6449" fmla="*/ 8139115 w 12192000"/>
                <a:gd name="connsiteY40-6450" fmla="*/ 1769201 h 2945610"/>
                <a:gd name="connsiteX41-6451" fmla="*/ 8135560 w 12192000"/>
                <a:gd name="connsiteY41-6452" fmla="*/ 1767139 h 2945610"/>
                <a:gd name="connsiteX42-6453" fmla="*/ 8135527 w 12192000"/>
                <a:gd name="connsiteY42-6454" fmla="*/ 1767158 h 2945610"/>
                <a:gd name="connsiteX43-6455" fmla="*/ 8135527 w 12192000"/>
                <a:gd name="connsiteY43-6456" fmla="*/ 1767120 h 2945610"/>
                <a:gd name="connsiteX44-6457" fmla="*/ 8127487 w 12192000"/>
                <a:gd name="connsiteY44-6458" fmla="*/ 1762457 h 2945610"/>
                <a:gd name="connsiteX45-6459" fmla="*/ 7119284 w 12192000"/>
                <a:gd name="connsiteY45-6460" fmla="*/ 2347214 h 2945610"/>
                <a:gd name="connsiteX46-6461" fmla="*/ 7119284 w 12192000"/>
                <a:gd name="connsiteY46-6462" fmla="*/ 2355323 h 2945610"/>
                <a:gd name="connsiteX47-6463" fmla="*/ 7113383 w 12192000"/>
                <a:gd name="connsiteY47-6464" fmla="*/ 2351900 h 2945610"/>
                <a:gd name="connsiteX48-6465" fmla="*/ 6103727 w 12192000"/>
                <a:gd name="connsiteY48-6466" fmla="*/ 2937501 h 2945610"/>
                <a:gd name="connsiteX49-6467" fmla="*/ 6103727 w 12192000"/>
                <a:gd name="connsiteY49-6468" fmla="*/ 2945610 h 2945610"/>
                <a:gd name="connsiteX50-6469" fmla="*/ 5087399 w 12192000"/>
                <a:gd name="connsiteY50-6470" fmla="*/ 2356139 h 2945610"/>
                <a:gd name="connsiteX51-6471" fmla="*/ 5085013 w 12192000"/>
                <a:gd name="connsiteY51-6472" fmla="*/ 2357523 h 2945610"/>
                <a:gd name="connsiteX52-6473" fmla="*/ 5084646 w 12192000"/>
                <a:gd name="connsiteY52-6474" fmla="*/ 2361463 h 2945610"/>
                <a:gd name="connsiteX53-6475" fmla="*/ 4071766 w 12192000"/>
                <a:gd name="connsiteY53-6476" fmla="*/ 1773990 h 2945610"/>
                <a:gd name="connsiteX54-6477" fmla="*/ 4071766 w 12192000"/>
                <a:gd name="connsiteY54-6478" fmla="*/ 1774966 h 2945610"/>
                <a:gd name="connsiteX55-6479" fmla="*/ 3054863 w 12192000"/>
                <a:gd name="connsiteY55-6480" fmla="*/ 1185161 h 2945610"/>
                <a:gd name="connsiteX56-6481" fmla="*/ 3053896 w 12192000"/>
                <a:gd name="connsiteY56-6482" fmla="*/ 1185722 h 2945610"/>
                <a:gd name="connsiteX57-6483" fmla="*/ 3053896 w 12192000"/>
                <a:gd name="connsiteY57-6484" fmla="*/ 1184600 h 2945610"/>
                <a:gd name="connsiteX58-6485" fmla="*/ 3053896 w 12192000"/>
                <a:gd name="connsiteY58-6486" fmla="*/ 1184598 h 2945610"/>
                <a:gd name="connsiteX59-6487" fmla="*/ 3051900 w 12192000"/>
                <a:gd name="connsiteY59-6488" fmla="*/ 1183441 h 2945610"/>
                <a:gd name="connsiteX60-6489" fmla="*/ 2038189 w 12192000"/>
                <a:gd name="connsiteY60-6490" fmla="*/ 1771394 h 2945610"/>
                <a:gd name="connsiteX61-6491" fmla="*/ 2037962 w 12192000"/>
                <a:gd name="connsiteY61-6492" fmla="*/ 1774966 h 2945610"/>
                <a:gd name="connsiteX62-6493" fmla="*/ 1021058 w 12192000"/>
                <a:gd name="connsiteY62-6494" fmla="*/ 1185161 h 2945610"/>
                <a:gd name="connsiteX63-6495" fmla="*/ 1020091 w 12192000"/>
                <a:gd name="connsiteY63-6496" fmla="*/ 1185722 h 2945610"/>
                <a:gd name="connsiteX64-6497" fmla="*/ 1017871 w 12192000"/>
                <a:gd name="connsiteY64-6498" fmla="*/ 1774966 h 2945610"/>
                <a:gd name="connsiteX65-6499" fmla="*/ 967 w 12192000"/>
                <a:gd name="connsiteY65-6500" fmla="*/ 1185161 h 2945610"/>
                <a:gd name="connsiteX66-6501" fmla="*/ 0 w 12192000"/>
                <a:gd name="connsiteY66-6502" fmla="*/ 1185722 h 2945610"/>
                <a:gd name="connsiteX67-6503" fmla="*/ 0 w 12192000"/>
                <a:gd name="connsiteY67-6504" fmla="*/ 4990 h 2945610"/>
                <a:gd name="connsiteX68-6505" fmla="*/ 22515 w 12192000"/>
                <a:gd name="connsiteY68-6506" fmla="*/ 18049 h 2945610"/>
                <a:gd name="connsiteX69-6507" fmla="*/ 1017871 w 12192000"/>
                <a:gd name="connsiteY69-6508" fmla="*/ 18049 h 2945610"/>
                <a:gd name="connsiteX70-6509" fmla="*/ 2037961 w 12192000"/>
                <a:gd name="connsiteY70-6510" fmla="*/ 18049 h 2945610"/>
                <a:gd name="connsiteX71-6511" fmla="*/ 2037963 w 12192000"/>
                <a:gd name="connsiteY71-6512" fmla="*/ 18048 h 2945610"/>
                <a:gd name="connsiteX72-6513" fmla="*/ 3033319 w 12192000"/>
                <a:gd name="connsiteY72-6514" fmla="*/ 18048 h 2945610"/>
                <a:gd name="connsiteX0-6515" fmla="*/ 4071994 w 12192000"/>
                <a:gd name="connsiteY0-6516" fmla="*/ 1768071 h 2945610"/>
                <a:gd name="connsiteX1-6517" fmla="*/ 4071766 w 12192000"/>
                <a:gd name="connsiteY1-6518" fmla="*/ 1768203 h 2945610"/>
                <a:gd name="connsiteX2-6519" fmla="*/ 4071994 w 12192000"/>
                <a:gd name="connsiteY2-6520" fmla="*/ 1768071 h 2945610"/>
                <a:gd name="connsiteX3-6521" fmla="*/ 2037963 w 12192000"/>
                <a:gd name="connsiteY3-6522" fmla="*/ 18048 h 2945610"/>
                <a:gd name="connsiteX4-6523" fmla="*/ 7119284 w 12192000"/>
                <a:gd name="connsiteY4-6524" fmla="*/ 10263 h 2945610"/>
                <a:gd name="connsiteX5-6525" fmla="*/ 7132707 w 12192000"/>
                <a:gd name="connsiteY5-6526" fmla="*/ 18048 h 2945610"/>
                <a:gd name="connsiteX6-6527" fmla="*/ 8131064 w 12192000"/>
                <a:gd name="connsiteY6-6528" fmla="*/ 18048 h 2945610"/>
                <a:gd name="connsiteX7-6529" fmla="*/ 8131064 w 12192000"/>
                <a:gd name="connsiteY7-6530" fmla="*/ 287339 h 2945610"/>
                <a:gd name="connsiteX8-6531" fmla="*/ 8135528 w 12192000"/>
                <a:gd name="connsiteY8-6532" fmla="*/ 287339 h 2945610"/>
                <a:gd name="connsiteX9-6533" fmla="*/ 8135528 w 12192000"/>
                <a:gd name="connsiteY9-6534" fmla="*/ 18048 h 2945610"/>
                <a:gd name="connsiteX10-6535" fmla="*/ 9122282 w 12192000"/>
                <a:gd name="connsiteY10-6536" fmla="*/ 18048 h 2945610"/>
                <a:gd name="connsiteX11-6537" fmla="*/ 9140528 w 12192000"/>
                <a:gd name="connsiteY11-6538" fmla="*/ 7464 h 2945610"/>
                <a:gd name="connsiteX12-6539" fmla="*/ 9140528 w 12192000"/>
                <a:gd name="connsiteY12-6540" fmla="*/ 6729 h 2945610"/>
                <a:gd name="connsiteX13-6541" fmla="*/ 9141162 w 12192000"/>
                <a:gd name="connsiteY13-6542" fmla="*/ 7097 h 2945610"/>
                <a:gd name="connsiteX14-6543" fmla="*/ 9153398 w 12192000"/>
                <a:gd name="connsiteY14-6544" fmla="*/ 0 h 2945610"/>
                <a:gd name="connsiteX15-6545" fmla="*/ 9153398 w 12192000"/>
                <a:gd name="connsiteY15-6546" fmla="*/ 14193 h 2945610"/>
                <a:gd name="connsiteX16-6547" fmla="*/ 9160044 w 12192000"/>
                <a:gd name="connsiteY16-6548" fmla="*/ 18048 h 2945610"/>
                <a:gd name="connsiteX17-6549" fmla="*/ 10158400 w 12192000"/>
                <a:gd name="connsiteY17-6550" fmla="*/ 18048 h 2945610"/>
                <a:gd name="connsiteX18-6551" fmla="*/ 10158400 w 12192000"/>
                <a:gd name="connsiteY18-6552" fmla="*/ 287339 h 2945610"/>
                <a:gd name="connsiteX19-6553" fmla="*/ 10162864 w 12192000"/>
                <a:gd name="connsiteY19-6554" fmla="*/ 287339 h 2945610"/>
                <a:gd name="connsiteX20-6555" fmla="*/ 10162864 w 12192000"/>
                <a:gd name="connsiteY20-6556" fmla="*/ 18048 h 2945610"/>
                <a:gd name="connsiteX21-6557" fmla="*/ 11149618 w 12192000"/>
                <a:gd name="connsiteY21-6558" fmla="*/ 18048 h 2945610"/>
                <a:gd name="connsiteX22-6559" fmla="*/ 11180734 w 12192000"/>
                <a:gd name="connsiteY22-6560" fmla="*/ 0 h 2945610"/>
                <a:gd name="connsiteX23-6561" fmla="*/ 11180734 w 12192000"/>
                <a:gd name="connsiteY23-6562" fmla="*/ 18048 h 2945610"/>
                <a:gd name="connsiteX24-6563" fmla="*/ 12160884 w 12192000"/>
                <a:gd name="connsiteY24-6564" fmla="*/ 18048 h 2945610"/>
                <a:gd name="connsiteX25-6565" fmla="*/ 12192000 w 12192000"/>
                <a:gd name="connsiteY25-6566" fmla="*/ 0 h 2945610"/>
                <a:gd name="connsiteX26-6567" fmla="*/ 12192000 w 12192000"/>
                <a:gd name="connsiteY26-6568" fmla="*/ 1176792 h 2945610"/>
                <a:gd name="connsiteX27-6569" fmla="*/ 12192000 w 12192000"/>
                <a:gd name="connsiteY27-6570" fmla="*/ 1180732 h 2945610"/>
                <a:gd name="connsiteX28-6571" fmla="*/ 12188602 w 12192000"/>
                <a:gd name="connsiteY28-6572" fmla="*/ 1178762 h 2945610"/>
                <a:gd name="connsiteX29-6573" fmla="*/ 11174128 w 12192000"/>
                <a:gd name="connsiteY29-6574" fmla="*/ 1767158 h 2945610"/>
                <a:gd name="connsiteX30-6575" fmla="*/ 11174128 w 12192000"/>
                <a:gd name="connsiteY30-6576" fmla="*/ 1180624 h 2945610"/>
                <a:gd name="connsiteX31-6577" fmla="*/ 10166452 w 12192000"/>
                <a:gd name="connsiteY31-6578" fmla="*/ 1765077 h 2945610"/>
                <a:gd name="connsiteX32-6579" fmla="*/ 10166452 w 12192000"/>
                <a:gd name="connsiteY32-6580" fmla="*/ 1769201 h 2945610"/>
                <a:gd name="connsiteX33-6581" fmla="*/ 10162896 w 12192000"/>
                <a:gd name="connsiteY33-6582" fmla="*/ 1767139 h 2945610"/>
                <a:gd name="connsiteX34-6583" fmla="*/ 10162864 w 12192000"/>
                <a:gd name="connsiteY34-6584" fmla="*/ 1767158 h 2945610"/>
                <a:gd name="connsiteX35-6585" fmla="*/ 10162864 w 12192000"/>
                <a:gd name="connsiteY35-6586" fmla="*/ 1767120 h 2945610"/>
                <a:gd name="connsiteX36-6587" fmla="*/ 9151990 w 12192000"/>
                <a:gd name="connsiteY36-6588" fmla="*/ 1180813 h 2945610"/>
                <a:gd name="connsiteX37-6589" fmla="*/ 9140528 w 12192000"/>
                <a:gd name="connsiteY37-6590" fmla="*/ 1187461 h 2945610"/>
                <a:gd name="connsiteX38-6591" fmla="*/ 9140528 w 12192000"/>
                <a:gd name="connsiteY38-6592" fmla="*/ 1184256 h 2945610"/>
                <a:gd name="connsiteX39-6593" fmla="*/ 8139115 w 12192000"/>
                <a:gd name="connsiteY39-6594" fmla="*/ 1765077 h 2945610"/>
                <a:gd name="connsiteX40-6595" fmla="*/ 8139115 w 12192000"/>
                <a:gd name="connsiteY40-6596" fmla="*/ 1769201 h 2945610"/>
                <a:gd name="connsiteX41-6597" fmla="*/ 8135560 w 12192000"/>
                <a:gd name="connsiteY41-6598" fmla="*/ 1767139 h 2945610"/>
                <a:gd name="connsiteX42-6599" fmla="*/ 8135527 w 12192000"/>
                <a:gd name="connsiteY42-6600" fmla="*/ 1767158 h 2945610"/>
                <a:gd name="connsiteX43-6601" fmla="*/ 8135527 w 12192000"/>
                <a:gd name="connsiteY43-6602" fmla="*/ 1767120 h 2945610"/>
                <a:gd name="connsiteX44-6603" fmla="*/ 8127487 w 12192000"/>
                <a:gd name="connsiteY44-6604" fmla="*/ 1762457 h 2945610"/>
                <a:gd name="connsiteX45-6605" fmla="*/ 7119284 w 12192000"/>
                <a:gd name="connsiteY45-6606" fmla="*/ 2347214 h 2945610"/>
                <a:gd name="connsiteX46-6607" fmla="*/ 7119284 w 12192000"/>
                <a:gd name="connsiteY46-6608" fmla="*/ 2355323 h 2945610"/>
                <a:gd name="connsiteX47-6609" fmla="*/ 7113383 w 12192000"/>
                <a:gd name="connsiteY47-6610" fmla="*/ 2351900 h 2945610"/>
                <a:gd name="connsiteX48-6611" fmla="*/ 6103727 w 12192000"/>
                <a:gd name="connsiteY48-6612" fmla="*/ 2937501 h 2945610"/>
                <a:gd name="connsiteX49-6613" fmla="*/ 6103727 w 12192000"/>
                <a:gd name="connsiteY49-6614" fmla="*/ 2945610 h 2945610"/>
                <a:gd name="connsiteX50-6615" fmla="*/ 5087399 w 12192000"/>
                <a:gd name="connsiteY50-6616" fmla="*/ 2356139 h 2945610"/>
                <a:gd name="connsiteX51-6617" fmla="*/ 5085013 w 12192000"/>
                <a:gd name="connsiteY51-6618" fmla="*/ 2357523 h 2945610"/>
                <a:gd name="connsiteX52-6619" fmla="*/ 5084646 w 12192000"/>
                <a:gd name="connsiteY52-6620" fmla="*/ 2361463 h 2945610"/>
                <a:gd name="connsiteX53-6621" fmla="*/ 4071766 w 12192000"/>
                <a:gd name="connsiteY53-6622" fmla="*/ 1773990 h 2945610"/>
                <a:gd name="connsiteX54-6623" fmla="*/ 4071766 w 12192000"/>
                <a:gd name="connsiteY54-6624" fmla="*/ 1774966 h 2945610"/>
                <a:gd name="connsiteX55-6625" fmla="*/ 3054863 w 12192000"/>
                <a:gd name="connsiteY55-6626" fmla="*/ 1185161 h 2945610"/>
                <a:gd name="connsiteX56-6627" fmla="*/ 3053896 w 12192000"/>
                <a:gd name="connsiteY56-6628" fmla="*/ 1185722 h 2945610"/>
                <a:gd name="connsiteX57-6629" fmla="*/ 3053896 w 12192000"/>
                <a:gd name="connsiteY57-6630" fmla="*/ 1184600 h 2945610"/>
                <a:gd name="connsiteX58-6631" fmla="*/ 3053896 w 12192000"/>
                <a:gd name="connsiteY58-6632" fmla="*/ 1184598 h 2945610"/>
                <a:gd name="connsiteX59-6633" fmla="*/ 3051900 w 12192000"/>
                <a:gd name="connsiteY59-6634" fmla="*/ 1183441 h 2945610"/>
                <a:gd name="connsiteX60-6635" fmla="*/ 2038189 w 12192000"/>
                <a:gd name="connsiteY60-6636" fmla="*/ 1771394 h 2945610"/>
                <a:gd name="connsiteX61-6637" fmla="*/ 2037962 w 12192000"/>
                <a:gd name="connsiteY61-6638" fmla="*/ 1774966 h 2945610"/>
                <a:gd name="connsiteX62-6639" fmla="*/ 1021058 w 12192000"/>
                <a:gd name="connsiteY62-6640" fmla="*/ 1185161 h 2945610"/>
                <a:gd name="connsiteX63-6641" fmla="*/ 1020091 w 12192000"/>
                <a:gd name="connsiteY63-6642" fmla="*/ 1185722 h 2945610"/>
                <a:gd name="connsiteX64-6643" fmla="*/ 1017871 w 12192000"/>
                <a:gd name="connsiteY64-6644" fmla="*/ 1774966 h 2945610"/>
                <a:gd name="connsiteX65-6645" fmla="*/ 967 w 12192000"/>
                <a:gd name="connsiteY65-6646" fmla="*/ 1185161 h 2945610"/>
                <a:gd name="connsiteX66-6647" fmla="*/ 0 w 12192000"/>
                <a:gd name="connsiteY66-6648" fmla="*/ 1185722 h 2945610"/>
                <a:gd name="connsiteX67-6649" fmla="*/ 0 w 12192000"/>
                <a:gd name="connsiteY67-6650" fmla="*/ 4990 h 2945610"/>
                <a:gd name="connsiteX68-6651" fmla="*/ 22515 w 12192000"/>
                <a:gd name="connsiteY68-6652" fmla="*/ 18049 h 2945610"/>
                <a:gd name="connsiteX69-6653" fmla="*/ 1017871 w 12192000"/>
                <a:gd name="connsiteY69-6654" fmla="*/ 18049 h 2945610"/>
                <a:gd name="connsiteX70-6655" fmla="*/ 2037961 w 12192000"/>
                <a:gd name="connsiteY70-6656" fmla="*/ 18049 h 2945610"/>
                <a:gd name="connsiteX71-6657" fmla="*/ 2037963 w 12192000"/>
                <a:gd name="connsiteY71-6658" fmla="*/ 18048 h 2945610"/>
                <a:gd name="connsiteX0-6659" fmla="*/ 4071994 w 12192000"/>
                <a:gd name="connsiteY0-6660" fmla="*/ 1768071 h 2945610"/>
                <a:gd name="connsiteX1-6661" fmla="*/ 4071766 w 12192000"/>
                <a:gd name="connsiteY1-6662" fmla="*/ 1768203 h 2945610"/>
                <a:gd name="connsiteX2-6663" fmla="*/ 4071994 w 12192000"/>
                <a:gd name="connsiteY2-6664" fmla="*/ 1768071 h 2945610"/>
                <a:gd name="connsiteX3-6665" fmla="*/ 2037961 w 12192000"/>
                <a:gd name="connsiteY3-6666" fmla="*/ 18049 h 2945610"/>
                <a:gd name="connsiteX4-6667" fmla="*/ 7119284 w 12192000"/>
                <a:gd name="connsiteY4-6668" fmla="*/ 10263 h 2945610"/>
                <a:gd name="connsiteX5-6669" fmla="*/ 7132707 w 12192000"/>
                <a:gd name="connsiteY5-6670" fmla="*/ 18048 h 2945610"/>
                <a:gd name="connsiteX6-6671" fmla="*/ 8131064 w 12192000"/>
                <a:gd name="connsiteY6-6672" fmla="*/ 18048 h 2945610"/>
                <a:gd name="connsiteX7-6673" fmla="*/ 8131064 w 12192000"/>
                <a:gd name="connsiteY7-6674" fmla="*/ 287339 h 2945610"/>
                <a:gd name="connsiteX8-6675" fmla="*/ 8135528 w 12192000"/>
                <a:gd name="connsiteY8-6676" fmla="*/ 287339 h 2945610"/>
                <a:gd name="connsiteX9-6677" fmla="*/ 8135528 w 12192000"/>
                <a:gd name="connsiteY9-6678" fmla="*/ 18048 h 2945610"/>
                <a:gd name="connsiteX10-6679" fmla="*/ 9122282 w 12192000"/>
                <a:gd name="connsiteY10-6680" fmla="*/ 18048 h 2945610"/>
                <a:gd name="connsiteX11-6681" fmla="*/ 9140528 w 12192000"/>
                <a:gd name="connsiteY11-6682" fmla="*/ 7464 h 2945610"/>
                <a:gd name="connsiteX12-6683" fmla="*/ 9140528 w 12192000"/>
                <a:gd name="connsiteY12-6684" fmla="*/ 6729 h 2945610"/>
                <a:gd name="connsiteX13-6685" fmla="*/ 9141162 w 12192000"/>
                <a:gd name="connsiteY13-6686" fmla="*/ 7097 h 2945610"/>
                <a:gd name="connsiteX14-6687" fmla="*/ 9153398 w 12192000"/>
                <a:gd name="connsiteY14-6688" fmla="*/ 0 h 2945610"/>
                <a:gd name="connsiteX15-6689" fmla="*/ 9153398 w 12192000"/>
                <a:gd name="connsiteY15-6690" fmla="*/ 14193 h 2945610"/>
                <a:gd name="connsiteX16-6691" fmla="*/ 9160044 w 12192000"/>
                <a:gd name="connsiteY16-6692" fmla="*/ 18048 h 2945610"/>
                <a:gd name="connsiteX17-6693" fmla="*/ 10158400 w 12192000"/>
                <a:gd name="connsiteY17-6694" fmla="*/ 18048 h 2945610"/>
                <a:gd name="connsiteX18-6695" fmla="*/ 10158400 w 12192000"/>
                <a:gd name="connsiteY18-6696" fmla="*/ 287339 h 2945610"/>
                <a:gd name="connsiteX19-6697" fmla="*/ 10162864 w 12192000"/>
                <a:gd name="connsiteY19-6698" fmla="*/ 287339 h 2945610"/>
                <a:gd name="connsiteX20-6699" fmla="*/ 10162864 w 12192000"/>
                <a:gd name="connsiteY20-6700" fmla="*/ 18048 h 2945610"/>
                <a:gd name="connsiteX21-6701" fmla="*/ 11149618 w 12192000"/>
                <a:gd name="connsiteY21-6702" fmla="*/ 18048 h 2945610"/>
                <a:gd name="connsiteX22-6703" fmla="*/ 11180734 w 12192000"/>
                <a:gd name="connsiteY22-6704" fmla="*/ 0 h 2945610"/>
                <a:gd name="connsiteX23-6705" fmla="*/ 11180734 w 12192000"/>
                <a:gd name="connsiteY23-6706" fmla="*/ 18048 h 2945610"/>
                <a:gd name="connsiteX24-6707" fmla="*/ 12160884 w 12192000"/>
                <a:gd name="connsiteY24-6708" fmla="*/ 18048 h 2945610"/>
                <a:gd name="connsiteX25-6709" fmla="*/ 12192000 w 12192000"/>
                <a:gd name="connsiteY25-6710" fmla="*/ 0 h 2945610"/>
                <a:gd name="connsiteX26-6711" fmla="*/ 12192000 w 12192000"/>
                <a:gd name="connsiteY26-6712" fmla="*/ 1176792 h 2945610"/>
                <a:gd name="connsiteX27-6713" fmla="*/ 12192000 w 12192000"/>
                <a:gd name="connsiteY27-6714" fmla="*/ 1180732 h 2945610"/>
                <a:gd name="connsiteX28-6715" fmla="*/ 12188602 w 12192000"/>
                <a:gd name="connsiteY28-6716" fmla="*/ 1178762 h 2945610"/>
                <a:gd name="connsiteX29-6717" fmla="*/ 11174128 w 12192000"/>
                <a:gd name="connsiteY29-6718" fmla="*/ 1767158 h 2945610"/>
                <a:gd name="connsiteX30-6719" fmla="*/ 11174128 w 12192000"/>
                <a:gd name="connsiteY30-6720" fmla="*/ 1180624 h 2945610"/>
                <a:gd name="connsiteX31-6721" fmla="*/ 10166452 w 12192000"/>
                <a:gd name="connsiteY31-6722" fmla="*/ 1765077 h 2945610"/>
                <a:gd name="connsiteX32-6723" fmla="*/ 10166452 w 12192000"/>
                <a:gd name="connsiteY32-6724" fmla="*/ 1769201 h 2945610"/>
                <a:gd name="connsiteX33-6725" fmla="*/ 10162896 w 12192000"/>
                <a:gd name="connsiteY33-6726" fmla="*/ 1767139 h 2945610"/>
                <a:gd name="connsiteX34-6727" fmla="*/ 10162864 w 12192000"/>
                <a:gd name="connsiteY34-6728" fmla="*/ 1767158 h 2945610"/>
                <a:gd name="connsiteX35-6729" fmla="*/ 10162864 w 12192000"/>
                <a:gd name="connsiteY35-6730" fmla="*/ 1767120 h 2945610"/>
                <a:gd name="connsiteX36-6731" fmla="*/ 9151990 w 12192000"/>
                <a:gd name="connsiteY36-6732" fmla="*/ 1180813 h 2945610"/>
                <a:gd name="connsiteX37-6733" fmla="*/ 9140528 w 12192000"/>
                <a:gd name="connsiteY37-6734" fmla="*/ 1187461 h 2945610"/>
                <a:gd name="connsiteX38-6735" fmla="*/ 9140528 w 12192000"/>
                <a:gd name="connsiteY38-6736" fmla="*/ 1184256 h 2945610"/>
                <a:gd name="connsiteX39-6737" fmla="*/ 8139115 w 12192000"/>
                <a:gd name="connsiteY39-6738" fmla="*/ 1765077 h 2945610"/>
                <a:gd name="connsiteX40-6739" fmla="*/ 8139115 w 12192000"/>
                <a:gd name="connsiteY40-6740" fmla="*/ 1769201 h 2945610"/>
                <a:gd name="connsiteX41-6741" fmla="*/ 8135560 w 12192000"/>
                <a:gd name="connsiteY41-6742" fmla="*/ 1767139 h 2945610"/>
                <a:gd name="connsiteX42-6743" fmla="*/ 8135527 w 12192000"/>
                <a:gd name="connsiteY42-6744" fmla="*/ 1767158 h 2945610"/>
                <a:gd name="connsiteX43-6745" fmla="*/ 8135527 w 12192000"/>
                <a:gd name="connsiteY43-6746" fmla="*/ 1767120 h 2945610"/>
                <a:gd name="connsiteX44-6747" fmla="*/ 8127487 w 12192000"/>
                <a:gd name="connsiteY44-6748" fmla="*/ 1762457 h 2945610"/>
                <a:gd name="connsiteX45-6749" fmla="*/ 7119284 w 12192000"/>
                <a:gd name="connsiteY45-6750" fmla="*/ 2347214 h 2945610"/>
                <a:gd name="connsiteX46-6751" fmla="*/ 7119284 w 12192000"/>
                <a:gd name="connsiteY46-6752" fmla="*/ 2355323 h 2945610"/>
                <a:gd name="connsiteX47-6753" fmla="*/ 7113383 w 12192000"/>
                <a:gd name="connsiteY47-6754" fmla="*/ 2351900 h 2945610"/>
                <a:gd name="connsiteX48-6755" fmla="*/ 6103727 w 12192000"/>
                <a:gd name="connsiteY48-6756" fmla="*/ 2937501 h 2945610"/>
                <a:gd name="connsiteX49-6757" fmla="*/ 6103727 w 12192000"/>
                <a:gd name="connsiteY49-6758" fmla="*/ 2945610 h 2945610"/>
                <a:gd name="connsiteX50-6759" fmla="*/ 5087399 w 12192000"/>
                <a:gd name="connsiteY50-6760" fmla="*/ 2356139 h 2945610"/>
                <a:gd name="connsiteX51-6761" fmla="*/ 5085013 w 12192000"/>
                <a:gd name="connsiteY51-6762" fmla="*/ 2357523 h 2945610"/>
                <a:gd name="connsiteX52-6763" fmla="*/ 5084646 w 12192000"/>
                <a:gd name="connsiteY52-6764" fmla="*/ 2361463 h 2945610"/>
                <a:gd name="connsiteX53-6765" fmla="*/ 4071766 w 12192000"/>
                <a:gd name="connsiteY53-6766" fmla="*/ 1773990 h 2945610"/>
                <a:gd name="connsiteX54-6767" fmla="*/ 4071766 w 12192000"/>
                <a:gd name="connsiteY54-6768" fmla="*/ 1774966 h 2945610"/>
                <a:gd name="connsiteX55-6769" fmla="*/ 3054863 w 12192000"/>
                <a:gd name="connsiteY55-6770" fmla="*/ 1185161 h 2945610"/>
                <a:gd name="connsiteX56-6771" fmla="*/ 3053896 w 12192000"/>
                <a:gd name="connsiteY56-6772" fmla="*/ 1185722 h 2945610"/>
                <a:gd name="connsiteX57-6773" fmla="*/ 3053896 w 12192000"/>
                <a:gd name="connsiteY57-6774" fmla="*/ 1184600 h 2945610"/>
                <a:gd name="connsiteX58-6775" fmla="*/ 3053896 w 12192000"/>
                <a:gd name="connsiteY58-6776" fmla="*/ 1184598 h 2945610"/>
                <a:gd name="connsiteX59-6777" fmla="*/ 3051900 w 12192000"/>
                <a:gd name="connsiteY59-6778" fmla="*/ 1183441 h 2945610"/>
                <a:gd name="connsiteX60-6779" fmla="*/ 2038189 w 12192000"/>
                <a:gd name="connsiteY60-6780" fmla="*/ 1771394 h 2945610"/>
                <a:gd name="connsiteX61-6781" fmla="*/ 2037962 w 12192000"/>
                <a:gd name="connsiteY61-6782" fmla="*/ 1774966 h 2945610"/>
                <a:gd name="connsiteX62-6783" fmla="*/ 1021058 w 12192000"/>
                <a:gd name="connsiteY62-6784" fmla="*/ 1185161 h 2945610"/>
                <a:gd name="connsiteX63-6785" fmla="*/ 1020091 w 12192000"/>
                <a:gd name="connsiteY63-6786" fmla="*/ 1185722 h 2945610"/>
                <a:gd name="connsiteX64-6787" fmla="*/ 1017871 w 12192000"/>
                <a:gd name="connsiteY64-6788" fmla="*/ 1774966 h 2945610"/>
                <a:gd name="connsiteX65-6789" fmla="*/ 967 w 12192000"/>
                <a:gd name="connsiteY65-6790" fmla="*/ 1185161 h 2945610"/>
                <a:gd name="connsiteX66-6791" fmla="*/ 0 w 12192000"/>
                <a:gd name="connsiteY66-6792" fmla="*/ 1185722 h 2945610"/>
                <a:gd name="connsiteX67-6793" fmla="*/ 0 w 12192000"/>
                <a:gd name="connsiteY67-6794" fmla="*/ 4990 h 2945610"/>
                <a:gd name="connsiteX68-6795" fmla="*/ 22515 w 12192000"/>
                <a:gd name="connsiteY68-6796" fmla="*/ 18049 h 2945610"/>
                <a:gd name="connsiteX69-6797" fmla="*/ 1017871 w 12192000"/>
                <a:gd name="connsiteY69-6798" fmla="*/ 18049 h 2945610"/>
                <a:gd name="connsiteX70-6799" fmla="*/ 2037961 w 12192000"/>
                <a:gd name="connsiteY70-6800" fmla="*/ 18049 h 2945610"/>
                <a:gd name="connsiteX0-6801" fmla="*/ 4071994 w 12192000"/>
                <a:gd name="connsiteY0-6802" fmla="*/ 1768071 h 2945610"/>
                <a:gd name="connsiteX1-6803" fmla="*/ 4071766 w 12192000"/>
                <a:gd name="connsiteY1-6804" fmla="*/ 1768203 h 2945610"/>
                <a:gd name="connsiteX2-6805" fmla="*/ 4071994 w 12192000"/>
                <a:gd name="connsiteY2-6806" fmla="*/ 1768071 h 2945610"/>
                <a:gd name="connsiteX3-6807" fmla="*/ 1017871 w 12192000"/>
                <a:gd name="connsiteY3-6808" fmla="*/ 18049 h 2945610"/>
                <a:gd name="connsiteX4-6809" fmla="*/ 7119284 w 12192000"/>
                <a:gd name="connsiteY4-6810" fmla="*/ 10263 h 2945610"/>
                <a:gd name="connsiteX5-6811" fmla="*/ 7132707 w 12192000"/>
                <a:gd name="connsiteY5-6812" fmla="*/ 18048 h 2945610"/>
                <a:gd name="connsiteX6-6813" fmla="*/ 8131064 w 12192000"/>
                <a:gd name="connsiteY6-6814" fmla="*/ 18048 h 2945610"/>
                <a:gd name="connsiteX7-6815" fmla="*/ 8131064 w 12192000"/>
                <a:gd name="connsiteY7-6816" fmla="*/ 287339 h 2945610"/>
                <a:gd name="connsiteX8-6817" fmla="*/ 8135528 w 12192000"/>
                <a:gd name="connsiteY8-6818" fmla="*/ 287339 h 2945610"/>
                <a:gd name="connsiteX9-6819" fmla="*/ 8135528 w 12192000"/>
                <a:gd name="connsiteY9-6820" fmla="*/ 18048 h 2945610"/>
                <a:gd name="connsiteX10-6821" fmla="*/ 9122282 w 12192000"/>
                <a:gd name="connsiteY10-6822" fmla="*/ 18048 h 2945610"/>
                <a:gd name="connsiteX11-6823" fmla="*/ 9140528 w 12192000"/>
                <a:gd name="connsiteY11-6824" fmla="*/ 7464 h 2945610"/>
                <a:gd name="connsiteX12-6825" fmla="*/ 9140528 w 12192000"/>
                <a:gd name="connsiteY12-6826" fmla="*/ 6729 h 2945610"/>
                <a:gd name="connsiteX13-6827" fmla="*/ 9141162 w 12192000"/>
                <a:gd name="connsiteY13-6828" fmla="*/ 7097 h 2945610"/>
                <a:gd name="connsiteX14-6829" fmla="*/ 9153398 w 12192000"/>
                <a:gd name="connsiteY14-6830" fmla="*/ 0 h 2945610"/>
                <a:gd name="connsiteX15-6831" fmla="*/ 9153398 w 12192000"/>
                <a:gd name="connsiteY15-6832" fmla="*/ 14193 h 2945610"/>
                <a:gd name="connsiteX16-6833" fmla="*/ 9160044 w 12192000"/>
                <a:gd name="connsiteY16-6834" fmla="*/ 18048 h 2945610"/>
                <a:gd name="connsiteX17-6835" fmla="*/ 10158400 w 12192000"/>
                <a:gd name="connsiteY17-6836" fmla="*/ 18048 h 2945610"/>
                <a:gd name="connsiteX18-6837" fmla="*/ 10158400 w 12192000"/>
                <a:gd name="connsiteY18-6838" fmla="*/ 287339 h 2945610"/>
                <a:gd name="connsiteX19-6839" fmla="*/ 10162864 w 12192000"/>
                <a:gd name="connsiteY19-6840" fmla="*/ 287339 h 2945610"/>
                <a:gd name="connsiteX20-6841" fmla="*/ 10162864 w 12192000"/>
                <a:gd name="connsiteY20-6842" fmla="*/ 18048 h 2945610"/>
                <a:gd name="connsiteX21-6843" fmla="*/ 11149618 w 12192000"/>
                <a:gd name="connsiteY21-6844" fmla="*/ 18048 h 2945610"/>
                <a:gd name="connsiteX22-6845" fmla="*/ 11180734 w 12192000"/>
                <a:gd name="connsiteY22-6846" fmla="*/ 0 h 2945610"/>
                <a:gd name="connsiteX23-6847" fmla="*/ 11180734 w 12192000"/>
                <a:gd name="connsiteY23-6848" fmla="*/ 18048 h 2945610"/>
                <a:gd name="connsiteX24-6849" fmla="*/ 12160884 w 12192000"/>
                <a:gd name="connsiteY24-6850" fmla="*/ 18048 h 2945610"/>
                <a:gd name="connsiteX25-6851" fmla="*/ 12192000 w 12192000"/>
                <a:gd name="connsiteY25-6852" fmla="*/ 0 h 2945610"/>
                <a:gd name="connsiteX26-6853" fmla="*/ 12192000 w 12192000"/>
                <a:gd name="connsiteY26-6854" fmla="*/ 1176792 h 2945610"/>
                <a:gd name="connsiteX27-6855" fmla="*/ 12192000 w 12192000"/>
                <a:gd name="connsiteY27-6856" fmla="*/ 1180732 h 2945610"/>
                <a:gd name="connsiteX28-6857" fmla="*/ 12188602 w 12192000"/>
                <a:gd name="connsiteY28-6858" fmla="*/ 1178762 h 2945610"/>
                <a:gd name="connsiteX29-6859" fmla="*/ 11174128 w 12192000"/>
                <a:gd name="connsiteY29-6860" fmla="*/ 1767158 h 2945610"/>
                <a:gd name="connsiteX30-6861" fmla="*/ 11174128 w 12192000"/>
                <a:gd name="connsiteY30-6862" fmla="*/ 1180624 h 2945610"/>
                <a:gd name="connsiteX31-6863" fmla="*/ 10166452 w 12192000"/>
                <a:gd name="connsiteY31-6864" fmla="*/ 1765077 h 2945610"/>
                <a:gd name="connsiteX32-6865" fmla="*/ 10166452 w 12192000"/>
                <a:gd name="connsiteY32-6866" fmla="*/ 1769201 h 2945610"/>
                <a:gd name="connsiteX33-6867" fmla="*/ 10162896 w 12192000"/>
                <a:gd name="connsiteY33-6868" fmla="*/ 1767139 h 2945610"/>
                <a:gd name="connsiteX34-6869" fmla="*/ 10162864 w 12192000"/>
                <a:gd name="connsiteY34-6870" fmla="*/ 1767158 h 2945610"/>
                <a:gd name="connsiteX35-6871" fmla="*/ 10162864 w 12192000"/>
                <a:gd name="connsiteY35-6872" fmla="*/ 1767120 h 2945610"/>
                <a:gd name="connsiteX36-6873" fmla="*/ 9151990 w 12192000"/>
                <a:gd name="connsiteY36-6874" fmla="*/ 1180813 h 2945610"/>
                <a:gd name="connsiteX37-6875" fmla="*/ 9140528 w 12192000"/>
                <a:gd name="connsiteY37-6876" fmla="*/ 1187461 h 2945610"/>
                <a:gd name="connsiteX38-6877" fmla="*/ 9140528 w 12192000"/>
                <a:gd name="connsiteY38-6878" fmla="*/ 1184256 h 2945610"/>
                <a:gd name="connsiteX39-6879" fmla="*/ 8139115 w 12192000"/>
                <a:gd name="connsiteY39-6880" fmla="*/ 1765077 h 2945610"/>
                <a:gd name="connsiteX40-6881" fmla="*/ 8139115 w 12192000"/>
                <a:gd name="connsiteY40-6882" fmla="*/ 1769201 h 2945610"/>
                <a:gd name="connsiteX41-6883" fmla="*/ 8135560 w 12192000"/>
                <a:gd name="connsiteY41-6884" fmla="*/ 1767139 h 2945610"/>
                <a:gd name="connsiteX42-6885" fmla="*/ 8135527 w 12192000"/>
                <a:gd name="connsiteY42-6886" fmla="*/ 1767158 h 2945610"/>
                <a:gd name="connsiteX43-6887" fmla="*/ 8135527 w 12192000"/>
                <a:gd name="connsiteY43-6888" fmla="*/ 1767120 h 2945610"/>
                <a:gd name="connsiteX44-6889" fmla="*/ 8127487 w 12192000"/>
                <a:gd name="connsiteY44-6890" fmla="*/ 1762457 h 2945610"/>
                <a:gd name="connsiteX45-6891" fmla="*/ 7119284 w 12192000"/>
                <a:gd name="connsiteY45-6892" fmla="*/ 2347214 h 2945610"/>
                <a:gd name="connsiteX46-6893" fmla="*/ 7119284 w 12192000"/>
                <a:gd name="connsiteY46-6894" fmla="*/ 2355323 h 2945610"/>
                <a:gd name="connsiteX47-6895" fmla="*/ 7113383 w 12192000"/>
                <a:gd name="connsiteY47-6896" fmla="*/ 2351900 h 2945610"/>
                <a:gd name="connsiteX48-6897" fmla="*/ 6103727 w 12192000"/>
                <a:gd name="connsiteY48-6898" fmla="*/ 2937501 h 2945610"/>
                <a:gd name="connsiteX49-6899" fmla="*/ 6103727 w 12192000"/>
                <a:gd name="connsiteY49-6900" fmla="*/ 2945610 h 2945610"/>
                <a:gd name="connsiteX50-6901" fmla="*/ 5087399 w 12192000"/>
                <a:gd name="connsiteY50-6902" fmla="*/ 2356139 h 2945610"/>
                <a:gd name="connsiteX51-6903" fmla="*/ 5085013 w 12192000"/>
                <a:gd name="connsiteY51-6904" fmla="*/ 2357523 h 2945610"/>
                <a:gd name="connsiteX52-6905" fmla="*/ 5084646 w 12192000"/>
                <a:gd name="connsiteY52-6906" fmla="*/ 2361463 h 2945610"/>
                <a:gd name="connsiteX53-6907" fmla="*/ 4071766 w 12192000"/>
                <a:gd name="connsiteY53-6908" fmla="*/ 1773990 h 2945610"/>
                <a:gd name="connsiteX54-6909" fmla="*/ 4071766 w 12192000"/>
                <a:gd name="connsiteY54-6910" fmla="*/ 1774966 h 2945610"/>
                <a:gd name="connsiteX55-6911" fmla="*/ 3054863 w 12192000"/>
                <a:gd name="connsiteY55-6912" fmla="*/ 1185161 h 2945610"/>
                <a:gd name="connsiteX56-6913" fmla="*/ 3053896 w 12192000"/>
                <a:gd name="connsiteY56-6914" fmla="*/ 1185722 h 2945610"/>
                <a:gd name="connsiteX57-6915" fmla="*/ 3053896 w 12192000"/>
                <a:gd name="connsiteY57-6916" fmla="*/ 1184600 h 2945610"/>
                <a:gd name="connsiteX58-6917" fmla="*/ 3053896 w 12192000"/>
                <a:gd name="connsiteY58-6918" fmla="*/ 1184598 h 2945610"/>
                <a:gd name="connsiteX59-6919" fmla="*/ 3051900 w 12192000"/>
                <a:gd name="connsiteY59-6920" fmla="*/ 1183441 h 2945610"/>
                <a:gd name="connsiteX60-6921" fmla="*/ 2038189 w 12192000"/>
                <a:gd name="connsiteY60-6922" fmla="*/ 1771394 h 2945610"/>
                <a:gd name="connsiteX61-6923" fmla="*/ 2037962 w 12192000"/>
                <a:gd name="connsiteY61-6924" fmla="*/ 1774966 h 2945610"/>
                <a:gd name="connsiteX62-6925" fmla="*/ 1021058 w 12192000"/>
                <a:gd name="connsiteY62-6926" fmla="*/ 1185161 h 2945610"/>
                <a:gd name="connsiteX63-6927" fmla="*/ 1020091 w 12192000"/>
                <a:gd name="connsiteY63-6928" fmla="*/ 1185722 h 2945610"/>
                <a:gd name="connsiteX64-6929" fmla="*/ 1017871 w 12192000"/>
                <a:gd name="connsiteY64-6930" fmla="*/ 1774966 h 2945610"/>
                <a:gd name="connsiteX65-6931" fmla="*/ 967 w 12192000"/>
                <a:gd name="connsiteY65-6932" fmla="*/ 1185161 h 2945610"/>
                <a:gd name="connsiteX66-6933" fmla="*/ 0 w 12192000"/>
                <a:gd name="connsiteY66-6934" fmla="*/ 1185722 h 2945610"/>
                <a:gd name="connsiteX67-6935" fmla="*/ 0 w 12192000"/>
                <a:gd name="connsiteY67-6936" fmla="*/ 4990 h 2945610"/>
                <a:gd name="connsiteX68-6937" fmla="*/ 22515 w 12192000"/>
                <a:gd name="connsiteY68-6938" fmla="*/ 18049 h 2945610"/>
                <a:gd name="connsiteX69-6939" fmla="*/ 1017871 w 12192000"/>
                <a:gd name="connsiteY69-6940" fmla="*/ 18049 h 2945610"/>
                <a:gd name="connsiteX0-6941" fmla="*/ 4071994 w 12192000"/>
                <a:gd name="connsiteY0-6942" fmla="*/ 1768071 h 2945610"/>
                <a:gd name="connsiteX1-6943" fmla="*/ 4071766 w 12192000"/>
                <a:gd name="connsiteY1-6944" fmla="*/ 1768203 h 2945610"/>
                <a:gd name="connsiteX2-6945" fmla="*/ 4071994 w 12192000"/>
                <a:gd name="connsiteY2-6946" fmla="*/ 1768071 h 2945610"/>
                <a:gd name="connsiteX3-6947" fmla="*/ 22515 w 12192000"/>
                <a:gd name="connsiteY3-6948" fmla="*/ 18049 h 2945610"/>
                <a:gd name="connsiteX4-6949" fmla="*/ 7119284 w 12192000"/>
                <a:gd name="connsiteY4-6950" fmla="*/ 10263 h 2945610"/>
                <a:gd name="connsiteX5-6951" fmla="*/ 7132707 w 12192000"/>
                <a:gd name="connsiteY5-6952" fmla="*/ 18048 h 2945610"/>
                <a:gd name="connsiteX6-6953" fmla="*/ 8131064 w 12192000"/>
                <a:gd name="connsiteY6-6954" fmla="*/ 18048 h 2945610"/>
                <a:gd name="connsiteX7-6955" fmla="*/ 8131064 w 12192000"/>
                <a:gd name="connsiteY7-6956" fmla="*/ 287339 h 2945610"/>
                <a:gd name="connsiteX8-6957" fmla="*/ 8135528 w 12192000"/>
                <a:gd name="connsiteY8-6958" fmla="*/ 287339 h 2945610"/>
                <a:gd name="connsiteX9-6959" fmla="*/ 8135528 w 12192000"/>
                <a:gd name="connsiteY9-6960" fmla="*/ 18048 h 2945610"/>
                <a:gd name="connsiteX10-6961" fmla="*/ 9122282 w 12192000"/>
                <a:gd name="connsiteY10-6962" fmla="*/ 18048 h 2945610"/>
                <a:gd name="connsiteX11-6963" fmla="*/ 9140528 w 12192000"/>
                <a:gd name="connsiteY11-6964" fmla="*/ 7464 h 2945610"/>
                <a:gd name="connsiteX12-6965" fmla="*/ 9140528 w 12192000"/>
                <a:gd name="connsiteY12-6966" fmla="*/ 6729 h 2945610"/>
                <a:gd name="connsiteX13-6967" fmla="*/ 9141162 w 12192000"/>
                <a:gd name="connsiteY13-6968" fmla="*/ 7097 h 2945610"/>
                <a:gd name="connsiteX14-6969" fmla="*/ 9153398 w 12192000"/>
                <a:gd name="connsiteY14-6970" fmla="*/ 0 h 2945610"/>
                <a:gd name="connsiteX15-6971" fmla="*/ 9153398 w 12192000"/>
                <a:gd name="connsiteY15-6972" fmla="*/ 14193 h 2945610"/>
                <a:gd name="connsiteX16-6973" fmla="*/ 9160044 w 12192000"/>
                <a:gd name="connsiteY16-6974" fmla="*/ 18048 h 2945610"/>
                <a:gd name="connsiteX17-6975" fmla="*/ 10158400 w 12192000"/>
                <a:gd name="connsiteY17-6976" fmla="*/ 18048 h 2945610"/>
                <a:gd name="connsiteX18-6977" fmla="*/ 10158400 w 12192000"/>
                <a:gd name="connsiteY18-6978" fmla="*/ 287339 h 2945610"/>
                <a:gd name="connsiteX19-6979" fmla="*/ 10162864 w 12192000"/>
                <a:gd name="connsiteY19-6980" fmla="*/ 287339 h 2945610"/>
                <a:gd name="connsiteX20-6981" fmla="*/ 10162864 w 12192000"/>
                <a:gd name="connsiteY20-6982" fmla="*/ 18048 h 2945610"/>
                <a:gd name="connsiteX21-6983" fmla="*/ 11149618 w 12192000"/>
                <a:gd name="connsiteY21-6984" fmla="*/ 18048 h 2945610"/>
                <a:gd name="connsiteX22-6985" fmla="*/ 11180734 w 12192000"/>
                <a:gd name="connsiteY22-6986" fmla="*/ 0 h 2945610"/>
                <a:gd name="connsiteX23-6987" fmla="*/ 11180734 w 12192000"/>
                <a:gd name="connsiteY23-6988" fmla="*/ 18048 h 2945610"/>
                <a:gd name="connsiteX24-6989" fmla="*/ 12160884 w 12192000"/>
                <a:gd name="connsiteY24-6990" fmla="*/ 18048 h 2945610"/>
                <a:gd name="connsiteX25-6991" fmla="*/ 12192000 w 12192000"/>
                <a:gd name="connsiteY25-6992" fmla="*/ 0 h 2945610"/>
                <a:gd name="connsiteX26-6993" fmla="*/ 12192000 w 12192000"/>
                <a:gd name="connsiteY26-6994" fmla="*/ 1176792 h 2945610"/>
                <a:gd name="connsiteX27-6995" fmla="*/ 12192000 w 12192000"/>
                <a:gd name="connsiteY27-6996" fmla="*/ 1180732 h 2945610"/>
                <a:gd name="connsiteX28-6997" fmla="*/ 12188602 w 12192000"/>
                <a:gd name="connsiteY28-6998" fmla="*/ 1178762 h 2945610"/>
                <a:gd name="connsiteX29-6999" fmla="*/ 11174128 w 12192000"/>
                <a:gd name="connsiteY29-7000" fmla="*/ 1767158 h 2945610"/>
                <a:gd name="connsiteX30-7001" fmla="*/ 11174128 w 12192000"/>
                <a:gd name="connsiteY30-7002" fmla="*/ 1180624 h 2945610"/>
                <a:gd name="connsiteX31-7003" fmla="*/ 10166452 w 12192000"/>
                <a:gd name="connsiteY31-7004" fmla="*/ 1765077 h 2945610"/>
                <a:gd name="connsiteX32-7005" fmla="*/ 10166452 w 12192000"/>
                <a:gd name="connsiteY32-7006" fmla="*/ 1769201 h 2945610"/>
                <a:gd name="connsiteX33-7007" fmla="*/ 10162896 w 12192000"/>
                <a:gd name="connsiteY33-7008" fmla="*/ 1767139 h 2945610"/>
                <a:gd name="connsiteX34-7009" fmla="*/ 10162864 w 12192000"/>
                <a:gd name="connsiteY34-7010" fmla="*/ 1767158 h 2945610"/>
                <a:gd name="connsiteX35-7011" fmla="*/ 10162864 w 12192000"/>
                <a:gd name="connsiteY35-7012" fmla="*/ 1767120 h 2945610"/>
                <a:gd name="connsiteX36-7013" fmla="*/ 9151990 w 12192000"/>
                <a:gd name="connsiteY36-7014" fmla="*/ 1180813 h 2945610"/>
                <a:gd name="connsiteX37-7015" fmla="*/ 9140528 w 12192000"/>
                <a:gd name="connsiteY37-7016" fmla="*/ 1187461 h 2945610"/>
                <a:gd name="connsiteX38-7017" fmla="*/ 9140528 w 12192000"/>
                <a:gd name="connsiteY38-7018" fmla="*/ 1184256 h 2945610"/>
                <a:gd name="connsiteX39-7019" fmla="*/ 8139115 w 12192000"/>
                <a:gd name="connsiteY39-7020" fmla="*/ 1765077 h 2945610"/>
                <a:gd name="connsiteX40-7021" fmla="*/ 8139115 w 12192000"/>
                <a:gd name="connsiteY40-7022" fmla="*/ 1769201 h 2945610"/>
                <a:gd name="connsiteX41-7023" fmla="*/ 8135560 w 12192000"/>
                <a:gd name="connsiteY41-7024" fmla="*/ 1767139 h 2945610"/>
                <a:gd name="connsiteX42-7025" fmla="*/ 8135527 w 12192000"/>
                <a:gd name="connsiteY42-7026" fmla="*/ 1767158 h 2945610"/>
                <a:gd name="connsiteX43-7027" fmla="*/ 8135527 w 12192000"/>
                <a:gd name="connsiteY43-7028" fmla="*/ 1767120 h 2945610"/>
                <a:gd name="connsiteX44-7029" fmla="*/ 8127487 w 12192000"/>
                <a:gd name="connsiteY44-7030" fmla="*/ 1762457 h 2945610"/>
                <a:gd name="connsiteX45-7031" fmla="*/ 7119284 w 12192000"/>
                <a:gd name="connsiteY45-7032" fmla="*/ 2347214 h 2945610"/>
                <a:gd name="connsiteX46-7033" fmla="*/ 7119284 w 12192000"/>
                <a:gd name="connsiteY46-7034" fmla="*/ 2355323 h 2945610"/>
                <a:gd name="connsiteX47-7035" fmla="*/ 7113383 w 12192000"/>
                <a:gd name="connsiteY47-7036" fmla="*/ 2351900 h 2945610"/>
                <a:gd name="connsiteX48-7037" fmla="*/ 6103727 w 12192000"/>
                <a:gd name="connsiteY48-7038" fmla="*/ 2937501 h 2945610"/>
                <a:gd name="connsiteX49-7039" fmla="*/ 6103727 w 12192000"/>
                <a:gd name="connsiteY49-7040" fmla="*/ 2945610 h 2945610"/>
                <a:gd name="connsiteX50-7041" fmla="*/ 5087399 w 12192000"/>
                <a:gd name="connsiteY50-7042" fmla="*/ 2356139 h 2945610"/>
                <a:gd name="connsiteX51-7043" fmla="*/ 5085013 w 12192000"/>
                <a:gd name="connsiteY51-7044" fmla="*/ 2357523 h 2945610"/>
                <a:gd name="connsiteX52-7045" fmla="*/ 5084646 w 12192000"/>
                <a:gd name="connsiteY52-7046" fmla="*/ 2361463 h 2945610"/>
                <a:gd name="connsiteX53-7047" fmla="*/ 4071766 w 12192000"/>
                <a:gd name="connsiteY53-7048" fmla="*/ 1773990 h 2945610"/>
                <a:gd name="connsiteX54-7049" fmla="*/ 4071766 w 12192000"/>
                <a:gd name="connsiteY54-7050" fmla="*/ 1774966 h 2945610"/>
                <a:gd name="connsiteX55-7051" fmla="*/ 3054863 w 12192000"/>
                <a:gd name="connsiteY55-7052" fmla="*/ 1185161 h 2945610"/>
                <a:gd name="connsiteX56-7053" fmla="*/ 3053896 w 12192000"/>
                <a:gd name="connsiteY56-7054" fmla="*/ 1185722 h 2945610"/>
                <a:gd name="connsiteX57-7055" fmla="*/ 3053896 w 12192000"/>
                <a:gd name="connsiteY57-7056" fmla="*/ 1184600 h 2945610"/>
                <a:gd name="connsiteX58-7057" fmla="*/ 3053896 w 12192000"/>
                <a:gd name="connsiteY58-7058" fmla="*/ 1184598 h 2945610"/>
                <a:gd name="connsiteX59-7059" fmla="*/ 3051900 w 12192000"/>
                <a:gd name="connsiteY59-7060" fmla="*/ 1183441 h 2945610"/>
                <a:gd name="connsiteX60-7061" fmla="*/ 2038189 w 12192000"/>
                <a:gd name="connsiteY60-7062" fmla="*/ 1771394 h 2945610"/>
                <a:gd name="connsiteX61-7063" fmla="*/ 2037962 w 12192000"/>
                <a:gd name="connsiteY61-7064" fmla="*/ 1774966 h 2945610"/>
                <a:gd name="connsiteX62-7065" fmla="*/ 1021058 w 12192000"/>
                <a:gd name="connsiteY62-7066" fmla="*/ 1185161 h 2945610"/>
                <a:gd name="connsiteX63-7067" fmla="*/ 1020091 w 12192000"/>
                <a:gd name="connsiteY63-7068" fmla="*/ 1185722 h 2945610"/>
                <a:gd name="connsiteX64-7069" fmla="*/ 1017871 w 12192000"/>
                <a:gd name="connsiteY64-7070" fmla="*/ 1774966 h 2945610"/>
                <a:gd name="connsiteX65-7071" fmla="*/ 967 w 12192000"/>
                <a:gd name="connsiteY65-7072" fmla="*/ 1185161 h 2945610"/>
                <a:gd name="connsiteX66-7073" fmla="*/ 0 w 12192000"/>
                <a:gd name="connsiteY66-7074" fmla="*/ 1185722 h 2945610"/>
                <a:gd name="connsiteX67-7075" fmla="*/ 0 w 12192000"/>
                <a:gd name="connsiteY67-7076" fmla="*/ 4990 h 2945610"/>
                <a:gd name="connsiteX68-7077" fmla="*/ 22515 w 12192000"/>
                <a:gd name="connsiteY68-7078" fmla="*/ 18049 h 2945610"/>
                <a:gd name="connsiteX0-7079" fmla="*/ 4071994 w 12192000"/>
                <a:gd name="connsiteY0-7080" fmla="*/ 1768071 h 2945610"/>
                <a:gd name="connsiteX1-7081" fmla="*/ 4071766 w 12192000"/>
                <a:gd name="connsiteY1-7082" fmla="*/ 1768203 h 2945610"/>
                <a:gd name="connsiteX2-7083" fmla="*/ 4071994 w 12192000"/>
                <a:gd name="connsiteY2-7084" fmla="*/ 1768071 h 2945610"/>
                <a:gd name="connsiteX3-7085" fmla="*/ 0 w 12192000"/>
                <a:gd name="connsiteY3-7086" fmla="*/ 4990 h 2945610"/>
                <a:gd name="connsiteX4-7087" fmla="*/ 7119284 w 12192000"/>
                <a:gd name="connsiteY4-7088" fmla="*/ 10263 h 2945610"/>
                <a:gd name="connsiteX5-7089" fmla="*/ 7132707 w 12192000"/>
                <a:gd name="connsiteY5-7090" fmla="*/ 18048 h 2945610"/>
                <a:gd name="connsiteX6-7091" fmla="*/ 8131064 w 12192000"/>
                <a:gd name="connsiteY6-7092" fmla="*/ 18048 h 2945610"/>
                <a:gd name="connsiteX7-7093" fmla="*/ 8131064 w 12192000"/>
                <a:gd name="connsiteY7-7094" fmla="*/ 287339 h 2945610"/>
                <a:gd name="connsiteX8-7095" fmla="*/ 8135528 w 12192000"/>
                <a:gd name="connsiteY8-7096" fmla="*/ 287339 h 2945610"/>
                <a:gd name="connsiteX9-7097" fmla="*/ 8135528 w 12192000"/>
                <a:gd name="connsiteY9-7098" fmla="*/ 18048 h 2945610"/>
                <a:gd name="connsiteX10-7099" fmla="*/ 9122282 w 12192000"/>
                <a:gd name="connsiteY10-7100" fmla="*/ 18048 h 2945610"/>
                <a:gd name="connsiteX11-7101" fmla="*/ 9140528 w 12192000"/>
                <a:gd name="connsiteY11-7102" fmla="*/ 7464 h 2945610"/>
                <a:gd name="connsiteX12-7103" fmla="*/ 9140528 w 12192000"/>
                <a:gd name="connsiteY12-7104" fmla="*/ 6729 h 2945610"/>
                <a:gd name="connsiteX13-7105" fmla="*/ 9141162 w 12192000"/>
                <a:gd name="connsiteY13-7106" fmla="*/ 7097 h 2945610"/>
                <a:gd name="connsiteX14-7107" fmla="*/ 9153398 w 12192000"/>
                <a:gd name="connsiteY14-7108" fmla="*/ 0 h 2945610"/>
                <a:gd name="connsiteX15-7109" fmla="*/ 9153398 w 12192000"/>
                <a:gd name="connsiteY15-7110" fmla="*/ 14193 h 2945610"/>
                <a:gd name="connsiteX16-7111" fmla="*/ 9160044 w 12192000"/>
                <a:gd name="connsiteY16-7112" fmla="*/ 18048 h 2945610"/>
                <a:gd name="connsiteX17-7113" fmla="*/ 10158400 w 12192000"/>
                <a:gd name="connsiteY17-7114" fmla="*/ 18048 h 2945610"/>
                <a:gd name="connsiteX18-7115" fmla="*/ 10158400 w 12192000"/>
                <a:gd name="connsiteY18-7116" fmla="*/ 287339 h 2945610"/>
                <a:gd name="connsiteX19-7117" fmla="*/ 10162864 w 12192000"/>
                <a:gd name="connsiteY19-7118" fmla="*/ 287339 h 2945610"/>
                <a:gd name="connsiteX20-7119" fmla="*/ 10162864 w 12192000"/>
                <a:gd name="connsiteY20-7120" fmla="*/ 18048 h 2945610"/>
                <a:gd name="connsiteX21-7121" fmla="*/ 11149618 w 12192000"/>
                <a:gd name="connsiteY21-7122" fmla="*/ 18048 h 2945610"/>
                <a:gd name="connsiteX22-7123" fmla="*/ 11180734 w 12192000"/>
                <a:gd name="connsiteY22-7124" fmla="*/ 0 h 2945610"/>
                <a:gd name="connsiteX23-7125" fmla="*/ 11180734 w 12192000"/>
                <a:gd name="connsiteY23-7126" fmla="*/ 18048 h 2945610"/>
                <a:gd name="connsiteX24-7127" fmla="*/ 12160884 w 12192000"/>
                <a:gd name="connsiteY24-7128" fmla="*/ 18048 h 2945610"/>
                <a:gd name="connsiteX25-7129" fmla="*/ 12192000 w 12192000"/>
                <a:gd name="connsiteY25-7130" fmla="*/ 0 h 2945610"/>
                <a:gd name="connsiteX26-7131" fmla="*/ 12192000 w 12192000"/>
                <a:gd name="connsiteY26-7132" fmla="*/ 1176792 h 2945610"/>
                <a:gd name="connsiteX27-7133" fmla="*/ 12192000 w 12192000"/>
                <a:gd name="connsiteY27-7134" fmla="*/ 1180732 h 2945610"/>
                <a:gd name="connsiteX28-7135" fmla="*/ 12188602 w 12192000"/>
                <a:gd name="connsiteY28-7136" fmla="*/ 1178762 h 2945610"/>
                <a:gd name="connsiteX29-7137" fmla="*/ 11174128 w 12192000"/>
                <a:gd name="connsiteY29-7138" fmla="*/ 1767158 h 2945610"/>
                <a:gd name="connsiteX30-7139" fmla="*/ 11174128 w 12192000"/>
                <a:gd name="connsiteY30-7140" fmla="*/ 1180624 h 2945610"/>
                <a:gd name="connsiteX31-7141" fmla="*/ 10166452 w 12192000"/>
                <a:gd name="connsiteY31-7142" fmla="*/ 1765077 h 2945610"/>
                <a:gd name="connsiteX32-7143" fmla="*/ 10166452 w 12192000"/>
                <a:gd name="connsiteY32-7144" fmla="*/ 1769201 h 2945610"/>
                <a:gd name="connsiteX33-7145" fmla="*/ 10162896 w 12192000"/>
                <a:gd name="connsiteY33-7146" fmla="*/ 1767139 h 2945610"/>
                <a:gd name="connsiteX34-7147" fmla="*/ 10162864 w 12192000"/>
                <a:gd name="connsiteY34-7148" fmla="*/ 1767158 h 2945610"/>
                <a:gd name="connsiteX35-7149" fmla="*/ 10162864 w 12192000"/>
                <a:gd name="connsiteY35-7150" fmla="*/ 1767120 h 2945610"/>
                <a:gd name="connsiteX36-7151" fmla="*/ 9151990 w 12192000"/>
                <a:gd name="connsiteY36-7152" fmla="*/ 1180813 h 2945610"/>
                <a:gd name="connsiteX37-7153" fmla="*/ 9140528 w 12192000"/>
                <a:gd name="connsiteY37-7154" fmla="*/ 1187461 h 2945610"/>
                <a:gd name="connsiteX38-7155" fmla="*/ 9140528 w 12192000"/>
                <a:gd name="connsiteY38-7156" fmla="*/ 1184256 h 2945610"/>
                <a:gd name="connsiteX39-7157" fmla="*/ 8139115 w 12192000"/>
                <a:gd name="connsiteY39-7158" fmla="*/ 1765077 h 2945610"/>
                <a:gd name="connsiteX40-7159" fmla="*/ 8139115 w 12192000"/>
                <a:gd name="connsiteY40-7160" fmla="*/ 1769201 h 2945610"/>
                <a:gd name="connsiteX41-7161" fmla="*/ 8135560 w 12192000"/>
                <a:gd name="connsiteY41-7162" fmla="*/ 1767139 h 2945610"/>
                <a:gd name="connsiteX42-7163" fmla="*/ 8135527 w 12192000"/>
                <a:gd name="connsiteY42-7164" fmla="*/ 1767158 h 2945610"/>
                <a:gd name="connsiteX43-7165" fmla="*/ 8135527 w 12192000"/>
                <a:gd name="connsiteY43-7166" fmla="*/ 1767120 h 2945610"/>
                <a:gd name="connsiteX44-7167" fmla="*/ 8127487 w 12192000"/>
                <a:gd name="connsiteY44-7168" fmla="*/ 1762457 h 2945610"/>
                <a:gd name="connsiteX45-7169" fmla="*/ 7119284 w 12192000"/>
                <a:gd name="connsiteY45-7170" fmla="*/ 2347214 h 2945610"/>
                <a:gd name="connsiteX46-7171" fmla="*/ 7119284 w 12192000"/>
                <a:gd name="connsiteY46-7172" fmla="*/ 2355323 h 2945610"/>
                <a:gd name="connsiteX47-7173" fmla="*/ 7113383 w 12192000"/>
                <a:gd name="connsiteY47-7174" fmla="*/ 2351900 h 2945610"/>
                <a:gd name="connsiteX48-7175" fmla="*/ 6103727 w 12192000"/>
                <a:gd name="connsiteY48-7176" fmla="*/ 2937501 h 2945610"/>
                <a:gd name="connsiteX49-7177" fmla="*/ 6103727 w 12192000"/>
                <a:gd name="connsiteY49-7178" fmla="*/ 2945610 h 2945610"/>
                <a:gd name="connsiteX50-7179" fmla="*/ 5087399 w 12192000"/>
                <a:gd name="connsiteY50-7180" fmla="*/ 2356139 h 2945610"/>
                <a:gd name="connsiteX51-7181" fmla="*/ 5085013 w 12192000"/>
                <a:gd name="connsiteY51-7182" fmla="*/ 2357523 h 2945610"/>
                <a:gd name="connsiteX52-7183" fmla="*/ 5084646 w 12192000"/>
                <a:gd name="connsiteY52-7184" fmla="*/ 2361463 h 2945610"/>
                <a:gd name="connsiteX53-7185" fmla="*/ 4071766 w 12192000"/>
                <a:gd name="connsiteY53-7186" fmla="*/ 1773990 h 2945610"/>
                <a:gd name="connsiteX54-7187" fmla="*/ 4071766 w 12192000"/>
                <a:gd name="connsiteY54-7188" fmla="*/ 1774966 h 2945610"/>
                <a:gd name="connsiteX55-7189" fmla="*/ 3054863 w 12192000"/>
                <a:gd name="connsiteY55-7190" fmla="*/ 1185161 h 2945610"/>
                <a:gd name="connsiteX56-7191" fmla="*/ 3053896 w 12192000"/>
                <a:gd name="connsiteY56-7192" fmla="*/ 1185722 h 2945610"/>
                <a:gd name="connsiteX57-7193" fmla="*/ 3053896 w 12192000"/>
                <a:gd name="connsiteY57-7194" fmla="*/ 1184600 h 2945610"/>
                <a:gd name="connsiteX58-7195" fmla="*/ 3053896 w 12192000"/>
                <a:gd name="connsiteY58-7196" fmla="*/ 1184598 h 2945610"/>
                <a:gd name="connsiteX59-7197" fmla="*/ 3051900 w 12192000"/>
                <a:gd name="connsiteY59-7198" fmla="*/ 1183441 h 2945610"/>
                <a:gd name="connsiteX60-7199" fmla="*/ 2038189 w 12192000"/>
                <a:gd name="connsiteY60-7200" fmla="*/ 1771394 h 2945610"/>
                <a:gd name="connsiteX61-7201" fmla="*/ 2037962 w 12192000"/>
                <a:gd name="connsiteY61-7202" fmla="*/ 1774966 h 2945610"/>
                <a:gd name="connsiteX62-7203" fmla="*/ 1021058 w 12192000"/>
                <a:gd name="connsiteY62-7204" fmla="*/ 1185161 h 2945610"/>
                <a:gd name="connsiteX63-7205" fmla="*/ 1020091 w 12192000"/>
                <a:gd name="connsiteY63-7206" fmla="*/ 1185722 h 2945610"/>
                <a:gd name="connsiteX64-7207" fmla="*/ 1017871 w 12192000"/>
                <a:gd name="connsiteY64-7208" fmla="*/ 1774966 h 2945610"/>
                <a:gd name="connsiteX65-7209" fmla="*/ 967 w 12192000"/>
                <a:gd name="connsiteY65-7210" fmla="*/ 1185161 h 2945610"/>
                <a:gd name="connsiteX66-7211" fmla="*/ 0 w 12192000"/>
                <a:gd name="connsiteY66-7212" fmla="*/ 1185722 h 2945610"/>
                <a:gd name="connsiteX67-7213" fmla="*/ 0 w 12192000"/>
                <a:gd name="connsiteY67-7214" fmla="*/ 4990 h 2945610"/>
                <a:gd name="connsiteX0-7215" fmla="*/ 4071994 w 12192000"/>
                <a:gd name="connsiteY0-7216" fmla="*/ 1768071 h 2945610"/>
                <a:gd name="connsiteX1-7217" fmla="*/ 4071766 w 12192000"/>
                <a:gd name="connsiteY1-7218" fmla="*/ 1768203 h 2945610"/>
                <a:gd name="connsiteX2-7219" fmla="*/ 4071994 w 12192000"/>
                <a:gd name="connsiteY2-7220" fmla="*/ 1768071 h 2945610"/>
                <a:gd name="connsiteX3-7221" fmla="*/ 0 w 12192000"/>
                <a:gd name="connsiteY3-7222" fmla="*/ 4990 h 2945610"/>
                <a:gd name="connsiteX4-7223" fmla="*/ 7119284 w 12192000"/>
                <a:gd name="connsiteY4-7224" fmla="*/ 10263 h 2945610"/>
                <a:gd name="connsiteX5-7225" fmla="*/ 7132707 w 12192000"/>
                <a:gd name="connsiteY5-7226" fmla="*/ 18048 h 2945610"/>
                <a:gd name="connsiteX6-7227" fmla="*/ 8131064 w 12192000"/>
                <a:gd name="connsiteY6-7228" fmla="*/ 18048 h 2945610"/>
                <a:gd name="connsiteX7-7229" fmla="*/ 8131064 w 12192000"/>
                <a:gd name="connsiteY7-7230" fmla="*/ 287339 h 2945610"/>
                <a:gd name="connsiteX8-7231" fmla="*/ 8135528 w 12192000"/>
                <a:gd name="connsiteY8-7232" fmla="*/ 287339 h 2945610"/>
                <a:gd name="connsiteX9-7233" fmla="*/ 8135528 w 12192000"/>
                <a:gd name="connsiteY9-7234" fmla="*/ 18048 h 2945610"/>
                <a:gd name="connsiteX10-7235" fmla="*/ 9122282 w 12192000"/>
                <a:gd name="connsiteY10-7236" fmla="*/ 18048 h 2945610"/>
                <a:gd name="connsiteX11-7237" fmla="*/ 9140528 w 12192000"/>
                <a:gd name="connsiteY11-7238" fmla="*/ 7464 h 2945610"/>
                <a:gd name="connsiteX12-7239" fmla="*/ 9140528 w 12192000"/>
                <a:gd name="connsiteY12-7240" fmla="*/ 6729 h 2945610"/>
                <a:gd name="connsiteX13-7241" fmla="*/ 9141162 w 12192000"/>
                <a:gd name="connsiteY13-7242" fmla="*/ 7097 h 2945610"/>
                <a:gd name="connsiteX14-7243" fmla="*/ 9153398 w 12192000"/>
                <a:gd name="connsiteY14-7244" fmla="*/ 0 h 2945610"/>
                <a:gd name="connsiteX15-7245" fmla="*/ 9153398 w 12192000"/>
                <a:gd name="connsiteY15-7246" fmla="*/ 14193 h 2945610"/>
                <a:gd name="connsiteX16-7247" fmla="*/ 9160044 w 12192000"/>
                <a:gd name="connsiteY16-7248" fmla="*/ 18048 h 2945610"/>
                <a:gd name="connsiteX17-7249" fmla="*/ 10158400 w 12192000"/>
                <a:gd name="connsiteY17-7250" fmla="*/ 18048 h 2945610"/>
                <a:gd name="connsiteX18-7251" fmla="*/ 10158400 w 12192000"/>
                <a:gd name="connsiteY18-7252" fmla="*/ 287339 h 2945610"/>
                <a:gd name="connsiteX19-7253" fmla="*/ 10162864 w 12192000"/>
                <a:gd name="connsiteY19-7254" fmla="*/ 287339 h 2945610"/>
                <a:gd name="connsiteX20-7255" fmla="*/ 10162864 w 12192000"/>
                <a:gd name="connsiteY20-7256" fmla="*/ 18048 h 2945610"/>
                <a:gd name="connsiteX21-7257" fmla="*/ 11149618 w 12192000"/>
                <a:gd name="connsiteY21-7258" fmla="*/ 18048 h 2945610"/>
                <a:gd name="connsiteX22-7259" fmla="*/ 11180734 w 12192000"/>
                <a:gd name="connsiteY22-7260" fmla="*/ 0 h 2945610"/>
                <a:gd name="connsiteX23-7261" fmla="*/ 11180734 w 12192000"/>
                <a:gd name="connsiteY23-7262" fmla="*/ 18048 h 2945610"/>
                <a:gd name="connsiteX24-7263" fmla="*/ 12160884 w 12192000"/>
                <a:gd name="connsiteY24-7264" fmla="*/ 18048 h 2945610"/>
                <a:gd name="connsiteX25-7265" fmla="*/ 12192000 w 12192000"/>
                <a:gd name="connsiteY25-7266" fmla="*/ 0 h 2945610"/>
                <a:gd name="connsiteX26-7267" fmla="*/ 12192000 w 12192000"/>
                <a:gd name="connsiteY26-7268" fmla="*/ 1176792 h 2945610"/>
                <a:gd name="connsiteX27-7269" fmla="*/ 12192000 w 12192000"/>
                <a:gd name="connsiteY27-7270" fmla="*/ 1180732 h 2945610"/>
                <a:gd name="connsiteX28-7271" fmla="*/ 12188602 w 12192000"/>
                <a:gd name="connsiteY28-7272" fmla="*/ 1178762 h 2945610"/>
                <a:gd name="connsiteX29-7273" fmla="*/ 11174128 w 12192000"/>
                <a:gd name="connsiteY29-7274" fmla="*/ 1767158 h 2945610"/>
                <a:gd name="connsiteX30-7275" fmla="*/ 11174128 w 12192000"/>
                <a:gd name="connsiteY30-7276" fmla="*/ 1180624 h 2945610"/>
                <a:gd name="connsiteX31-7277" fmla="*/ 10166452 w 12192000"/>
                <a:gd name="connsiteY31-7278" fmla="*/ 1765077 h 2945610"/>
                <a:gd name="connsiteX32-7279" fmla="*/ 10166452 w 12192000"/>
                <a:gd name="connsiteY32-7280" fmla="*/ 1769201 h 2945610"/>
                <a:gd name="connsiteX33-7281" fmla="*/ 10162896 w 12192000"/>
                <a:gd name="connsiteY33-7282" fmla="*/ 1767139 h 2945610"/>
                <a:gd name="connsiteX34-7283" fmla="*/ 10162864 w 12192000"/>
                <a:gd name="connsiteY34-7284" fmla="*/ 1767158 h 2945610"/>
                <a:gd name="connsiteX35-7285" fmla="*/ 10162864 w 12192000"/>
                <a:gd name="connsiteY35-7286" fmla="*/ 1767120 h 2945610"/>
                <a:gd name="connsiteX36-7287" fmla="*/ 9151990 w 12192000"/>
                <a:gd name="connsiteY36-7288" fmla="*/ 1180813 h 2945610"/>
                <a:gd name="connsiteX37-7289" fmla="*/ 9140528 w 12192000"/>
                <a:gd name="connsiteY37-7290" fmla="*/ 1187461 h 2945610"/>
                <a:gd name="connsiteX38-7291" fmla="*/ 9140528 w 12192000"/>
                <a:gd name="connsiteY38-7292" fmla="*/ 1184256 h 2945610"/>
                <a:gd name="connsiteX39-7293" fmla="*/ 8139115 w 12192000"/>
                <a:gd name="connsiteY39-7294" fmla="*/ 1765077 h 2945610"/>
                <a:gd name="connsiteX40-7295" fmla="*/ 8139115 w 12192000"/>
                <a:gd name="connsiteY40-7296" fmla="*/ 1769201 h 2945610"/>
                <a:gd name="connsiteX41-7297" fmla="*/ 8135560 w 12192000"/>
                <a:gd name="connsiteY41-7298" fmla="*/ 1767139 h 2945610"/>
                <a:gd name="connsiteX42-7299" fmla="*/ 8135527 w 12192000"/>
                <a:gd name="connsiteY42-7300" fmla="*/ 1767158 h 2945610"/>
                <a:gd name="connsiteX43-7301" fmla="*/ 8135527 w 12192000"/>
                <a:gd name="connsiteY43-7302" fmla="*/ 1767120 h 2945610"/>
                <a:gd name="connsiteX44-7303" fmla="*/ 8127487 w 12192000"/>
                <a:gd name="connsiteY44-7304" fmla="*/ 1762457 h 2945610"/>
                <a:gd name="connsiteX45-7305" fmla="*/ 7119284 w 12192000"/>
                <a:gd name="connsiteY45-7306" fmla="*/ 2347214 h 2945610"/>
                <a:gd name="connsiteX46-7307" fmla="*/ 7119284 w 12192000"/>
                <a:gd name="connsiteY46-7308" fmla="*/ 2355323 h 2945610"/>
                <a:gd name="connsiteX47-7309" fmla="*/ 7113383 w 12192000"/>
                <a:gd name="connsiteY47-7310" fmla="*/ 2351900 h 2945610"/>
                <a:gd name="connsiteX48-7311" fmla="*/ 6103727 w 12192000"/>
                <a:gd name="connsiteY48-7312" fmla="*/ 2937501 h 2945610"/>
                <a:gd name="connsiteX49-7313" fmla="*/ 6103727 w 12192000"/>
                <a:gd name="connsiteY49-7314" fmla="*/ 2945610 h 2945610"/>
                <a:gd name="connsiteX50-7315" fmla="*/ 5087399 w 12192000"/>
                <a:gd name="connsiteY50-7316" fmla="*/ 2356139 h 2945610"/>
                <a:gd name="connsiteX51-7317" fmla="*/ 5085013 w 12192000"/>
                <a:gd name="connsiteY51-7318" fmla="*/ 2357523 h 2945610"/>
                <a:gd name="connsiteX52-7319" fmla="*/ 5084646 w 12192000"/>
                <a:gd name="connsiteY52-7320" fmla="*/ 2361463 h 2945610"/>
                <a:gd name="connsiteX53-7321" fmla="*/ 4071766 w 12192000"/>
                <a:gd name="connsiteY53-7322" fmla="*/ 1773990 h 2945610"/>
                <a:gd name="connsiteX54-7323" fmla="*/ 3054863 w 12192000"/>
                <a:gd name="connsiteY54-7324" fmla="*/ 1185161 h 2945610"/>
                <a:gd name="connsiteX55-7325" fmla="*/ 3053896 w 12192000"/>
                <a:gd name="connsiteY55-7326" fmla="*/ 1185722 h 2945610"/>
                <a:gd name="connsiteX56-7327" fmla="*/ 3053896 w 12192000"/>
                <a:gd name="connsiteY56-7328" fmla="*/ 1184600 h 2945610"/>
                <a:gd name="connsiteX57-7329" fmla="*/ 3053896 w 12192000"/>
                <a:gd name="connsiteY57-7330" fmla="*/ 1184598 h 2945610"/>
                <a:gd name="connsiteX58-7331" fmla="*/ 3051900 w 12192000"/>
                <a:gd name="connsiteY58-7332" fmla="*/ 1183441 h 2945610"/>
                <a:gd name="connsiteX59-7333" fmla="*/ 2038189 w 12192000"/>
                <a:gd name="connsiteY59-7334" fmla="*/ 1771394 h 2945610"/>
                <a:gd name="connsiteX60-7335" fmla="*/ 2037962 w 12192000"/>
                <a:gd name="connsiteY60-7336" fmla="*/ 1774966 h 2945610"/>
                <a:gd name="connsiteX61-7337" fmla="*/ 1021058 w 12192000"/>
                <a:gd name="connsiteY61-7338" fmla="*/ 1185161 h 2945610"/>
                <a:gd name="connsiteX62-7339" fmla="*/ 1020091 w 12192000"/>
                <a:gd name="connsiteY62-7340" fmla="*/ 1185722 h 2945610"/>
                <a:gd name="connsiteX63-7341" fmla="*/ 1017871 w 12192000"/>
                <a:gd name="connsiteY63-7342" fmla="*/ 1774966 h 2945610"/>
                <a:gd name="connsiteX64-7343" fmla="*/ 967 w 12192000"/>
                <a:gd name="connsiteY64-7344" fmla="*/ 1185161 h 2945610"/>
                <a:gd name="connsiteX65-7345" fmla="*/ 0 w 12192000"/>
                <a:gd name="connsiteY65-7346" fmla="*/ 1185722 h 2945610"/>
                <a:gd name="connsiteX66-7347" fmla="*/ 0 w 12192000"/>
                <a:gd name="connsiteY66-7348" fmla="*/ 4990 h 2945610"/>
                <a:gd name="connsiteX0-7349" fmla="*/ 4071994 w 12192000"/>
                <a:gd name="connsiteY0-7350" fmla="*/ 1768071 h 2945610"/>
                <a:gd name="connsiteX1-7351" fmla="*/ 4071766 w 12192000"/>
                <a:gd name="connsiteY1-7352" fmla="*/ 1768203 h 2945610"/>
                <a:gd name="connsiteX2-7353" fmla="*/ 4071994 w 12192000"/>
                <a:gd name="connsiteY2-7354" fmla="*/ 1768071 h 2945610"/>
                <a:gd name="connsiteX3-7355" fmla="*/ 0 w 12192000"/>
                <a:gd name="connsiteY3-7356" fmla="*/ 4990 h 2945610"/>
                <a:gd name="connsiteX4-7357" fmla="*/ 7119284 w 12192000"/>
                <a:gd name="connsiteY4-7358" fmla="*/ 10263 h 2945610"/>
                <a:gd name="connsiteX5-7359" fmla="*/ 7132707 w 12192000"/>
                <a:gd name="connsiteY5-7360" fmla="*/ 18048 h 2945610"/>
                <a:gd name="connsiteX6-7361" fmla="*/ 8131064 w 12192000"/>
                <a:gd name="connsiteY6-7362" fmla="*/ 18048 h 2945610"/>
                <a:gd name="connsiteX7-7363" fmla="*/ 8131064 w 12192000"/>
                <a:gd name="connsiteY7-7364" fmla="*/ 287339 h 2945610"/>
                <a:gd name="connsiteX8-7365" fmla="*/ 8135528 w 12192000"/>
                <a:gd name="connsiteY8-7366" fmla="*/ 287339 h 2945610"/>
                <a:gd name="connsiteX9-7367" fmla="*/ 8135528 w 12192000"/>
                <a:gd name="connsiteY9-7368" fmla="*/ 18048 h 2945610"/>
                <a:gd name="connsiteX10-7369" fmla="*/ 9122282 w 12192000"/>
                <a:gd name="connsiteY10-7370" fmla="*/ 18048 h 2945610"/>
                <a:gd name="connsiteX11-7371" fmla="*/ 9140528 w 12192000"/>
                <a:gd name="connsiteY11-7372" fmla="*/ 7464 h 2945610"/>
                <a:gd name="connsiteX12-7373" fmla="*/ 9140528 w 12192000"/>
                <a:gd name="connsiteY12-7374" fmla="*/ 6729 h 2945610"/>
                <a:gd name="connsiteX13-7375" fmla="*/ 9141162 w 12192000"/>
                <a:gd name="connsiteY13-7376" fmla="*/ 7097 h 2945610"/>
                <a:gd name="connsiteX14-7377" fmla="*/ 9153398 w 12192000"/>
                <a:gd name="connsiteY14-7378" fmla="*/ 0 h 2945610"/>
                <a:gd name="connsiteX15-7379" fmla="*/ 9153398 w 12192000"/>
                <a:gd name="connsiteY15-7380" fmla="*/ 14193 h 2945610"/>
                <a:gd name="connsiteX16-7381" fmla="*/ 9160044 w 12192000"/>
                <a:gd name="connsiteY16-7382" fmla="*/ 18048 h 2945610"/>
                <a:gd name="connsiteX17-7383" fmla="*/ 10158400 w 12192000"/>
                <a:gd name="connsiteY17-7384" fmla="*/ 18048 h 2945610"/>
                <a:gd name="connsiteX18-7385" fmla="*/ 10158400 w 12192000"/>
                <a:gd name="connsiteY18-7386" fmla="*/ 287339 h 2945610"/>
                <a:gd name="connsiteX19-7387" fmla="*/ 10162864 w 12192000"/>
                <a:gd name="connsiteY19-7388" fmla="*/ 287339 h 2945610"/>
                <a:gd name="connsiteX20-7389" fmla="*/ 10162864 w 12192000"/>
                <a:gd name="connsiteY20-7390" fmla="*/ 18048 h 2945610"/>
                <a:gd name="connsiteX21-7391" fmla="*/ 11149618 w 12192000"/>
                <a:gd name="connsiteY21-7392" fmla="*/ 18048 h 2945610"/>
                <a:gd name="connsiteX22-7393" fmla="*/ 11180734 w 12192000"/>
                <a:gd name="connsiteY22-7394" fmla="*/ 0 h 2945610"/>
                <a:gd name="connsiteX23-7395" fmla="*/ 11180734 w 12192000"/>
                <a:gd name="connsiteY23-7396" fmla="*/ 18048 h 2945610"/>
                <a:gd name="connsiteX24-7397" fmla="*/ 12160884 w 12192000"/>
                <a:gd name="connsiteY24-7398" fmla="*/ 18048 h 2945610"/>
                <a:gd name="connsiteX25-7399" fmla="*/ 12192000 w 12192000"/>
                <a:gd name="connsiteY25-7400" fmla="*/ 0 h 2945610"/>
                <a:gd name="connsiteX26-7401" fmla="*/ 12192000 w 12192000"/>
                <a:gd name="connsiteY26-7402" fmla="*/ 1176792 h 2945610"/>
                <a:gd name="connsiteX27-7403" fmla="*/ 12192000 w 12192000"/>
                <a:gd name="connsiteY27-7404" fmla="*/ 1180732 h 2945610"/>
                <a:gd name="connsiteX28-7405" fmla="*/ 12188602 w 12192000"/>
                <a:gd name="connsiteY28-7406" fmla="*/ 1178762 h 2945610"/>
                <a:gd name="connsiteX29-7407" fmla="*/ 11174128 w 12192000"/>
                <a:gd name="connsiteY29-7408" fmla="*/ 1767158 h 2945610"/>
                <a:gd name="connsiteX30-7409" fmla="*/ 11174128 w 12192000"/>
                <a:gd name="connsiteY30-7410" fmla="*/ 1180624 h 2945610"/>
                <a:gd name="connsiteX31-7411" fmla="*/ 10166452 w 12192000"/>
                <a:gd name="connsiteY31-7412" fmla="*/ 1765077 h 2945610"/>
                <a:gd name="connsiteX32-7413" fmla="*/ 10166452 w 12192000"/>
                <a:gd name="connsiteY32-7414" fmla="*/ 1769201 h 2945610"/>
                <a:gd name="connsiteX33-7415" fmla="*/ 10162896 w 12192000"/>
                <a:gd name="connsiteY33-7416" fmla="*/ 1767139 h 2945610"/>
                <a:gd name="connsiteX34-7417" fmla="*/ 10162864 w 12192000"/>
                <a:gd name="connsiteY34-7418" fmla="*/ 1767158 h 2945610"/>
                <a:gd name="connsiteX35-7419" fmla="*/ 10162864 w 12192000"/>
                <a:gd name="connsiteY35-7420" fmla="*/ 1767120 h 2945610"/>
                <a:gd name="connsiteX36-7421" fmla="*/ 9151990 w 12192000"/>
                <a:gd name="connsiteY36-7422" fmla="*/ 1180813 h 2945610"/>
                <a:gd name="connsiteX37-7423" fmla="*/ 9140528 w 12192000"/>
                <a:gd name="connsiteY37-7424" fmla="*/ 1187461 h 2945610"/>
                <a:gd name="connsiteX38-7425" fmla="*/ 9140528 w 12192000"/>
                <a:gd name="connsiteY38-7426" fmla="*/ 1184256 h 2945610"/>
                <a:gd name="connsiteX39-7427" fmla="*/ 8139115 w 12192000"/>
                <a:gd name="connsiteY39-7428" fmla="*/ 1765077 h 2945610"/>
                <a:gd name="connsiteX40-7429" fmla="*/ 8139115 w 12192000"/>
                <a:gd name="connsiteY40-7430" fmla="*/ 1769201 h 2945610"/>
                <a:gd name="connsiteX41-7431" fmla="*/ 8135560 w 12192000"/>
                <a:gd name="connsiteY41-7432" fmla="*/ 1767139 h 2945610"/>
                <a:gd name="connsiteX42-7433" fmla="*/ 8135527 w 12192000"/>
                <a:gd name="connsiteY42-7434" fmla="*/ 1767158 h 2945610"/>
                <a:gd name="connsiteX43-7435" fmla="*/ 8135527 w 12192000"/>
                <a:gd name="connsiteY43-7436" fmla="*/ 1767120 h 2945610"/>
                <a:gd name="connsiteX44-7437" fmla="*/ 8127487 w 12192000"/>
                <a:gd name="connsiteY44-7438" fmla="*/ 1762457 h 2945610"/>
                <a:gd name="connsiteX45-7439" fmla="*/ 7119284 w 12192000"/>
                <a:gd name="connsiteY45-7440" fmla="*/ 2347214 h 2945610"/>
                <a:gd name="connsiteX46-7441" fmla="*/ 7119284 w 12192000"/>
                <a:gd name="connsiteY46-7442" fmla="*/ 2355323 h 2945610"/>
                <a:gd name="connsiteX47-7443" fmla="*/ 7113383 w 12192000"/>
                <a:gd name="connsiteY47-7444" fmla="*/ 2351900 h 2945610"/>
                <a:gd name="connsiteX48-7445" fmla="*/ 6103727 w 12192000"/>
                <a:gd name="connsiteY48-7446" fmla="*/ 2937501 h 2945610"/>
                <a:gd name="connsiteX49-7447" fmla="*/ 6103727 w 12192000"/>
                <a:gd name="connsiteY49-7448" fmla="*/ 2945610 h 2945610"/>
                <a:gd name="connsiteX50-7449" fmla="*/ 5087399 w 12192000"/>
                <a:gd name="connsiteY50-7450" fmla="*/ 2356139 h 2945610"/>
                <a:gd name="connsiteX51-7451" fmla="*/ 5085013 w 12192000"/>
                <a:gd name="connsiteY51-7452" fmla="*/ 2357523 h 2945610"/>
                <a:gd name="connsiteX52-7453" fmla="*/ 5084646 w 12192000"/>
                <a:gd name="connsiteY52-7454" fmla="*/ 2361463 h 2945610"/>
                <a:gd name="connsiteX53-7455" fmla="*/ 3054863 w 12192000"/>
                <a:gd name="connsiteY53-7456" fmla="*/ 1185161 h 2945610"/>
                <a:gd name="connsiteX54-7457" fmla="*/ 3053896 w 12192000"/>
                <a:gd name="connsiteY54-7458" fmla="*/ 1185722 h 2945610"/>
                <a:gd name="connsiteX55-7459" fmla="*/ 3053896 w 12192000"/>
                <a:gd name="connsiteY55-7460" fmla="*/ 1184600 h 2945610"/>
                <a:gd name="connsiteX56-7461" fmla="*/ 3053896 w 12192000"/>
                <a:gd name="connsiteY56-7462" fmla="*/ 1184598 h 2945610"/>
                <a:gd name="connsiteX57-7463" fmla="*/ 3051900 w 12192000"/>
                <a:gd name="connsiteY57-7464" fmla="*/ 1183441 h 2945610"/>
                <a:gd name="connsiteX58-7465" fmla="*/ 2038189 w 12192000"/>
                <a:gd name="connsiteY58-7466" fmla="*/ 1771394 h 2945610"/>
                <a:gd name="connsiteX59-7467" fmla="*/ 2037962 w 12192000"/>
                <a:gd name="connsiteY59-7468" fmla="*/ 1774966 h 2945610"/>
                <a:gd name="connsiteX60-7469" fmla="*/ 1021058 w 12192000"/>
                <a:gd name="connsiteY60-7470" fmla="*/ 1185161 h 2945610"/>
                <a:gd name="connsiteX61-7471" fmla="*/ 1020091 w 12192000"/>
                <a:gd name="connsiteY61-7472" fmla="*/ 1185722 h 2945610"/>
                <a:gd name="connsiteX62-7473" fmla="*/ 1017871 w 12192000"/>
                <a:gd name="connsiteY62-7474" fmla="*/ 1774966 h 2945610"/>
                <a:gd name="connsiteX63-7475" fmla="*/ 967 w 12192000"/>
                <a:gd name="connsiteY63-7476" fmla="*/ 1185161 h 2945610"/>
                <a:gd name="connsiteX64-7477" fmla="*/ 0 w 12192000"/>
                <a:gd name="connsiteY64-7478" fmla="*/ 1185722 h 2945610"/>
                <a:gd name="connsiteX65-7479" fmla="*/ 0 w 12192000"/>
                <a:gd name="connsiteY65-7480" fmla="*/ 4990 h 2945610"/>
                <a:gd name="connsiteX0-7481" fmla="*/ 0 w 12192000"/>
                <a:gd name="connsiteY0-7482" fmla="*/ 4990 h 2945610"/>
                <a:gd name="connsiteX1-7483" fmla="*/ 7119284 w 12192000"/>
                <a:gd name="connsiteY1-7484" fmla="*/ 10263 h 2945610"/>
                <a:gd name="connsiteX2-7485" fmla="*/ 7132707 w 12192000"/>
                <a:gd name="connsiteY2-7486" fmla="*/ 18048 h 2945610"/>
                <a:gd name="connsiteX3-7487" fmla="*/ 8131064 w 12192000"/>
                <a:gd name="connsiteY3-7488" fmla="*/ 18048 h 2945610"/>
                <a:gd name="connsiteX4-7489" fmla="*/ 8131064 w 12192000"/>
                <a:gd name="connsiteY4-7490" fmla="*/ 287339 h 2945610"/>
                <a:gd name="connsiteX5-7491" fmla="*/ 8135528 w 12192000"/>
                <a:gd name="connsiteY5-7492" fmla="*/ 287339 h 2945610"/>
                <a:gd name="connsiteX6-7493" fmla="*/ 8135528 w 12192000"/>
                <a:gd name="connsiteY6-7494" fmla="*/ 18048 h 2945610"/>
                <a:gd name="connsiteX7-7495" fmla="*/ 9122282 w 12192000"/>
                <a:gd name="connsiteY7-7496" fmla="*/ 18048 h 2945610"/>
                <a:gd name="connsiteX8-7497" fmla="*/ 9140528 w 12192000"/>
                <a:gd name="connsiteY8-7498" fmla="*/ 7464 h 2945610"/>
                <a:gd name="connsiteX9-7499" fmla="*/ 9140528 w 12192000"/>
                <a:gd name="connsiteY9-7500" fmla="*/ 6729 h 2945610"/>
                <a:gd name="connsiteX10-7501" fmla="*/ 9141162 w 12192000"/>
                <a:gd name="connsiteY10-7502" fmla="*/ 7097 h 2945610"/>
                <a:gd name="connsiteX11-7503" fmla="*/ 9153398 w 12192000"/>
                <a:gd name="connsiteY11-7504" fmla="*/ 0 h 2945610"/>
                <a:gd name="connsiteX12-7505" fmla="*/ 9153398 w 12192000"/>
                <a:gd name="connsiteY12-7506" fmla="*/ 14193 h 2945610"/>
                <a:gd name="connsiteX13-7507" fmla="*/ 9160044 w 12192000"/>
                <a:gd name="connsiteY13-7508" fmla="*/ 18048 h 2945610"/>
                <a:gd name="connsiteX14-7509" fmla="*/ 10158400 w 12192000"/>
                <a:gd name="connsiteY14-7510" fmla="*/ 18048 h 2945610"/>
                <a:gd name="connsiteX15-7511" fmla="*/ 10158400 w 12192000"/>
                <a:gd name="connsiteY15-7512" fmla="*/ 287339 h 2945610"/>
                <a:gd name="connsiteX16-7513" fmla="*/ 10162864 w 12192000"/>
                <a:gd name="connsiteY16-7514" fmla="*/ 287339 h 2945610"/>
                <a:gd name="connsiteX17-7515" fmla="*/ 10162864 w 12192000"/>
                <a:gd name="connsiteY17-7516" fmla="*/ 18048 h 2945610"/>
                <a:gd name="connsiteX18-7517" fmla="*/ 11149618 w 12192000"/>
                <a:gd name="connsiteY18-7518" fmla="*/ 18048 h 2945610"/>
                <a:gd name="connsiteX19-7519" fmla="*/ 11180734 w 12192000"/>
                <a:gd name="connsiteY19-7520" fmla="*/ 0 h 2945610"/>
                <a:gd name="connsiteX20-7521" fmla="*/ 11180734 w 12192000"/>
                <a:gd name="connsiteY20-7522" fmla="*/ 18048 h 2945610"/>
                <a:gd name="connsiteX21-7523" fmla="*/ 12160884 w 12192000"/>
                <a:gd name="connsiteY21-7524" fmla="*/ 18048 h 2945610"/>
                <a:gd name="connsiteX22-7525" fmla="*/ 12192000 w 12192000"/>
                <a:gd name="connsiteY22-7526" fmla="*/ 0 h 2945610"/>
                <a:gd name="connsiteX23-7527" fmla="*/ 12192000 w 12192000"/>
                <a:gd name="connsiteY23-7528" fmla="*/ 1176792 h 2945610"/>
                <a:gd name="connsiteX24-7529" fmla="*/ 12192000 w 12192000"/>
                <a:gd name="connsiteY24-7530" fmla="*/ 1180732 h 2945610"/>
                <a:gd name="connsiteX25-7531" fmla="*/ 12188602 w 12192000"/>
                <a:gd name="connsiteY25-7532" fmla="*/ 1178762 h 2945610"/>
                <a:gd name="connsiteX26-7533" fmla="*/ 11174128 w 12192000"/>
                <a:gd name="connsiteY26-7534" fmla="*/ 1767158 h 2945610"/>
                <a:gd name="connsiteX27-7535" fmla="*/ 11174128 w 12192000"/>
                <a:gd name="connsiteY27-7536" fmla="*/ 1180624 h 2945610"/>
                <a:gd name="connsiteX28-7537" fmla="*/ 10166452 w 12192000"/>
                <a:gd name="connsiteY28-7538" fmla="*/ 1765077 h 2945610"/>
                <a:gd name="connsiteX29-7539" fmla="*/ 10166452 w 12192000"/>
                <a:gd name="connsiteY29-7540" fmla="*/ 1769201 h 2945610"/>
                <a:gd name="connsiteX30-7541" fmla="*/ 10162896 w 12192000"/>
                <a:gd name="connsiteY30-7542" fmla="*/ 1767139 h 2945610"/>
                <a:gd name="connsiteX31-7543" fmla="*/ 10162864 w 12192000"/>
                <a:gd name="connsiteY31-7544" fmla="*/ 1767158 h 2945610"/>
                <a:gd name="connsiteX32-7545" fmla="*/ 10162864 w 12192000"/>
                <a:gd name="connsiteY32-7546" fmla="*/ 1767120 h 2945610"/>
                <a:gd name="connsiteX33-7547" fmla="*/ 9151990 w 12192000"/>
                <a:gd name="connsiteY33-7548" fmla="*/ 1180813 h 2945610"/>
                <a:gd name="connsiteX34-7549" fmla="*/ 9140528 w 12192000"/>
                <a:gd name="connsiteY34-7550" fmla="*/ 1187461 h 2945610"/>
                <a:gd name="connsiteX35-7551" fmla="*/ 9140528 w 12192000"/>
                <a:gd name="connsiteY35-7552" fmla="*/ 1184256 h 2945610"/>
                <a:gd name="connsiteX36-7553" fmla="*/ 8139115 w 12192000"/>
                <a:gd name="connsiteY36-7554" fmla="*/ 1765077 h 2945610"/>
                <a:gd name="connsiteX37-7555" fmla="*/ 8139115 w 12192000"/>
                <a:gd name="connsiteY37-7556" fmla="*/ 1769201 h 2945610"/>
                <a:gd name="connsiteX38-7557" fmla="*/ 8135560 w 12192000"/>
                <a:gd name="connsiteY38-7558" fmla="*/ 1767139 h 2945610"/>
                <a:gd name="connsiteX39-7559" fmla="*/ 8135527 w 12192000"/>
                <a:gd name="connsiteY39-7560" fmla="*/ 1767158 h 2945610"/>
                <a:gd name="connsiteX40-7561" fmla="*/ 8135527 w 12192000"/>
                <a:gd name="connsiteY40-7562" fmla="*/ 1767120 h 2945610"/>
                <a:gd name="connsiteX41-7563" fmla="*/ 8127487 w 12192000"/>
                <a:gd name="connsiteY41-7564" fmla="*/ 1762457 h 2945610"/>
                <a:gd name="connsiteX42-7565" fmla="*/ 7119284 w 12192000"/>
                <a:gd name="connsiteY42-7566" fmla="*/ 2347214 h 2945610"/>
                <a:gd name="connsiteX43-7567" fmla="*/ 7119284 w 12192000"/>
                <a:gd name="connsiteY43-7568" fmla="*/ 2355323 h 2945610"/>
                <a:gd name="connsiteX44-7569" fmla="*/ 7113383 w 12192000"/>
                <a:gd name="connsiteY44-7570" fmla="*/ 2351900 h 2945610"/>
                <a:gd name="connsiteX45-7571" fmla="*/ 6103727 w 12192000"/>
                <a:gd name="connsiteY45-7572" fmla="*/ 2937501 h 2945610"/>
                <a:gd name="connsiteX46-7573" fmla="*/ 6103727 w 12192000"/>
                <a:gd name="connsiteY46-7574" fmla="*/ 2945610 h 2945610"/>
                <a:gd name="connsiteX47-7575" fmla="*/ 5087399 w 12192000"/>
                <a:gd name="connsiteY47-7576" fmla="*/ 2356139 h 2945610"/>
                <a:gd name="connsiteX48-7577" fmla="*/ 5085013 w 12192000"/>
                <a:gd name="connsiteY48-7578" fmla="*/ 2357523 h 2945610"/>
                <a:gd name="connsiteX49-7579" fmla="*/ 5084646 w 12192000"/>
                <a:gd name="connsiteY49-7580" fmla="*/ 2361463 h 2945610"/>
                <a:gd name="connsiteX50-7581" fmla="*/ 3054863 w 12192000"/>
                <a:gd name="connsiteY50-7582" fmla="*/ 1185161 h 2945610"/>
                <a:gd name="connsiteX51-7583" fmla="*/ 3053896 w 12192000"/>
                <a:gd name="connsiteY51-7584" fmla="*/ 1185722 h 2945610"/>
                <a:gd name="connsiteX52-7585" fmla="*/ 3053896 w 12192000"/>
                <a:gd name="connsiteY52-7586" fmla="*/ 1184600 h 2945610"/>
                <a:gd name="connsiteX53-7587" fmla="*/ 3053896 w 12192000"/>
                <a:gd name="connsiteY53-7588" fmla="*/ 1184598 h 2945610"/>
                <a:gd name="connsiteX54-7589" fmla="*/ 3051900 w 12192000"/>
                <a:gd name="connsiteY54-7590" fmla="*/ 1183441 h 2945610"/>
                <a:gd name="connsiteX55-7591" fmla="*/ 2038189 w 12192000"/>
                <a:gd name="connsiteY55-7592" fmla="*/ 1771394 h 2945610"/>
                <a:gd name="connsiteX56-7593" fmla="*/ 2037962 w 12192000"/>
                <a:gd name="connsiteY56-7594" fmla="*/ 1774966 h 2945610"/>
                <a:gd name="connsiteX57-7595" fmla="*/ 1021058 w 12192000"/>
                <a:gd name="connsiteY57-7596" fmla="*/ 1185161 h 2945610"/>
                <a:gd name="connsiteX58-7597" fmla="*/ 1020091 w 12192000"/>
                <a:gd name="connsiteY58-7598" fmla="*/ 1185722 h 2945610"/>
                <a:gd name="connsiteX59-7599" fmla="*/ 1017871 w 12192000"/>
                <a:gd name="connsiteY59-7600" fmla="*/ 1774966 h 2945610"/>
                <a:gd name="connsiteX60-7601" fmla="*/ 967 w 12192000"/>
                <a:gd name="connsiteY60-7602" fmla="*/ 1185161 h 2945610"/>
                <a:gd name="connsiteX61-7603" fmla="*/ 0 w 12192000"/>
                <a:gd name="connsiteY61-7604" fmla="*/ 1185722 h 2945610"/>
                <a:gd name="connsiteX62-7605" fmla="*/ 0 w 12192000"/>
                <a:gd name="connsiteY62-7606" fmla="*/ 4990 h 2945610"/>
                <a:gd name="connsiteX0-7607" fmla="*/ 0 w 12192000"/>
                <a:gd name="connsiteY0-7608" fmla="*/ 4990 h 2945610"/>
                <a:gd name="connsiteX1-7609" fmla="*/ 7119284 w 12192000"/>
                <a:gd name="connsiteY1-7610" fmla="*/ 10263 h 2945610"/>
                <a:gd name="connsiteX2-7611" fmla="*/ 7132707 w 12192000"/>
                <a:gd name="connsiteY2-7612" fmla="*/ 18048 h 2945610"/>
                <a:gd name="connsiteX3-7613" fmla="*/ 8131064 w 12192000"/>
                <a:gd name="connsiteY3-7614" fmla="*/ 18048 h 2945610"/>
                <a:gd name="connsiteX4-7615" fmla="*/ 8131064 w 12192000"/>
                <a:gd name="connsiteY4-7616" fmla="*/ 287339 h 2945610"/>
                <a:gd name="connsiteX5-7617" fmla="*/ 8135528 w 12192000"/>
                <a:gd name="connsiteY5-7618" fmla="*/ 18048 h 2945610"/>
                <a:gd name="connsiteX6-7619" fmla="*/ 9122282 w 12192000"/>
                <a:gd name="connsiteY6-7620" fmla="*/ 18048 h 2945610"/>
                <a:gd name="connsiteX7-7621" fmla="*/ 9140528 w 12192000"/>
                <a:gd name="connsiteY7-7622" fmla="*/ 7464 h 2945610"/>
                <a:gd name="connsiteX8-7623" fmla="*/ 9140528 w 12192000"/>
                <a:gd name="connsiteY8-7624" fmla="*/ 6729 h 2945610"/>
                <a:gd name="connsiteX9-7625" fmla="*/ 9141162 w 12192000"/>
                <a:gd name="connsiteY9-7626" fmla="*/ 7097 h 2945610"/>
                <a:gd name="connsiteX10-7627" fmla="*/ 9153398 w 12192000"/>
                <a:gd name="connsiteY10-7628" fmla="*/ 0 h 2945610"/>
                <a:gd name="connsiteX11-7629" fmla="*/ 9153398 w 12192000"/>
                <a:gd name="connsiteY11-7630" fmla="*/ 14193 h 2945610"/>
                <a:gd name="connsiteX12-7631" fmla="*/ 9160044 w 12192000"/>
                <a:gd name="connsiteY12-7632" fmla="*/ 18048 h 2945610"/>
                <a:gd name="connsiteX13-7633" fmla="*/ 10158400 w 12192000"/>
                <a:gd name="connsiteY13-7634" fmla="*/ 18048 h 2945610"/>
                <a:gd name="connsiteX14-7635" fmla="*/ 10158400 w 12192000"/>
                <a:gd name="connsiteY14-7636" fmla="*/ 287339 h 2945610"/>
                <a:gd name="connsiteX15-7637" fmla="*/ 10162864 w 12192000"/>
                <a:gd name="connsiteY15-7638" fmla="*/ 287339 h 2945610"/>
                <a:gd name="connsiteX16-7639" fmla="*/ 10162864 w 12192000"/>
                <a:gd name="connsiteY16-7640" fmla="*/ 18048 h 2945610"/>
                <a:gd name="connsiteX17-7641" fmla="*/ 11149618 w 12192000"/>
                <a:gd name="connsiteY17-7642" fmla="*/ 18048 h 2945610"/>
                <a:gd name="connsiteX18-7643" fmla="*/ 11180734 w 12192000"/>
                <a:gd name="connsiteY18-7644" fmla="*/ 0 h 2945610"/>
                <a:gd name="connsiteX19-7645" fmla="*/ 11180734 w 12192000"/>
                <a:gd name="connsiteY19-7646" fmla="*/ 18048 h 2945610"/>
                <a:gd name="connsiteX20-7647" fmla="*/ 12160884 w 12192000"/>
                <a:gd name="connsiteY20-7648" fmla="*/ 18048 h 2945610"/>
                <a:gd name="connsiteX21-7649" fmla="*/ 12192000 w 12192000"/>
                <a:gd name="connsiteY21-7650" fmla="*/ 0 h 2945610"/>
                <a:gd name="connsiteX22-7651" fmla="*/ 12192000 w 12192000"/>
                <a:gd name="connsiteY22-7652" fmla="*/ 1176792 h 2945610"/>
                <a:gd name="connsiteX23-7653" fmla="*/ 12192000 w 12192000"/>
                <a:gd name="connsiteY23-7654" fmla="*/ 1180732 h 2945610"/>
                <a:gd name="connsiteX24-7655" fmla="*/ 12188602 w 12192000"/>
                <a:gd name="connsiteY24-7656" fmla="*/ 1178762 h 2945610"/>
                <a:gd name="connsiteX25-7657" fmla="*/ 11174128 w 12192000"/>
                <a:gd name="connsiteY25-7658" fmla="*/ 1767158 h 2945610"/>
                <a:gd name="connsiteX26-7659" fmla="*/ 11174128 w 12192000"/>
                <a:gd name="connsiteY26-7660" fmla="*/ 1180624 h 2945610"/>
                <a:gd name="connsiteX27-7661" fmla="*/ 10166452 w 12192000"/>
                <a:gd name="connsiteY27-7662" fmla="*/ 1765077 h 2945610"/>
                <a:gd name="connsiteX28-7663" fmla="*/ 10166452 w 12192000"/>
                <a:gd name="connsiteY28-7664" fmla="*/ 1769201 h 2945610"/>
                <a:gd name="connsiteX29-7665" fmla="*/ 10162896 w 12192000"/>
                <a:gd name="connsiteY29-7666" fmla="*/ 1767139 h 2945610"/>
                <a:gd name="connsiteX30-7667" fmla="*/ 10162864 w 12192000"/>
                <a:gd name="connsiteY30-7668" fmla="*/ 1767158 h 2945610"/>
                <a:gd name="connsiteX31-7669" fmla="*/ 10162864 w 12192000"/>
                <a:gd name="connsiteY31-7670" fmla="*/ 1767120 h 2945610"/>
                <a:gd name="connsiteX32-7671" fmla="*/ 9151990 w 12192000"/>
                <a:gd name="connsiteY32-7672" fmla="*/ 1180813 h 2945610"/>
                <a:gd name="connsiteX33-7673" fmla="*/ 9140528 w 12192000"/>
                <a:gd name="connsiteY33-7674" fmla="*/ 1187461 h 2945610"/>
                <a:gd name="connsiteX34-7675" fmla="*/ 9140528 w 12192000"/>
                <a:gd name="connsiteY34-7676" fmla="*/ 1184256 h 2945610"/>
                <a:gd name="connsiteX35-7677" fmla="*/ 8139115 w 12192000"/>
                <a:gd name="connsiteY35-7678" fmla="*/ 1765077 h 2945610"/>
                <a:gd name="connsiteX36-7679" fmla="*/ 8139115 w 12192000"/>
                <a:gd name="connsiteY36-7680" fmla="*/ 1769201 h 2945610"/>
                <a:gd name="connsiteX37-7681" fmla="*/ 8135560 w 12192000"/>
                <a:gd name="connsiteY37-7682" fmla="*/ 1767139 h 2945610"/>
                <a:gd name="connsiteX38-7683" fmla="*/ 8135527 w 12192000"/>
                <a:gd name="connsiteY38-7684" fmla="*/ 1767158 h 2945610"/>
                <a:gd name="connsiteX39-7685" fmla="*/ 8135527 w 12192000"/>
                <a:gd name="connsiteY39-7686" fmla="*/ 1767120 h 2945610"/>
                <a:gd name="connsiteX40-7687" fmla="*/ 8127487 w 12192000"/>
                <a:gd name="connsiteY40-7688" fmla="*/ 1762457 h 2945610"/>
                <a:gd name="connsiteX41-7689" fmla="*/ 7119284 w 12192000"/>
                <a:gd name="connsiteY41-7690" fmla="*/ 2347214 h 2945610"/>
                <a:gd name="connsiteX42-7691" fmla="*/ 7119284 w 12192000"/>
                <a:gd name="connsiteY42-7692" fmla="*/ 2355323 h 2945610"/>
                <a:gd name="connsiteX43-7693" fmla="*/ 7113383 w 12192000"/>
                <a:gd name="connsiteY43-7694" fmla="*/ 2351900 h 2945610"/>
                <a:gd name="connsiteX44-7695" fmla="*/ 6103727 w 12192000"/>
                <a:gd name="connsiteY44-7696" fmla="*/ 2937501 h 2945610"/>
                <a:gd name="connsiteX45-7697" fmla="*/ 6103727 w 12192000"/>
                <a:gd name="connsiteY45-7698" fmla="*/ 2945610 h 2945610"/>
                <a:gd name="connsiteX46-7699" fmla="*/ 5087399 w 12192000"/>
                <a:gd name="connsiteY46-7700" fmla="*/ 2356139 h 2945610"/>
                <a:gd name="connsiteX47-7701" fmla="*/ 5085013 w 12192000"/>
                <a:gd name="connsiteY47-7702" fmla="*/ 2357523 h 2945610"/>
                <a:gd name="connsiteX48-7703" fmla="*/ 5084646 w 12192000"/>
                <a:gd name="connsiteY48-7704" fmla="*/ 2361463 h 2945610"/>
                <a:gd name="connsiteX49-7705" fmla="*/ 3054863 w 12192000"/>
                <a:gd name="connsiteY49-7706" fmla="*/ 1185161 h 2945610"/>
                <a:gd name="connsiteX50-7707" fmla="*/ 3053896 w 12192000"/>
                <a:gd name="connsiteY50-7708" fmla="*/ 1185722 h 2945610"/>
                <a:gd name="connsiteX51-7709" fmla="*/ 3053896 w 12192000"/>
                <a:gd name="connsiteY51-7710" fmla="*/ 1184600 h 2945610"/>
                <a:gd name="connsiteX52-7711" fmla="*/ 3053896 w 12192000"/>
                <a:gd name="connsiteY52-7712" fmla="*/ 1184598 h 2945610"/>
                <a:gd name="connsiteX53-7713" fmla="*/ 3051900 w 12192000"/>
                <a:gd name="connsiteY53-7714" fmla="*/ 1183441 h 2945610"/>
                <a:gd name="connsiteX54-7715" fmla="*/ 2038189 w 12192000"/>
                <a:gd name="connsiteY54-7716" fmla="*/ 1771394 h 2945610"/>
                <a:gd name="connsiteX55-7717" fmla="*/ 2037962 w 12192000"/>
                <a:gd name="connsiteY55-7718" fmla="*/ 1774966 h 2945610"/>
                <a:gd name="connsiteX56-7719" fmla="*/ 1021058 w 12192000"/>
                <a:gd name="connsiteY56-7720" fmla="*/ 1185161 h 2945610"/>
                <a:gd name="connsiteX57-7721" fmla="*/ 1020091 w 12192000"/>
                <a:gd name="connsiteY57-7722" fmla="*/ 1185722 h 2945610"/>
                <a:gd name="connsiteX58-7723" fmla="*/ 1017871 w 12192000"/>
                <a:gd name="connsiteY58-7724" fmla="*/ 1774966 h 2945610"/>
                <a:gd name="connsiteX59-7725" fmla="*/ 967 w 12192000"/>
                <a:gd name="connsiteY59-7726" fmla="*/ 1185161 h 2945610"/>
                <a:gd name="connsiteX60-7727" fmla="*/ 0 w 12192000"/>
                <a:gd name="connsiteY60-7728" fmla="*/ 1185722 h 2945610"/>
                <a:gd name="connsiteX61-7729" fmla="*/ 0 w 12192000"/>
                <a:gd name="connsiteY61-7730" fmla="*/ 4990 h 2945610"/>
                <a:gd name="connsiteX0-7731" fmla="*/ 0 w 12192000"/>
                <a:gd name="connsiteY0-7732" fmla="*/ 4990 h 2945610"/>
                <a:gd name="connsiteX1-7733" fmla="*/ 7119284 w 12192000"/>
                <a:gd name="connsiteY1-7734" fmla="*/ 10263 h 2945610"/>
                <a:gd name="connsiteX2-7735" fmla="*/ 7132707 w 12192000"/>
                <a:gd name="connsiteY2-7736" fmla="*/ 18048 h 2945610"/>
                <a:gd name="connsiteX3-7737" fmla="*/ 8131064 w 12192000"/>
                <a:gd name="connsiteY3-7738" fmla="*/ 18048 h 2945610"/>
                <a:gd name="connsiteX4-7739" fmla="*/ 8135528 w 12192000"/>
                <a:gd name="connsiteY4-7740" fmla="*/ 18048 h 2945610"/>
                <a:gd name="connsiteX5-7741" fmla="*/ 9122282 w 12192000"/>
                <a:gd name="connsiteY5-7742" fmla="*/ 18048 h 2945610"/>
                <a:gd name="connsiteX6-7743" fmla="*/ 9140528 w 12192000"/>
                <a:gd name="connsiteY6-7744" fmla="*/ 7464 h 2945610"/>
                <a:gd name="connsiteX7-7745" fmla="*/ 9140528 w 12192000"/>
                <a:gd name="connsiteY7-7746" fmla="*/ 6729 h 2945610"/>
                <a:gd name="connsiteX8-7747" fmla="*/ 9141162 w 12192000"/>
                <a:gd name="connsiteY8-7748" fmla="*/ 7097 h 2945610"/>
                <a:gd name="connsiteX9-7749" fmla="*/ 9153398 w 12192000"/>
                <a:gd name="connsiteY9-7750" fmla="*/ 0 h 2945610"/>
                <a:gd name="connsiteX10-7751" fmla="*/ 9153398 w 12192000"/>
                <a:gd name="connsiteY10-7752" fmla="*/ 14193 h 2945610"/>
                <a:gd name="connsiteX11-7753" fmla="*/ 9160044 w 12192000"/>
                <a:gd name="connsiteY11-7754" fmla="*/ 18048 h 2945610"/>
                <a:gd name="connsiteX12-7755" fmla="*/ 10158400 w 12192000"/>
                <a:gd name="connsiteY12-7756" fmla="*/ 18048 h 2945610"/>
                <a:gd name="connsiteX13-7757" fmla="*/ 10158400 w 12192000"/>
                <a:gd name="connsiteY13-7758" fmla="*/ 287339 h 2945610"/>
                <a:gd name="connsiteX14-7759" fmla="*/ 10162864 w 12192000"/>
                <a:gd name="connsiteY14-7760" fmla="*/ 287339 h 2945610"/>
                <a:gd name="connsiteX15-7761" fmla="*/ 10162864 w 12192000"/>
                <a:gd name="connsiteY15-7762" fmla="*/ 18048 h 2945610"/>
                <a:gd name="connsiteX16-7763" fmla="*/ 11149618 w 12192000"/>
                <a:gd name="connsiteY16-7764" fmla="*/ 18048 h 2945610"/>
                <a:gd name="connsiteX17-7765" fmla="*/ 11180734 w 12192000"/>
                <a:gd name="connsiteY17-7766" fmla="*/ 0 h 2945610"/>
                <a:gd name="connsiteX18-7767" fmla="*/ 11180734 w 12192000"/>
                <a:gd name="connsiteY18-7768" fmla="*/ 18048 h 2945610"/>
                <a:gd name="connsiteX19-7769" fmla="*/ 12160884 w 12192000"/>
                <a:gd name="connsiteY19-7770" fmla="*/ 18048 h 2945610"/>
                <a:gd name="connsiteX20-7771" fmla="*/ 12192000 w 12192000"/>
                <a:gd name="connsiteY20-7772" fmla="*/ 0 h 2945610"/>
                <a:gd name="connsiteX21-7773" fmla="*/ 12192000 w 12192000"/>
                <a:gd name="connsiteY21-7774" fmla="*/ 1176792 h 2945610"/>
                <a:gd name="connsiteX22-7775" fmla="*/ 12192000 w 12192000"/>
                <a:gd name="connsiteY22-7776" fmla="*/ 1180732 h 2945610"/>
                <a:gd name="connsiteX23-7777" fmla="*/ 12188602 w 12192000"/>
                <a:gd name="connsiteY23-7778" fmla="*/ 1178762 h 2945610"/>
                <a:gd name="connsiteX24-7779" fmla="*/ 11174128 w 12192000"/>
                <a:gd name="connsiteY24-7780" fmla="*/ 1767158 h 2945610"/>
                <a:gd name="connsiteX25-7781" fmla="*/ 11174128 w 12192000"/>
                <a:gd name="connsiteY25-7782" fmla="*/ 1180624 h 2945610"/>
                <a:gd name="connsiteX26-7783" fmla="*/ 10166452 w 12192000"/>
                <a:gd name="connsiteY26-7784" fmla="*/ 1765077 h 2945610"/>
                <a:gd name="connsiteX27-7785" fmla="*/ 10166452 w 12192000"/>
                <a:gd name="connsiteY27-7786" fmla="*/ 1769201 h 2945610"/>
                <a:gd name="connsiteX28-7787" fmla="*/ 10162896 w 12192000"/>
                <a:gd name="connsiteY28-7788" fmla="*/ 1767139 h 2945610"/>
                <a:gd name="connsiteX29-7789" fmla="*/ 10162864 w 12192000"/>
                <a:gd name="connsiteY29-7790" fmla="*/ 1767158 h 2945610"/>
                <a:gd name="connsiteX30-7791" fmla="*/ 10162864 w 12192000"/>
                <a:gd name="connsiteY30-7792" fmla="*/ 1767120 h 2945610"/>
                <a:gd name="connsiteX31-7793" fmla="*/ 9151990 w 12192000"/>
                <a:gd name="connsiteY31-7794" fmla="*/ 1180813 h 2945610"/>
                <a:gd name="connsiteX32-7795" fmla="*/ 9140528 w 12192000"/>
                <a:gd name="connsiteY32-7796" fmla="*/ 1187461 h 2945610"/>
                <a:gd name="connsiteX33-7797" fmla="*/ 9140528 w 12192000"/>
                <a:gd name="connsiteY33-7798" fmla="*/ 1184256 h 2945610"/>
                <a:gd name="connsiteX34-7799" fmla="*/ 8139115 w 12192000"/>
                <a:gd name="connsiteY34-7800" fmla="*/ 1765077 h 2945610"/>
                <a:gd name="connsiteX35-7801" fmla="*/ 8139115 w 12192000"/>
                <a:gd name="connsiteY35-7802" fmla="*/ 1769201 h 2945610"/>
                <a:gd name="connsiteX36-7803" fmla="*/ 8135560 w 12192000"/>
                <a:gd name="connsiteY36-7804" fmla="*/ 1767139 h 2945610"/>
                <a:gd name="connsiteX37-7805" fmla="*/ 8135527 w 12192000"/>
                <a:gd name="connsiteY37-7806" fmla="*/ 1767158 h 2945610"/>
                <a:gd name="connsiteX38-7807" fmla="*/ 8135527 w 12192000"/>
                <a:gd name="connsiteY38-7808" fmla="*/ 1767120 h 2945610"/>
                <a:gd name="connsiteX39-7809" fmla="*/ 8127487 w 12192000"/>
                <a:gd name="connsiteY39-7810" fmla="*/ 1762457 h 2945610"/>
                <a:gd name="connsiteX40-7811" fmla="*/ 7119284 w 12192000"/>
                <a:gd name="connsiteY40-7812" fmla="*/ 2347214 h 2945610"/>
                <a:gd name="connsiteX41-7813" fmla="*/ 7119284 w 12192000"/>
                <a:gd name="connsiteY41-7814" fmla="*/ 2355323 h 2945610"/>
                <a:gd name="connsiteX42-7815" fmla="*/ 7113383 w 12192000"/>
                <a:gd name="connsiteY42-7816" fmla="*/ 2351900 h 2945610"/>
                <a:gd name="connsiteX43-7817" fmla="*/ 6103727 w 12192000"/>
                <a:gd name="connsiteY43-7818" fmla="*/ 2937501 h 2945610"/>
                <a:gd name="connsiteX44-7819" fmla="*/ 6103727 w 12192000"/>
                <a:gd name="connsiteY44-7820" fmla="*/ 2945610 h 2945610"/>
                <a:gd name="connsiteX45-7821" fmla="*/ 5087399 w 12192000"/>
                <a:gd name="connsiteY45-7822" fmla="*/ 2356139 h 2945610"/>
                <a:gd name="connsiteX46-7823" fmla="*/ 5085013 w 12192000"/>
                <a:gd name="connsiteY46-7824" fmla="*/ 2357523 h 2945610"/>
                <a:gd name="connsiteX47-7825" fmla="*/ 5084646 w 12192000"/>
                <a:gd name="connsiteY47-7826" fmla="*/ 2361463 h 2945610"/>
                <a:gd name="connsiteX48-7827" fmla="*/ 3054863 w 12192000"/>
                <a:gd name="connsiteY48-7828" fmla="*/ 1185161 h 2945610"/>
                <a:gd name="connsiteX49-7829" fmla="*/ 3053896 w 12192000"/>
                <a:gd name="connsiteY49-7830" fmla="*/ 1185722 h 2945610"/>
                <a:gd name="connsiteX50-7831" fmla="*/ 3053896 w 12192000"/>
                <a:gd name="connsiteY50-7832" fmla="*/ 1184600 h 2945610"/>
                <a:gd name="connsiteX51-7833" fmla="*/ 3053896 w 12192000"/>
                <a:gd name="connsiteY51-7834" fmla="*/ 1184598 h 2945610"/>
                <a:gd name="connsiteX52-7835" fmla="*/ 3051900 w 12192000"/>
                <a:gd name="connsiteY52-7836" fmla="*/ 1183441 h 2945610"/>
                <a:gd name="connsiteX53-7837" fmla="*/ 2038189 w 12192000"/>
                <a:gd name="connsiteY53-7838" fmla="*/ 1771394 h 2945610"/>
                <a:gd name="connsiteX54-7839" fmla="*/ 2037962 w 12192000"/>
                <a:gd name="connsiteY54-7840" fmla="*/ 1774966 h 2945610"/>
                <a:gd name="connsiteX55-7841" fmla="*/ 1021058 w 12192000"/>
                <a:gd name="connsiteY55-7842" fmla="*/ 1185161 h 2945610"/>
                <a:gd name="connsiteX56-7843" fmla="*/ 1020091 w 12192000"/>
                <a:gd name="connsiteY56-7844" fmla="*/ 1185722 h 2945610"/>
                <a:gd name="connsiteX57-7845" fmla="*/ 1017871 w 12192000"/>
                <a:gd name="connsiteY57-7846" fmla="*/ 1774966 h 2945610"/>
                <a:gd name="connsiteX58-7847" fmla="*/ 967 w 12192000"/>
                <a:gd name="connsiteY58-7848" fmla="*/ 1185161 h 2945610"/>
                <a:gd name="connsiteX59-7849" fmla="*/ 0 w 12192000"/>
                <a:gd name="connsiteY59-7850" fmla="*/ 1185722 h 2945610"/>
                <a:gd name="connsiteX60-7851" fmla="*/ 0 w 12192000"/>
                <a:gd name="connsiteY60-7852" fmla="*/ 4990 h 2945610"/>
                <a:gd name="connsiteX0-7853" fmla="*/ 0 w 12192000"/>
                <a:gd name="connsiteY0-7854" fmla="*/ 4990 h 2945610"/>
                <a:gd name="connsiteX1-7855" fmla="*/ 7119284 w 12192000"/>
                <a:gd name="connsiteY1-7856" fmla="*/ 10263 h 2945610"/>
                <a:gd name="connsiteX2-7857" fmla="*/ 7132707 w 12192000"/>
                <a:gd name="connsiteY2-7858" fmla="*/ 18048 h 2945610"/>
                <a:gd name="connsiteX3-7859" fmla="*/ 8131064 w 12192000"/>
                <a:gd name="connsiteY3-7860" fmla="*/ 18048 h 2945610"/>
                <a:gd name="connsiteX4-7861" fmla="*/ 9122282 w 12192000"/>
                <a:gd name="connsiteY4-7862" fmla="*/ 18048 h 2945610"/>
                <a:gd name="connsiteX5-7863" fmla="*/ 9140528 w 12192000"/>
                <a:gd name="connsiteY5-7864" fmla="*/ 7464 h 2945610"/>
                <a:gd name="connsiteX6-7865" fmla="*/ 9140528 w 12192000"/>
                <a:gd name="connsiteY6-7866" fmla="*/ 6729 h 2945610"/>
                <a:gd name="connsiteX7-7867" fmla="*/ 9141162 w 12192000"/>
                <a:gd name="connsiteY7-7868" fmla="*/ 7097 h 2945610"/>
                <a:gd name="connsiteX8-7869" fmla="*/ 9153398 w 12192000"/>
                <a:gd name="connsiteY8-7870" fmla="*/ 0 h 2945610"/>
                <a:gd name="connsiteX9-7871" fmla="*/ 9153398 w 12192000"/>
                <a:gd name="connsiteY9-7872" fmla="*/ 14193 h 2945610"/>
                <a:gd name="connsiteX10-7873" fmla="*/ 9160044 w 12192000"/>
                <a:gd name="connsiteY10-7874" fmla="*/ 18048 h 2945610"/>
                <a:gd name="connsiteX11-7875" fmla="*/ 10158400 w 12192000"/>
                <a:gd name="connsiteY11-7876" fmla="*/ 18048 h 2945610"/>
                <a:gd name="connsiteX12-7877" fmla="*/ 10158400 w 12192000"/>
                <a:gd name="connsiteY12-7878" fmla="*/ 287339 h 2945610"/>
                <a:gd name="connsiteX13-7879" fmla="*/ 10162864 w 12192000"/>
                <a:gd name="connsiteY13-7880" fmla="*/ 287339 h 2945610"/>
                <a:gd name="connsiteX14-7881" fmla="*/ 10162864 w 12192000"/>
                <a:gd name="connsiteY14-7882" fmla="*/ 18048 h 2945610"/>
                <a:gd name="connsiteX15-7883" fmla="*/ 11149618 w 12192000"/>
                <a:gd name="connsiteY15-7884" fmla="*/ 18048 h 2945610"/>
                <a:gd name="connsiteX16-7885" fmla="*/ 11180734 w 12192000"/>
                <a:gd name="connsiteY16-7886" fmla="*/ 0 h 2945610"/>
                <a:gd name="connsiteX17-7887" fmla="*/ 11180734 w 12192000"/>
                <a:gd name="connsiteY17-7888" fmla="*/ 18048 h 2945610"/>
                <a:gd name="connsiteX18-7889" fmla="*/ 12160884 w 12192000"/>
                <a:gd name="connsiteY18-7890" fmla="*/ 18048 h 2945610"/>
                <a:gd name="connsiteX19-7891" fmla="*/ 12192000 w 12192000"/>
                <a:gd name="connsiteY19-7892" fmla="*/ 0 h 2945610"/>
                <a:gd name="connsiteX20-7893" fmla="*/ 12192000 w 12192000"/>
                <a:gd name="connsiteY20-7894" fmla="*/ 1176792 h 2945610"/>
                <a:gd name="connsiteX21-7895" fmla="*/ 12192000 w 12192000"/>
                <a:gd name="connsiteY21-7896" fmla="*/ 1180732 h 2945610"/>
                <a:gd name="connsiteX22-7897" fmla="*/ 12188602 w 12192000"/>
                <a:gd name="connsiteY22-7898" fmla="*/ 1178762 h 2945610"/>
                <a:gd name="connsiteX23-7899" fmla="*/ 11174128 w 12192000"/>
                <a:gd name="connsiteY23-7900" fmla="*/ 1767158 h 2945610"/>
                <a:gd name="connsiteX24-7901" fmla="*/ 11174128 w 12192000"/>
                <a:gd name="connsiteY24-7902" fmla="*/ 1180624 h 2945610"/>
                <a:gd name="connsiteX25-7903" fmla="*/ 10166452 w 12192000"/>
                <a:gd name="connsiteY25-7904" fmla="*/ 1765077 h 2945610"/>
                <a:gd name="connsiteX26-7905" fmla="*/ 10166452 w 12192000"/>
                <a:gd name="connsiteY26-7906" fmla="*/ 1769201 h 2945610"/>
                <a:gd name="connsiteX27-7907" fmla="*/ 10162896 w 12192000"/>
                <a:gd name="connsiteY27-7908" fmla="*/ 1767139 h 2945610"/>
                <a:gd name="connsiteX28-7909" fmla="*/ 10162864 w 12192000"/>
                <a:gd name="connsiteY28-7910" fmla="*/ 1767158 h 2945610"/>
                <a:gd name="connsiteX29-7911" fmla="*/ 10162864 w 12192000"/>
                <a:gd name="connsiteY29-7912" fmla="*/ 1767120 h 2945610"/>
                <a:gd name="connsiteX30-7913" fmla="*/ 9151990 w 12192000"/>
                <a:gd name="connsiteY30-7914" fmla="*/ 1180813 h 2945610"/>
                <a:gd name="connsiteX31-7915" fmla="*/ 9140528 w 12192000"/>
                <a:gd name="connsiteY31-7916" fmla="*/ 1187461 h 2945610"/>
                <a:gd name="connsiteX32-7917" fmla="*/ 9140528 w 12192000"/>
                <a:gd name="connsiteY32-7918" fmla="*/ 1184256 h 2945610"/>
                <a:gd name="connsiteX33-7919" fmla="*/ 8139115 w 12192000"/>
                <a:gd name="connsiteY33-7920" fmla="*/ 1765077 h 2945610"/>
                <a:gd name="connsiteX34-7921" fmla="*/ 8139115 w 12192000"/>
                <a:gd name="connsiteY34-7922" fmla="*/ 1769201 h 2945610"/>
                <a:gd name="connsiteX35-7923" fmla="*/ 8135560 w 12192000"/>
                <a:gd name="connsiteY35-7924" fmla="*/ 1767139 h 2945610"/>
                <a:gd name="connsiteX36-7925" fmla="*/ 8135527 w 12192000"/>
                <a:gd name="connsiteY36-7926" fmla="*/ 1767158 h 2945610"/>
                <a:gd name="connsiteX37-7927" fmla="*/ 8135527 w 12192000"/>
                <a:gd name="connsiteY37-7928" fmla="*/ 1767120 h 2945610"/>
                <a:gd name="connsiteX38-7929" fmla="*/ 8127487 w 12192000"/>
                <a:gd name="connsiteY38-7930" fmla="*/ 1762457 h 2945610"/>
                <a:gd name="connsiteX39-7931" fmla="*/ 7119284 w 12192000"/>
                <a:gd name="connsiteY39-7932" fmla="*/ 2347214 h 2945610"/>
                <a:gd name="connsiteX40-7933" fmla="*/ 7119284 w 12192000"/>
                <a:gd name="connsiteY40-7934" fmla="*/ 2355323 h 2945610"/>
                <a:gd name="connsiteX41-7935" fmla="*/ 7113383 w 12192000"/>
                <a:gd name="connsiteY41-7936" fmla="*/ 2351900 h 2945610"/>
                <a:gd name="connsiteX42-7937" fmla="*/ 6103727 w 12192000"/>
                <a:gd name="connsiteY42-7938" fmla="*/ 2937501 h 2945610"/>
                <a:gd name="connsiteX43-7939" fmla="*/ 6103727 w 12192000"/>
                <a:gd name="connsiteY43-7940" fmla="*/ 2945610 h 2945610"/>
                <a:gd name="connsiteX44-7941" fmla="*/ 5087399 w 12192000"/>
                <a:gd name="connsiteY44-7942" fmla="*/ 2356139 h 2945610"/>
                <a:gd name="connsiteX45-7943" fmla="*/ 5085013 w 12192000"/>
                <a:gd name="connsiteY45-7944" fmla="*/ 2357523 h 2945610"/>
                <a:gd name="connsiteX46-7945" fmla="*/ 5084646 w 12192000"/>
                <a:gd name="connsiteY46-7946" fmla="*/ 2361463 h 2945610"/>
                <a:gd name="connsiteX47-7947" fmla="*/ 3054863 w 12192000"/>
                <a:gd name="connsiteY47-7948" fmla="*/ 1185161 h 2945610"/>
                <a:gd name="connsiteX48-7949" fmla="*/ 3053896 w 12192000"/>
                <a:gd name="connsiteY48-7950" fmla="*/ 1185722 h 2945610"/>
                <a:gd name="connsiteX49-7951" fmla="*/ 3053896 w 12192000"/>
                <a:gd name="connsiteY49-7952" fmla="*/ 1184600 h 2945610"/>
                <a:gd name="connsiteX50-7953" fmla="*/ 3053896 w 12192000"/>
                <a:gd name="connsiteY50-7954" fmla="*/ 1184598 h 2945610"/>
                <a:gd name="connsiteX51-7955" fmla="*/ 3051900 w 12192000"/>
                <a:gd name="connsiteY51-7956" fmla="*/ 1183441 h 2945610"/>
                <a:gd name="connsiteX52-7957" fmla="*/ 2038189 w 12192000"/>
                <a:gd name="connsiteY52-7958" fmla="*/ 1771394 h 2945610"/>
                <a:gd name="connsiteX53-7959" fmla="*/ 2037962 w 12192000"/>
                <a:gd name="connsiteY53-7960" fmla="*/ 1774966 h 2945610"/>
                <a:gd name="connsiteX54-7961" fmla="*/ 1021058 w 12192000"/>
                <a:gd name="connsiteY54-7962" fmla="*/ 1185161 h 2945610"/>
                <a:gd name="connsiteX55-7963" fmla="*/ 1020091 w 12192000"/>
                <a:gd name="connsiteY55-7964" fmla="*/ 1185722 h 2945610"/>
                <a:gd name="connsiteX56-7965" fmla="*/ 1017871 w 12192000"/>
                <a:gd name="connsiteY56-7966" fmla="*/ 1774966 h 2945610"/>
                <a:gd name="connsiteX57-7967" fmla="*/ 967 w 12192000"/>
                <a:gd name="connsiteY57-7968" fmla="*/ 1185161 h 2945610"/>
                <a:gd name="connsiteX58-7969" fmla="*/ 0 w 12192000"/>
                <a:gd name="connsiteY58-7970" fmla="*/ 1185722 h 2945610"/>
                <a:gd name="connsiteX59-7971" fmla="*/ 0 w 12192000"/>
                <a:gd name="connsiteY59-7972" fmla="*/ 4990 h 2945610"/>
                <a:gd name="connsiteX0-7973" fmla="*/ 0 w 12192000"/>
                <a:gd name="connsiteY0-7974" fmla="*/ 4990 h 2945610"/>
                <a:gd name="connsiteX1-7975" fmla="*/ 7119284 w 12192000"/>
                <a:gd name="connsiteY1-7976" fmla="*/ 10263 h 2945610"/>
                <a:gd name="connsiteX2-7977" fmla="*/ 7132707 w 12192000"/>
                <a:gd name="connsiteY2-7978" fmla="*/ 18048 h 2945610"/>
                <a:gd name="connsiteX3-7979" fmla="*/ 8131064 w 12192000"/>
                <a:gd name="connsiteY3-7980" fmla="*/ 18048 h 2945610"/>
                <a:gd name="connsiteX4-7981" fmla="*/ 9122282 w 12192000"/>
                <a:gd name="connsiteY4-7982" fmla="*/ 18048 h 2945610"/>
                <a:gd name="connsiteX5-7983" fmla="*/ 9140528 w 12192000"/>
                <a:gd name="connsiteY5-7984" fmla="*/ 7464 h 2945610"/>
                <a:gd name="connsiteX6-7985" fmla="*/ 9140528 w 12192000"/>
                <a:gd name="connsiteY6-7986" fmla="*/ 6729 h 2945610"/>
                <a:gd name="connsiteX7-7987" fmla="*/ 9141162 w 12192000"/>
                <a:gd name="connsiteY7-7988" fmla="*/ 7097 h 2945610"/>
                <a:gd name="connsiteX8-7989" fmla="*/ 9153398 w 12192000"/>
                <a:gd name="connsiteY8-7990" fmla="*/ 0 h 2945610"/>
                <a:gd name="connsiteX9-7991" fmla="*/ 9153398 w 12192000"/>
                <a:gd name="connsiteY9-7992" fmla="*/ 14193 h 2945610"/>
                <a:gd name="connsiteX10-7993" fmla="*/ 9160044 w 12192000"/>
                <a:gd name="connsiteY10-7994" fmla="*/ 18048 h 2945610"/>
                <a:gd name="connsiteX11-7995" fmla="*/ 10158400 w 12192000"/>
                <a:gd name="connsiteY11-7996" fmla="*/ 18048 h 2945610"/>
                <a:gd name="connsiteX12-7997" fmla="*/ 10158400 w 12192000"/>
                <a:gd name="connsiteY12-7998" fmla="*/ 287339 h 2945610"/>
                <a:gd name="connsiteX13-7999" fmla="*/ 10162864 w 12192000"/>
                <a:gd name="connsiteY13-8000" fmla="*/ 18048 h 2945610"/>
                <a:gd name="connsiteX14-8001" fmla="*/ 11149618 w 12192000"/>
                <a:gd name="connsiteY14-8002" fmla="*/ 18048 h 2945610"/>
                <a:gd name="connsiteX15-8003" fmla="*/ 11180734 w 12192000"/>
                <a:gd name="connsiteY15-8004" fmla="*/ 0 h 2945610"/>
                <a:gd name="connsiteX16-8005" fmla="*/ 11180734 w 12192000"/>
                <a:gd name="connsiteY16-8006" fmla="*/ 18048 h 2945610"/>
                <a:gd name="connsiteX17-8007" fmla="*/ 12160884 w 12192000"/>
                <a:gd name="connsiteY17-8008" fmla="*/ 18048 h 2945610"/>
                <a:gd name="connsiteX18-8009" fmla="*/ 12192000 w 12192000"/>
                <a:gd name="connsiteY18-8010" fmla="*/ 0 h 2945610"/>
                <a:gd name="connsiteX19-8011" fmla="*/ 12192000 w 12192000"/>
                <a:gd name="connsiteY19-8012" fmla="*/ 1176792 h 2945610"/>
                <a:gd name="connsiteX20-8013" fmla="*/ 12192000 w 12192000"/>
                <a:gd name="connsiteY20-8014" fmla="*/ 1180732 h 2945610"/>
                <a:gd name="connsiteX21-8015" fmla="*/ 12188602 w 12192000"/>
                <a:gd name="connsiteY21-8016" fmla="*/ 1178762 h 2945610"/>
                <a:gd name="connsiteX22-8017" fmla="*/ 11174128 w 12192000"/>
                <a:gd name="connsiteY22-8018" fmla="*/ 1767158 h 2945610"/>
                <a:gd name="connsiteX23-8019" fmla="*/ 11174128 w 12192000"/>
                <a:gd name="connsiteY23-8020" fmla="*/ 1180624 h 2945610"/>
                <a:gd name="connsiteX24-8021" fmla="*/ 10166452 w 12192000"/>
                <a:gd name="connsiteY24-8022" fmla="*/ 1765077 h 2945610"/>
                <a:gd name="connsiteX25-8023" fmla="*/ 10166452 w 12192000"/>
                <a:gd name="connsiteY25-8024" fmla="*/ 1769201 h 2945610"/>
                <a:gd name="connsiteX26-8025" fmla="*/ 10162896 w 12192000"/>
                <a:gd name="connsiteY26-8026" fmla="*/ 1767139 h 2945610"/>
                <a:gd name="connsiteX27-8027" fmla="*/ 10162864 w 12192000"/>
                <a:gd name="connsiteY27-8028" fmla="*/ 1767158 h 2945610"/>
                <a:gd name="connsiteX28-8029" fmla="*/ 10162864 w 12192000"/>
                <a:gd name="connsiteY28-8030" fmla="*/ 1767120 h 2945610"/>
                <a:gd name="connsiteX29-8031" fmla="*/ 9151990 w 12192000"/>
                <a:gd name="connsiteY29-8032" fmla="*/ 1180813 h 2945610"/>
                <a:gd name="connsiteX30-8033" fmla="*/ 9140528 w 12192000"/>
                <a:gd name="connsiteY30-8034" fmla="*/ 1187461 h 2945610"/>
                <a:gd name="connsiteX31-8035" fmla="*/ 9140528 w 12192000"/>
                <a:gd name="connsiteY31-8036" fmla="*/ 1184256 h 2945610"/>
                <a:gd name="connsiteX32-8037" fmla="*/ 8139115 w 12192000"/>
                <a:gd name="connsiteY32-8038" fmla="*/ 1765077 h 2945610"/>
                <a:gd name="connsiteX33-8039" fmla="*/ 8139115 w 12192000"/>
                <a:gd name="connsiteY33-8040" fmla="*/ 1769201 h 2945610"/>
                <a:gd name="connsiteX34-8041" fmla="*/ 8135560 w 12192000"/>
                <a:gd name="connsiteY34-8042" fmla="*/ 1767139 h 2945610"/>
                <a:gd name="connsiteX35-8043" fmla="*/ 8135527 w 12192000"/>
                <a:gd name="connsiteY35-8044" fmla="*/ 1767158 h 2945610"/>
                <a:gd name="connsiteX36-8045" fmla="*/ 8135527 w 12192000"/>
                <a:gd name="connsiteY36-8046" fmla="*/ 1767120 h 2945610"/>
                <a:gd name="connsiteX37-8047" fmla="*/ 8127487 w 12192000"/>
                <a:gd name="connsiteY37-8048" fmla="*/ 1762457 h 2945610"/>
                <a:gd name="connsiteX38-8049" fmla="*/ 7119284 w 12192000"/>
                <a:gd name="connsiteY38-8050" fmla="*/ 2347214 h 2945610"/>
                <a:gd name="connsiteX39-8051" fmla="*/ 7119284 w 12192000"/>
                <a:gd name="connsiteY39-8052" fmla="*/ 2355323 h 2945610"/>
                <a:gd name="connsiteX40-8053" fmla="*/ 7113383 w 12192000"/>
                <a:gd name="connsiteY40-8054" fmla="*/ 2351900 h 2945610"/>
                <a:gd name="connsiteX41-8055" fmla="*/ 6103727 w 12192000"/>
                <a:gd name="connsiteY41-8056" fmla="*/ 2937501 h 2945610"/>
                <a:gd name="connsiteX42-8057" fmla="*/ 6103727 w 12192000"/>
                <a:gd name="connsiteY42-8058" fmla="*/ 2945610 h 2945610"/>
                <a:gd name="connsiteX43-8059" fmla="*/ 5087399 w 12192000"/>
                <a:gd name="connsiteY43-8060" fmla="*/ 2356139 h 2945610"/>
                <a:gd name="connsiteX44-8061" fmla="*/ 5085013 w 12192000"/>
                <a:gd name="connsiteY44-8062" fmla="*/ 2357523 h 2945610"/>
                <a:gd name="connsiteX45-8063" fmla="*/ 5084646 w 12192000"/>
                <a:gd name="connsiteY45-8064" fmla="*/ 2361463 h 2945610"/>
                <a:gd name="connsiteX46-8065" fmla="*/ 3054863 w 12192000"/>
                <a:gd name="connsiteY46-8066" fmla="*/ 1185161 h 2945610"/>
                <a:gd name="connsiteX47-8067" fmla="*/ 3053896 w 12192000"/>
                <a:gd name="connsiteY47-8068" fmla="*/ 1185722 h 2945610"/>
                <a:gd name="connsiteX48-8069" fmla="*/ 3053896 w 12192000"/>
                <a:gd name="connsiteY48-8070" fmla="*/ 1184600 h 2945610"/>
                <a:gd name="connsiteX49-8071" fmla="*/ 3053896 w 12192000"/>
                <a:gd name="connsiteY49-8072" fmla="*/ 1184598 h 2945610"/>
                <a:gd name="connsiteX50-8073" fmla="*/ 3051900 w 12192000"/>
                <a:gd name="connsiteY50-8074" fmla="*/ 1183441 h 2945610"/>
                <a:gd name="connsiteX51-8075" fmla="*/ 2038189 w 12192000"/>
                <a:gd name="connsiteY51-8076" fmla="*/ 1771394 h 2945610"/>
                <a:gd name="connsiteX52-8077" fmla="*/ 2037962 w 12192000"/>
                <a:gd name="connsiteY52-8078" fmla="*/ 1774966 h 2945610"/>
                <a:gd name="connsiteX53-8079" fmla="*/ 1021058 w 12192000"/>
                <a:gd name="connsiteY53-8080" fmla="*/ 1185161 h 2945610"/>
                <a:gd name="connsiteX54-8081" fmla="*/ 1020091 w 12192000"/>
                <a:gd name="connsiteY54-8082" fmla="*/ 1185722 h 2945610"/>
                <a:gd name="connsiteX55-8083" fmla="*/ 1017871 w 12192000"/>
                <a:gd name="connsiteY55-8084" fmla="*/ 1774966 h 2945610"/>
                <a:gd name="connsiteX56-8085" fmla="*/ 967 w 12192000"/>
                <a:gd name="connsiteY56-8086" fmla="*/ 1185161 h 2945610"/>
                <a:gd name="connsiteX57-8087" fmla="*/ 0 w 12192000"/>
                <a:gd name="connsiteY57-8088" fmla="*/ 1185722 h 2945610"/>
                <a:gd name="connsiteX58-8089" fmla="*/ 0 w 12192000"/>
                <a:gd name="connsiteY58-8090" fmla="*/ 4990 h 2945610"/>
                <a:gd name="connsiteX0-8091" fmla="*/ 0 w 12192000"/>
                <a:gd name="connsiteY0-8092" fmla="*/ 4990 h 2945610"/>
                <a:gd name="connsiteX1-8093" fmla="*/ 7119284 w 12192000"/>
                <a:gd name="connsiteY1-8094" fmla="*/ 10263 h 2945610"/>
                <a:gd name="connsiteX2-8095" fmla="*/ 7132707 w 12192000"/>
                <a:gd name="connsiteY2-8096" fmla="*/ 18048 h 2945610"/>
                <a:gd name="connsiteX3-8097" fmla="*/ 8131064 w 12192000"/>
                <a:gd name="connsiteY3-8098" fmla="*/ 18048 h 2945610"/>
                <a:gd name="connsiteX4-8099" fmla="*/ 9122282 w 12192000"/>
                <a:gd name="connsiteY4-8100" fmla="*/ 18048 h 2945610"/>
                <a:gd name="connsiteX5-8101" fmla="*/ 9140528 w 12192000"/>
                <a:gd name="connsiteY5-8102" fmla="*/ 7464 h 2945610"/>
                <a:gd name="connsiteX6-8103" fmla="*/ 9140528 w 12192000"/>
                <a:gd name="connsiteY6-8104" fmla="*/ 6729 h 2945610"/>
                <a:gd name="connsiteX7-8105" fmla="*/ 9141162 w 12192000"/>
                <a:gd name="connsiteY7-8106" fmla="*/ 7097 h 2945610"/>
                <a:gd name="connsiteX8-8107" fmla="*/ 9153398 w 12192000"/>
                <a:gd name="connsiteY8-8108" fmla="*/ 0 h 2945610"/>
                <a:gd name="connsiteX9-8109" fmla="*/ 9153398 w 12192000"/>
                <a:gd name="connsiteY9-8110" fmla="*/ 14193 h 2945610"/>
                <a:gd name="connsiteX10-8111" fmla="*/ 9160044 w 12192000"/>
                <a:gd name="connsiteY10-8112" fmla="*/ 18048 h 2945610"/>
                <a:gd name="connsiteX11-8113" fmla="*/ 10158400 w 12192000"/>
                <a:gd name="connsiteY11-8114" fmla="*/ 18048 h 2945610"/>
                <a:gd name="connsiteX12-8115" fmla="*/ 10162864 w 12192000"/>
                <a:gd name="connsiteY12-8116" fmla="*/ 18048 h 2945610"/>
                <a:gd name="connsiteX13-8117" fmla="*/ 11149618 w 12192000"/>
                <a:gd name="connsiteY13-8118" fmla="*/ 18048 h 2945610"/>
                <a:gd name="connsiteX14-8119" fmla="*/ 11180734 w 12192000"/>
                <a:gd name="connsiteY14-8120" fmla="*/ 0 h 2945610"/>
                <a:gd name="connsiteX15-8121" fmla="*/ 11180734 w 12192000"/>
                <a:gd name="connsiteY15-8122" fmla="*/ 18048 h 2945610"/>
                <a:gd name="connsiteX16-8123" fmla="*/ 12160884 w 12192000"/>
                <a:gd name="connsiteY16-8124" fmla="*/ 18048 h 2945610"/>
                <a:gd name="connsiteX17-8125" fmla="*/ 12192000 w 12192000"/>
                <a:gd name="connsiteY17-8126" fmla="*/ 0 h 2945610"/>
                <a:gd name="connsiteX18-8127" fmla="*/ 12192000 w 12192000"/>
                <a:gd name="connsiteY18-8128" fmla="*/ 1176792 h 2945610"/>
                <a:gd name="connsiteX19-8129" fmla="*/ 12192000 w 12192000"/>
                <a:gd name="connsiteY19-8130" fmla="*/ 1180732 h 2945610"/>
                <a:gd name="connsiteX20-8131" fmla="*/ 12188602 w 12192000"/>
                <a:gd name="connsiteY20-8132" fmla="*/ 1178762 h 2945610"/>
                <a:gd name="connsiteX21-8133" fmla="*/ 11174128 w 12192000"/>
                <a:gd name="connsiteY21-8134" fmla="*/ 1767158 h 2945610"/>
                <a:gd name="connsiteX22-8135" fmla="*/ 11174128 w 12192000"/>
                <a:gd name="connsiteY22-8136" fmla="*/ 1180624 h 2945610"/>
                <a:gd name="connsiteX23-8137" fmla="*/ 10166452 w 12192000"/>
                <a:gd name="connsiteY23-8138" fmla="*/ 1765077 h 2945610"/>
                <a:gd name="connsiteX24-8139" fmla="*/ 10166452 w 12192000"/>
                <a:gd name="connsiteY24-8140" fmla="*/ 1769201 h 2945610"/>
                <a:gd name="connsiteX25-8141" fmla="*/ 10162896 w 12192000"/>
                <a:gd name="connsiteY25-8142" fmla="*/ 1767139 h 2945610"/>
                <a:gd name="connsiteX26-8143" fmla="*/ 10162864 w 12192000"/>
                <a:gd name="connsiteY26-8144" fmla="*/ 1767158 h 2945610"/>
                <a:gd name="connsiteX27-8145" fmla="*/ 10162864 w 12192000"/>
                <a:gd name="connsiteY27-8146" fmla="*/ 1767120 h 2945610"/>
                <a:gd name="connsiteX28-8147" fmla="*/ 9151990 w 12192000"/>
                <a:gd name="connsiteY28-8148" fmla="*/ 1180813 h 2945610"/>
                <a:gd name="connsiteX29-8149" fmla="*/ 9140528 w 12192000"/>
                <a:gd name="connsiteY29-8150" fmla="*/ 1187461 h 2945610"/>
                <a:gd name="connsiteX30-8151" fmla="*/ 9140528 w 12192000"/>
                <a:gd name="connsiteY30-8152" fmla="*/ 1184256 h 2945610"/>
                <a:gd name="connsiteX31-8153" fmla="*/ 8139115 w 12192000"/>
                <a:gd name="connsiteY31-8154" fmla="*/ 1765077 h 2945610"/>
                <a:gd name="connsiteX32-8155" fmla="*/ 8139115 w 12192000"/>
                <a:gd name="connsiteY32-8156" fmla="*/ 1769201 h 2945610"/>
                <a:gd name="connsiteX33-8157" fmla="*/ 8135560 w 12192000"/>
                <a:gd name="connsiteY33-8158" fmla="*/ 1767139 h 2945610"/>
                <a:gd name="connsiteX34-8159" fmla="*/ 8135527 w 12192000"/>
                <a:gd name="connsiteY34-8160" fmla="*/ 1767158 h 2945610"/>
                <a:gd name="connsiteX35-8161" fmla="*/ 8135527 w 12192000"/>
                <a:gd name="connsiteY35-8162" fmla="*/ 1767120 h 2945610"/>
                <a:gd name="connsiteX36-8163" fmla="*/ 8127487 w 12192000"/>
                <a:gd name="connsiteY36-8164" fmla="*/ 1762457 h 2945610"/>
                <a:gd name="connsiteX37-8165" fmla="*/ 7119284 w 12192000"/>
                <a:gd name="connsiteY37-8166" fmla="*/ 2347214 h 2945610"/>
                <a:gd name="connsiteX38-8167" fmla="*/ 7119284 w 12192000"/>
                <a:gd name="connsiteY38-8168" fmla="*/ 2355323 h 2945610"/>
                <a:gd name="connsiteX39-8169" fmla="*/ 7113383 w 12192000"/>
                <a:gd name="connsiteY39-8170" fmla="*/ 2351900 h 2945610"/>
                <a:gd name="connsiteX40-8171" fmla="*/ 6103727 w 12192000"/>
                <a:gd name="connsiteY40-8172" fmla="*/ 2937501 h 2945610"/>
                <a:gd name="connsiteX41-8173" fmla="*/ 6103727 w 12192000"/>
                <a:gd name="connsiteY41-8174" fmla="*/ 2945610 h 2945610"/>
                <a:gd name="connsiteX42-8175" fmla="*/ 5087399 w 12192000"/>
                <a:gd name="connsiteY42-8176" fmla="*/ 2356139 h 2945610"/>
                <a:gd name="connsiteX43-8177" fmla="*/ 5085013 w 12192000"/>
                <a:gd name="connsiteY43-8178" fmla="*/ 2357523 h 2945610"/>
                <a:gd name="connsiteX44-8179" fmla="*/ 5084646 w 12192000"/>
                <a:gd name="connsiteY44-8180" fmla="*/ 2361463 h 2945610"/>
                <a:gd name="connsiteX45-8181" fmla="*/ 3054863 w 12192000"/>
                <a:gd name="connsiteY45-8182" fmla="*/ 1185161 h 2945610"/>
                <a:gd name="connsiteX46-8183" fmla="*/ 3053896 w 12192000"/>
                <a:gd name="connsiteY46-8184" fmla="*/ 1185722 h 2945610"/>
                <a:gd name="connsiteX47-8185" fmla="*/ 3053896 w 12192000"/>
                <a:gd name="connsiteY47-8186" fmla="*/ 1184600 h 2945610"/>
                <a:gd name="connsiteX48-8187" fmla="*/ 3053896 w 12192000"/>
                <a:gd name="connsiteY48-8188" fmla="*/ 1184598 h 2945610"/>
                <a:gd name="connsiteX49-8189" fmla="*/ 3051900 w 12192000"/>
                <a:gd name="connsiteY49-8190" fmla="*/ 1183441 h 2945610"/>
                <a:gd name="connsiteX50-8191" fmla="*/ 2038189 w 12192000"/>
                <a:gd name="connsiteY50-8192" fmla="*/ 1771394 h 2945610"/>
                <a:gd name="connsiteX51-8193" fmla="*/ 2037962 w 12192000"/>
                <a:gd name="connsiteY51-8194" fmla="*/ 1774966 h 2945610"/>
                <a:gd name="connsiteX52-8195" fmla="*/ 1021058 w 12192000"/>
                <a:gd name="connsiteY52-8196" fmla="*/ 1185161 h 2945610"/>
                <a:gd name="connsiteX53-8197" fmla="*/ 1020091 w 12192000"/>
                <a:gd name="connsiteY53-8198" fmla="*/ 1185722 h 2945610"/>
                <a:gd name="connsiteX54-8199" fmla="*/ 1017871 w 12192000"/>
                <a:gd name="connsiteY54-8200" fmla="*/ 1774966 h 2945610"/>
                <a:gd name="connsiteX55-8201" fmla="*/ 967 w 12192000"/>
                <a:gd name="connsiteY55-8202" fmla="*/ 1185161 h 2945610"/>
                <a:gd name="connsiteX56-8203" fmla="*/ 0 w 12192000"/>
                <a:gd name="connsiteY56-8204" fmla="*/ 1185722 h 2945610"/>
                <a:gd name="connsiteX57-8205" fmla="*/ 0 w 12192000"/>
                <a:gd name="connsiteY57-8206" fmla="*/ 4990 h 2945610"/>
                <a:gd name="connsiteX0-8207" fmla="*/ 0 w 12192000"/>
                <a:gd name="connsiteY0-8208" fmla="*/ 4990 h 2945610"/>
                <a:gd name="connsiteX1-8209" fmla="*/ 7119284 w 12192000"/>
                <a:gd name="connsiteY1-8210" fmla="*/ 10263 h 2945610"/>
                <a:gd name="connsiteX2-8211" fmla="*/ 7132707 w 12192000"/>
                <a:gd name="connsiteY2-8212" fmla="*/ 18048 h 2945610"/>
                <a:gd name="connsiteX3-8213" fmla="*/ 8131064 w 12192000"/>
                <a:gd name="connsiteY3-8214" fmla="*/ 18048 h 2945610"/>
                <a:gd name="connsiteX4-8215" fmla="*/ 9122282 w 12192000"/>
                <a:gd name="connsiteY4-8216" fmla="*/ 18048 h 2945610"/>
                <a:gd name="connsiteX5-8217" fmla="*/ 9140528 w 12192000"/>
                <a:gd name="connsiteY5-8218" fmla="*/ 7464 h 2945610"/>
                <a:gd name="connsiteX6-8219" fmla="*/ 9140528 w 12192000"/>
                <a:gd name="connsiteY6-8220" fmla="*/ 6729 h 2945610"/>
                <a:gd name="connsiteX7-8221" fmla="*/ 9141162 w 12192000"/>
                <a:gd name="connsiteY7-8222" fmla="*/ 7097 h 2945610"/>
                <a:gd name="connsiteX8-8223" fmla="*/ 9153398 w 12192000"/>
                <a:gd name="connsiteY8-8224" fmla="*/ 0 h 2945610"/>
                <a:gd name="connsiteX9-8225" fmla="*/ 9153398 w 12192000"/>
                <a:gd name="connsiteY9-8226" fmla="*/ 14193 h 2945610"/>
                <a:gd name="connsiteX10-8227" fmla="*/ 9160044 w 12192000"/>
                <a:gd name="connsiteY10-8228" fmla="*/ 18048 h 2945610"/>
                <a:gd name="connsiteX11-8229" fmla="*/ 10158400 w 12192000"/>
                <a:gd name="connsiteY11-8230" fmla="*/ 18048 h 2945610"/>
                <a:gd name="connsiteX12-8231" fmla="*/ 10162864 w 12192000"/>
                <a:gd name="connsiteY12-8232" fmla="*/ 18048 h 2945610"/>
                <a:gd name="connsiteX13-8233" fmla="*/ 11149618 w 12192000"/>
                <a:gd name="connsiteY13-8234" fmla="*/ 18048 h 2945610"/>
                <a:gd name="connsiteX14-8235" fmla="*/ 11180734 w 12192000"/>
                <a:gd name="connsiteY14-8236" fmla="*/ 0 h 2945610"/>
                <a:gd name="connsiteX15-8237" fmla="*/ 12160884 w 12192000"/>
                <a:gd name="connsiteY15-8238" fmla="*/ 18048 h 2945610"/>
                <a:gd name="connsiteX16-8239" fmla="*/ 12192000 w 12192000"/>
                <a:gd name="connsiteY16-8240" fmla="*/ 0 h 2945610"/>
                <a:gd name="connsiteX17-8241" fmla="*/ 12192000 w 12192000"/>
                <a:gd name="connsiteY17-8242" fmla="*/ 1176792 h 2945610"/>
                <a:gd name="connsiteX18-8243" fmla="*/ 12192000 w 12192000"/>
                <a:gd name="connsiteY18-8244" fmla="*/ 1180732 h 2945610"/>
                <a:gd name="connsiteX19-8245" fmla="*/ 12188602 w 12192000"/>
                <a:gd name="connsiteY19-8246" fmla="*/ 1178762 h 2945610"/>
                <a:gd name="connsiteX20-8247" fmla="*/ 11174128 w 12192000"/>
                <a:gd name="connsiteY20-8248" fmla="*/ 1767158 h 2945610"/>
                <a:gd name="connsiteX21-8249" fmla="*/ 11174128 w 12192000"/>
                <a:gd name="connsiteY21-8250" fmla="*/ 1180624 h 2945610"/>
                <a:gd name="connsiteX22-8251" fmla="*/ 10166452 w 12192000"/>
                <a:gd name="connsiteY22-8252" fmla="*/ 1765077 h 2945610"/>
                <a:gd name="connsiteX23-8253" fmla="*/ 10166452 w 12192000"/>
                <a:gd name="connsiteY23-8254" fmla="*/ 1769201 h 2945610"/>
                <a:gd name="connsiteX24-8255" fmla="*/ 10162896 w 12192000"/>
                <a:gd name="connsiteY24-8256" fmla="*/ 1767139 h 2945610"/>
                <a:gd name="connsiteX25-8257" fmla="*/ 10162864 w 12192000"/>
                <a:gd name="connsiteY25-8258" fmla="*/ 1767158 h 2945610"/>
                <a:gd name="connsiteX26-8259" fmla="*/ 10162864 w 12192000"/>
                <a:gd name="connsiteY26-8260" fmla="*/ 1767120 h 2945610"/>
                <a:gd name="connsiteX27-8261" fmla="*/ 9151990 w 12192000"/>
                <a:gd name="connsiteY27-8262" fmla="*/ 1180813 h 2945610"/>
                <a:gd name="connsiteX28-8263" fmla="*/ 9140528 w 12192000"/>
                <a:gd name="connsiteY28-8264" fmla="*/ 1187461 h 2945610"/>
                <a:gd name="connsiteX29-8265" fmla="*/ 9140528 w 12192000"/>
                <a:gd name="connsiteY29-8266" fmla="*/ 1184256 h 2945610"/>
                <a:gd name="connsiteX30-8267" fmla="*/ 8139115 w 12192000"/>
                <a:gd name="connsiteY30-8268" fmla="*/ 1765077 h 2945610"/>
                <a:gd name="connsiteX31-8269" fmla="*/ 8139115 w 12192000"/>
                <a:gd name="connsiteY31-8270" fmla="*/ 1769201 h 2945610"/>
                <a:gd name="connsiteX32-8271" fmla="*/ 8135560 w 12192000"/>
                <a:gd name="connsiteY32-8272" fmla="*/ 1767139 h 2945610"/>
                <a:gd name="connsiteX33-8273" fmla="*/ 8135527 w 12192000"/>
                <a:gd name="connsiteY33-8274" fmla="*/ 1767158 h 2945610"/>
                <a:gd name="connsiteX34-8275" fmla="*/ 8135527 w 12192000"/>
                <a:gd name="connsiteY34-8276" fmla="*/ 1767120 h 2945610"/>
                <a:gd name="connsiteX35-8277" fmla="*/ 8127487 w 12192000"/>
                <a:gd name="connsiteY35-8278" fmla="*/ 1762457 h 2945610"/>
                <a:gd name="connsiteX36-8279" fmla="*/ 7119284 w 12192000"/>
                <a:gd name="connsiteY36-8280" fmla="*/ 2347214 h 2945610"/>
                <a:gd name="connsiteX37-8281" fmla="*/ 7119284 w 12192000"/>
                <a:gd name="connsiteY37-8282" fmla="*/ 2355323 h 2945610"/>
                <a:gd name="connsiteX38-8283" fmla="*/ 7113383 w 12192000"/>
                <a:gd name="connsiteY38-8284" fmla="*/ 2351900 h 2945610"/>
                <a:gd name="connsiteX39-8285" fmla="*/ 6103727 w 12192000"/>
                <a:gd name="connsiteY39-8286" fmla="*/ 2937501 h 2945610"/>
                <a:gd name="connsiteX40-8287" fmla="*/ 6103727 w 12192000"/>
                <a:gd name="connsiteY40-8288" fmla="*/ 2945610 h 2945610"/>
                <a:gd name="connsiteX41-8289" fmla="*/ 5087399 w 12192000"/>
                <a:gd name="connsiteY41-8290" fmla="*/ 2356139 h 2945610"/>
                <a:gd name="connsiteX42-8291" fmla="*/ 5085013 w 12192000"/>
                <a:gd name="connsiteY42-8292" fmla="*/ 2357523 h 2945610"/>
                <a:gd name="connsiteX43-8293" fmla="*/ 5084646 w 12192000"/>
                <a:gd name="connsiteY43-8294" fmla="*/ 2361463 h 2945610"/>
                <a:gd name="connsiteX44-8295" fmla="*/ 3054863 w 12192000"/>
                <a:gd name="connsiteY44-8296" fmla="*/ 1185161 h 2945610"/>
                <a:gd name="connsiteX45-8297" fmla="*/ 3053896 w 12192000"/>
                <a:gd name="connsiteY45-8298" fmla="*/ 1185722 h 2945610"/>
                <a:gd name="connsiteX46-8299" fmla="*/ 3053896 w 12192000"/>
                <a:gd name="connsiteY46-8300" fmla="*/ 1184600 h 2945610"/>
                <a:gd name="connsiteX47-8301" fmla="*/ 3053896 w 12192000"/>
                <a:gd name="connsiteY47-8302" fmla="*/ 1184598 h 2945610"/>
                <a:gd name="connsiteX48-8303" fmla="*/ 3051900 w 12192000"/>
                <a:gd name="connsiteY48-8304" fmla="*/ 1183441 h 2945610"/>
                <a:gd name="connsiteX49-8305" fmla="*/ 2038189 w 12192000"/>
                <a:gd name="connsiteY49-8306" fmla="*/ 1771394 h 2945610"/>
                <a:gd name="connsiteX50-8307" fmla="*/ 2037962 w 12192000"/>
                <a:gd name="connsiteY50-8308" fmla="*/ 1774966 h 2945610"/>
                <a:gd name="connsiteX51-8309" fmla="*/ 1021058 w 12192000"/>
                <a:gd name="connsiteY51-8310" fmla="*/ 1185161 h 2945610"/>
                <a:gd name="connsiteX52-8311" fmla="*/ 1020091 w 12192000"/>
                <a:gd name="connsiteY52-8312" fmla="*/ 1185722 h 2945610"/>
                <a:gd name="connsiteX53-8313" fmla="*/ 1017871 w 12192000"/>
                <a:gd name="connsiteY53-8314" fmla="*/ 1774966 h 2945610"/>
                <a:gd name="connsiteX54-8315" fmla="*/ 967 w 12192000"/>
                <a:gd name="connsiteY54-8316" fmla="*/ 1185161 h 2945610"/>
                <a:gd name="connsiteX55-8317" fmla="*/ 0 w 12192000"/>
                <a:gd name="connsiteY55-8318" fmla="*/ 1185722 h 2945610"/>
                <a:gd name="connsiteX56-8319" fmla="*/ 0 w 12192000"/>
                <a:gd name="connsiteY56-8320" fmla="*/ 4990 h 2945610"/>
                <a:gd name="connsiteX0-8321" fmla="*/ 0 w 12192000"/>
                <a:gd name="connsiteY0-8322" fmla="*/ 4990 h 2945610"/>
                <a:gd name="connsiteX1-8323" fmla="*/ 7119284 w 12192000"/>
                <a:gd name="connsiteY1-8324" fmla="*/ 10263 h 2945610"/>
                <a:gd name="connsiteX2-8325" fmla="*/ 7132707 w 12192000"/>
                <a:gd name="connsiteY2-8326" fmla="*/ 18048 h 2945610"/>
                <a:gd name="connsiteX3-8327" fmla="*/ 8131064 w 12192000"/>
                <a:gd name="connsiteY3-8328" fmla="*/ 18048 h 2945610"/>
                <a:gd name="connsiteX4-8329" fmla="*/ 9122282 w 12192000"/>
                <a:gd name="connsiteY4-8330" fmla="*/ 18048 h 2945610"/>
                <a:gd name="connsiteX5-8331" fmla="*/ 9140528 w 12192000"/>
                <a:gd name="connsiteY5-8332" fmla="*/ 7464 h 2945610"/>
                <a:gd name="connsiteX6-8333" fmla="*/ 9140528 w 12192000"/>
                <a:gd name="connsiteY6-8334" fmla="*/ 6729 h 2945610"/>
                <a:gd name="connsiteX7-8335" fmla="*/ 9141162 w 12192000"/>
                <a:gd name="connsiteY7-8336" fmla="*/ 7097 h 2945610"/>
                <a:gd name="connsiteX8-8337" fmla="*/ 9153398 w 12192000"/>
                <a:gd name="connsiteY8-8338" fmla="*/ 0 h 2945610"/>
                <a:gd name="connsiteX9-8339" fmla="*/ 9153398 w 12192000"/>
                <a:gd name="connsiteY9-8340" fmla="*/ 14193 h 2945610"/>
                <a:gd name="connsiteX10-8341" fmla="*/ 9160044 w 12192000"/>
                <a:gd name="connsiteY10-8342" fmla="*/ 18048 h 2945610"/>
                <a:gd name="connsiteX11-8343" fmla="*/ 10158400 w 12192000"/>
                <a:gd name="connsiteY11-8344" fmla="*/ 18048 h 2945610"/>
                <a:gd name="connsiteX12-8345" fmla="*/ 10162864 w 12192000"/>
                <a:gd name="connsiteY12-8346" fmla="*/ 18048 h 2945610"/>
                <a:gd name="connsiteX13-8347" fmla="*/ 11149618 w 12192000"/>
                <a:gd name="connsiteY13-8348" fmla="*/ 18048 h 2945610"/>
                <a:gd name="connsiteX14-8349" fmla="*/ 12160884 w 12192000"/>
                <a:gd name="connsiteY14-8350" fmla="*/ 18048 h 2945610"/>
                <a:gd name="connsiteX15-8351" fmla="*/ 12192000 w 12192000"/>
                <a:gd name="connsiteY15-8352" fmla="*/ 0 h 2945610"/>
                <a:gd name="connsiteX16-8353" fmla="*/ 12192000 w 12192000"/>
                <a:gd name="connsiteY16-8354" fmla="*/ 1176792 h 2945610"/>
                <a:gd name="connsiteX17-8355" fmla="*/ 12192000 w 12192000"/>
                <a:gd name="connsiteY17-8356" fmla="*/ 1180732 h 2945610"/>
                <a:gd name="connsiteX18-8357" fmla="*/ 12188602 w 12192000"/>
                <a:gd name="connsiteY18-8358" fmla="*/ 1178762 h 2945610"/>
                <a:gd name="connsiteX19-8359" fmla="*/ 11174128 w 12192000"/>
                <a:gd name="connsiteY19-8360" fmla="*/ 1767158 h 2945610"/>
                <a:gd name="connsiteX20-8361" fmla="*/ 11174128 w 12192000"/>
                <a:gd name="connsiteY20-8362" fmla="*/ 1180624 h 2945610"/>
                <a:gd name="connsiteX21-8363" fmla="*/ 10166452 w 12192000"/>
                <a:gd name="connsiteY21-8364" fmla="*/ 1765077 h 2945610"/>
                <a:gd name="connsiteX22-8365" fmla="*/ 10166452 w 12192000"/>
                <a:gd name="connsiteY22-8366" fmla="*/ 1769201 h 2945610"/>
                <a:gd name="connsiteX23-8367" fmla="*/ 10162896 w 12192000"/>
                <a:gd name="connsiteY23-8368" fmla="*/ 1767139 h 2945610"/>
                <a:gd name="connsiteX24-8369" fmla="*/ 10162864 w 12192000"/>
                <a:gd name="connsiteY24-8370" fmla="*/ 1767158 h 2945610"/>
                <a:gd name="connsiteX25-8371" fmla="*/ 10162864 w 12192000"/>
                <a:gd name="connsiteY25-8372" fmla="*/ 1767120 h 2945610"/>
                <a:gd name="connsiteX26-8373" fmla="*/ 9151990 w 12192000"/>
                <a:gd name="connsiteY26-8374" fmla="*/ 1180813 h 2945610"/>
                <a:gd name="connsiteX27-8375" fmla="*/ 9140528 w 12192000"/>
                <a:gd name="connsiteY27-8376" fmla="*/ 1187461 h 2945610"/>
                <a:gd name="connsiteX28-8377" fmla="*/ 9140528 w 12192000"/>
                <a:gd name="connsiteY28-8378" fmla="*/ 1184256 h 2945610"/>
                <a:gd name="connsiteX29-8379" fmla="*/ 8139115 w 12192000"/>
                <a:gd name="connsiteY29-8380" fmla="*/ 1765077 h 2945610"/>
                <a:gd name="connsiteX30-8381" fmla="*/ 8139115 w 12192000"/>
                <a:gd name="connsiteY30-8382" fmla="*/ 1769201 h 2945610"/>
                <a:gd name="connsiteX31-8383" fmla="*/ 8135560 w 12192000"/>
                <a:gd name="connsiteY31-8384" fmla="*/ 1767139 h 2945610"/>
                <a:gd name="connsiteX32-8385" fmla="*/ 8135527 w 12192000"/>
                <a:gd name="connsiteY32-8386" fmla="*/ 1767158 h 2945610"/>
                <a:gd name="connsiteX33-8387" fmla="*/ 8135527 w 12192000"/>
                <a:gd name="connsiteY33-8388" fmla="*/ 1767120 h 2945610"/>
                <a:gd name="connsiteX34-8389" fmla="*/ 8127487 w 12192000"/>
                <a:gd name="connsiteY34-8390" fmla="*/ 1762457 h 2945610"/>
                <a:gd name="connsiteX35-8391" fmla="*/ 7119284 w 12192000"/>
                <a:gd name="connsiteY35-8392" fmla="*/ 2347214 h 2945610"/>
                <a:gd name="connsiteX36-8393" fmla="*/ 7119284 w 12192000"/>
                <a:gd name="connsiteY36-8394" fmla="*/ 2355323 h 2945610"/>
                <a:gd name="connsiteX37-8395" fmla="*/ 7113383 w 12192000"/>
                <a:gd name="connsiteY37-8396" fmla="*/ 2351900 h 2945610"/>
                <a:gd name="connsiteX38-8397" fmla="*/ 6103727 w 12192000"/>
                <a:gd name="connsiteY38-8398" fmla="*/ 2937501 h 2945610"/>
                <a:gd name="connsiteX39-8399" fmla="*/ 6103727 w 12192000"/>
                <a:gd name="connsiteY39-8400" fmla="*/ 2945610 h 2945610"/>
                <a:gd name="connsiteX40-8401" fmla="*/ 5087399 w 12192000"/>
                <a:gd name="connsiteY40-8402" fmla="*/ 2356139 h 2945610"/>
                <a:gd name="connsiteX41-8403" fmla="*/ 5085013 w 12192000"/>
                <a:gd name="connsiteY41-8404" fmla="*/ 2357523 h 2945610"/>
                <a:gd name="connsiteX42-8405" fmla="*/ 5084646 w 12192000"/>
                <a:gd name="connsiteY42-8406" fmla="*/ 2361463 h 2945610"/>
                <a:gd name="connsiteX43-8407" fmla="*/ 3054863 w 12192000"/>
                <a:gd name="connsiteY43-8408" fmla="*/ 1185161 h 2945610"/>
                <a:gd name="connsiteX44-8409" fmla="*/ 3053896 w 12192000"/>
                <a:gd name="connsiteY44-8410" fmla="*/ 1185722 h 2945610"/>
                <a:gd name="connsiteX45-8411" fmla="*/ 3053896 w 12192000"/>
                <a:gd name="connsiteY45-8412" fmla="*/ 1184600 h 2945610"/>
                <a:gd name="connsiteX46-8413" fmla="*/ 3053896 w 12192000"/>
                <a:gd name="connsiteY46-8414" fmla="*/ 1184598 h 2945610"/>
                <a:gd name="connsiteX47-8415" fmla="*/ 3051900 w 12192000"/>
                <a:gd name="connsiteY47-8416" fmla="*/ 1183441 h 2945610"/>
                <a:gd name="connsiteX48-8417" fmla="*/ 2038189 w 12192000"/>
                <a:gd name="connsiteY48-8418" fmla="*/ 1771394 h 2945610"/>
                <a:gd name="connsiteX49-8419" fmla="*/ 2037962 w 12192000"/>
                <a:gd name="connsiteY49-8420" fmla="*/ 1774966 h 2945610"/>
                <a:gd name="connsiteX50-8421" fmla="*/ 1021058 w 12192000"/>
                <a:gd name="connsiteY50-8422" fmla="*/ 1185161 h 2945610"/>
                <a:gd name="connsiteX51-8423" fmla="*/ 1020091 w 12192000"/>
                <a:gd name="connsiteY51-8424" fmla="*/ 1185722 h 2945610"/>
                <a:gd name="connsiteX52-8425" fmla="*/ 1017871 w 12192000"/>
                <a:gd name="connsiteY52-8426" fmla="*/ 1774966 h 2945610"/>
                <a:gd name="connsiteX53-8427" fmla="*/ 967 w 12192000"/>
                <a:gd name="connsiteY53-8428" fmla="*/ 1185161 h 2945610"/>
                <a:gd name="connsiteX54-8429" fmla="*/ 0 w 12192000"/>
                <a:gd name="connsiteY54-8430" fmla="*/ 1185722 h 2945610"/>
                <a:gd name="connsiteX55-8431" fmla="*/ 0 w 12192000"/>
                <a:gd name="connsiteY55-8432" fmla="*/ 4990 h 2945610"/>
                <a:gd name="connsiteX0-8433" fmla="*/ 0 w 12192000"/>
                <a:gd name="connsiteY0-8434" fmla="*/ 4990 h 2945610"/>
                <a:gd name="connsiteX1-8435" fmla="*/ 7119284 w 12192000"/>
                <a:gd name="connsiteY1-8436" fmla="*/ 10263 h 2945610"/>
                <a:gd name="connsiteX2-8437" fmla="*/ 7132707 w 12192000"/>
                <a:gd name="connsiteY2-8438" fmla="*/ 18048 h 2945610"/>
                <a:gd name="connsiteX3-8439" fmla="*/ 8131064 w 12192000"/>
                <a:gd name="connsiteY3-8440" fmla="*/ 18048 h 2945610"/>
                <a:gd name="connsiteX4-8441" fmla="*/ 9122282 w 12192000"/>
                <a:gd name="connsiteY4-8442" fmla="*/ 18048 h 2945610"/>
                <a:gd name="connsiteX5-8443" fmla="*/ 9140528 w 12192000"/>
                <a:gd name="connsiteY5-8444" fmla="*/ 7464 h 2945610"/>
                <a:gd name="connsiteX6-8445" fmla="*/ 9140528 w 12192000"/>
                <a:gd name="connsiteY6-8446" fmla="*/ 6729 h 2945610"/>
                <a:gd name="connsiteX7-8447" fmla="*/ 9141162 w 12192000"/>
                <a:gd name="connsiteY7-8448" fmla="*/ 7097 h 2945610"/>
                <a:gd name="connsiteX8-8449" fmla="*/ 9153398 w 12192000"/>
                <a:gd name="connsiteY8-8450" fmla="*/ 0 h 2945610"/>
                <a:gd name="connsiteX9-8451" fmla="*/ 9153398 w 12192000"/>
                <a:gd name="connsiteY9-8452" fmla="*/ 14193 h 2945610"/>
                <a:gd name="connsiteX10-8453" fmla="*/ 9160044 w 12192000"/>
                <a:gd name="connsiteY10-8454" fmla="*/ 18048 h 2945610"/>
                <a:gd name="connsiteX11-8455" fmla="*/ 10158400 w 12192000"/>
                <a:gd name="connsiteY11-8456" fmla="*/ 18048 h 2945610"/>
                <a:gd name="connsiteX12-8457" fmla="*/ 10162864 w 12192000"/>
                <a:gd name="connsiteY12-8458" fmla="*/ 18048 h 2945610"/>
                <a:gd name="connsiteX13-8459" fmla="*/ 12160884 w 12192000"/>
                <a:gd name="connsiteY13-8460" fmla="*/ 18048 h 2945610"/>
                <a:gd name="connsiteX14-8461" fmla="*/ 12192000 w 12192000"/>
                <a:gd name="connsiteY14-8462" fmla="*/ 0 h 2945610"/>
                <a:gd name="connsiteX15-8463" fmla="*/ 12192000 w 12192000"/>
                <a:gd name="connsiteY15-8464" fmla="*/ 1176792 h 2945610"/>
                <a:gd name="connsiteX16-8465" fmla="*/ 12192000 w 12192000"/>
                <a:gd name="connsiteY16-8466" fmla="*/ 1180732 h 2945610"/>
                <a:gd name="connsiteX17-8467" fmla="*/ 12188602 w 12192000"/>
                <a:gd name="connsiteY17-8468" fmla="*/ 1178762 h 2945610"/>
                <a:gd name="connsiteX18-8469" fmla="*/ 11174128 w 12192000"/>
                <a:gd name="connsiteY18-8470" fmla="*/ 1767158 h 2945610"/>
                <a:gd name="connsiteX19-8471" fmla="*/ 11174128 w 12192000"/>
                <a:gd name="connsiteY19-8472" fmla="*/ 1180624 h 2945610"/>
                <a:gd name="connsiteX20-8473" fmla="*/ 10166452 w 12192000"/>
                <a:gd name="connsiteY20-8474" fmla="*/ 1765077 h 2945610"/>
                <a:gd name="connsiteX21-8475" fmla="*/ 10166452 w 12192000"/>
                <a:gd name="connsiteY21-8476" fmla="*/ 1769201 h 2945610"/>
                <a:gd name="connsiteX22-8477" fmla="*/ 10162896 w 12192000"/>
                <a:gd name="connsiteY22-8478" fmla="*/ 1767139 h 2945610"/>
                <a:gd name="connsiteX23-8479" fmla="*/ 10162864 w 12192000"/>
                <a:gd name="connsiteY23-8480" fmla="*/ 1767158 h 2945610"/>
                <a:gd name="connsiteX24-8481" fmla="*/ 10162864 w 12192000"/>
                <a:gd name="connsiteY24-8482" fmla="*/ 1767120 h 2945610"/>
                <a:gd name="connsiteX25-8483" fmla="*/ 9151990 w 12192000"/>
                <a:gd name="connsiteY25-8484" fmla="*/ 1180813 h 2945610"/>
                <a:gd name="connsiteX26-8485" fmla="*/ 9140528 w 12192000"/>
                <a:gd name="connsiteY26-8486" fmla="*/ 1187461 h 2945610"/>
                <a:gd name="connsiteX27-8487" fmla="*/ 9140528 w 12192000"/>
                <a:gd name="connsiteY27-8488" fmla="*/ 1184256 h 2945610"/>
                <a:gd name="connsiteX28-8489" fmla="*/ 8139115 w 12192000"/>
                <a:gd name="connsiteY28-8490" fmla="*/ 1765077 h 2945610"/>
                <a:gd name="connsiteX29-8491" fmla="*/ 8139115 w 12192000"/>
                <a:gd name="connsiteY29-8492" fmla="*/ 1769201 h 2945610"/>
                <a:gd name="connsiteX30-8493" fmla="*/ 8135560 w 12192000"/>
                <a:gd name="connsiteY30-8494" fmla="*/ 1767139 h 2945610"/>
                <a:gd name="connsiteX31-8495" fmla="*/ 8135527 w 12192000"/>
                <a:gd name="connsiteY31-8496" fmla="*/ 1767158 h 2945610"/>
                <a:gd name="connsiteX32-8497" fmla="*/ 8135527 w 12192000"/>
                <a:gd name="connsiteY32-8498" fmla="*/ 1767120 h 2945610"/>
                <a:gd name="connsiteX33-8499" fmla="*/ 8127487 w 12192000"/>
                <a:gd name="connsiteY33-8500" fmla="*/ 1762457 h 2945610"/>
                <a:gd name="connsiteX34-8501" fmla="*/ 7119284 w 12192000"/>
                <a:gd name="connsiteY34-8502" fmla="*/ 2347214 h 2945610"/>
                <a:gd name="connsiteX35-8503" fmla="*/ 7119284 w 12192000"/>
                <a:gd name="connsiteY35-8504" fmla="*/ 2355323 h 2945610"/>
                <a:gd name="connsiteX36-8505" fmla="*/ 7113383 w 12192000"/>
                <a:gd name="connsiteY36-8506" fmla="*/ 2351900 h 2945610"/>
                <a:gd name="connsiteX37-8507" fmla="*/ 6103727 w 12192000"/>
                <a:gd name="connsiteY37-8508" fmla="*/ 2937501 h 2945610"/>
                <a:gd name="connsiteX38-8509" fmla="*/ 6103727 w 12192000"/>
                <a:gd name="connsiteY38-8510" fmla="*/ 2945610 h 2945610"/>
                <a:gd name="connsiteX39-8511" fmla="*/ 5087399 w 12192000"/>
                <a:gd name="connsiteY39-8512" fmla="*/ 2356139 h 2945610"/>
                <a:gd name="connsiteX40-8513" fmla="*/ 5085013 w 12192000"/>
                <a:gd name="connsiteY40-8514" fmla="*/ 2357523 h 2945610"/>
                <a:gd name="connsiteX41-8515" fmla="*/ 5084646 w 12192000"/>
                <a:gd name="connsiteY41-8516" fmla="*/ 2361463 h 2945610"/>
                <a:gd name="connsiteX42-8517" fmla="*/ 3054863 w 12192000"/>
                <a:gd name="connsiteY42-8518" fmla="*/ 1185161 h 2945610"/>
                <a:gd name="connsiteX43-8519" fmla="*/ 3053896 w 12192000"/>
                <a:gd name="connsiteY43-8520" fmla="*/ 1185722 h 2945610"/>
                <a:gd name="connsiteX44-8521" fmla="*/ 3053896 w 12192000"/>
                <a:gd name="connsiteY44-8522" fmla="*/ 1184600 h 2945610"/>
                <a:gd name="connsiteX45-8523" fmla="*/ 3053896 w 12192000"/>
                <a:gd name="connsiteY45-8524" fmla="*/ 1184598 h 2945610"/>
                <a:gd name="connsiteX46-8525" fmla="*/ 3051900 w 12192000"/>
                <a:gd name="connsiteY46-8526" fmla="*/ 1183441 h 2945610"/>
                <a:gd name="connsiteX47-8527" fmla="*/ 2038189 w 12192000"/>
                <a:gd name="connsiteY47-8528" fmla="*/ 1771394 h 2945610"/>
                <a:gd name="connsiteX48-8529" fmla="*/ 2037962 w 12192000"/>
                <a:gd name="connsiteY48-8530" fmla="*/ 1774966 h 2945610"/>
                <a:gd name="connsiteX49-8531" fmla="*/ 1021058 w 12192000"/>
                <a:gd name="connsiteY49-8532" fmla="*/ 1185161 h 2945610"/>
                <a:gd name="connsiteX50-8533" fmla="*/ 1020091 w 12192000"/>
                <a:gd name="connsiteY50-8534" fmla="*/ 1185722 h 2945610"/>
                <a:gd name="connsiteX51-8535" fmla="*/ 1017871 w 12192000"/>
                <a:gd name="connsiteY51-8536" fmla="*/ 1774966 h 2945610"/>
                <a:gd name="connsiteX52-8537" fmla="*/ 967 w 12192000"/>
                <a:gd name="connsiteY52-8538" fmla="*/ 1185161 h 2945610"/>
                <a:gd name="connsiteX53-8539" fmla="*/ 0 w 12192000"/>
                <a:gd name="connsiteY53-8540" fmla="*/ 1185722 h 2945610"/>
                <a:gd name="connsiteX54-8541" fmla="*/ 0 w 12192000"/>
                <a:gd name="connsiteY54-8542" fmla="*/ 4990 h 2945610"/>
                <a:gd name="connsiteX0-8543" fmla="*/ 0 w 12192000"/>
                <a:gd name="connsiteY0-8544" fmla="*/ 4990 h 2945610"/>
                <a:gd name="connsiteX1-8545" fmla="*/ 7119284 w 12192000"/>
                <a:gd name="connsiteY1-8546" fmla="*/ 10263 h 2945610"/>
                <a:gd name="connsiteX2-8547" fmla="*/ 7132707 w 12192000"/>
                <a:gd name="connsiteY2-8548" fmla="*/ 18048 h 2945610"/>
                <a:gd name="connsiteX3-8549" fmla="*/ 8131064 w 12192000"/>
                <a:gd name="connsiteY3-8550" fmla="*/ 18048 h 2945610"/>
                <a:gd name="connsiteX4-8551" fmla="*/ 9122282 w 12192000"/>
                <a:gd name="connsiteY4-8552" fmla="*/ 18048 h 2945610"/>
                <a:gd name="connsiteX5-8553" fmla="*/ 9140528 w 12192000"/>
                <a:gd name="connsiteY5-8554" fmla="*/ 7464 h 2945610"/>
                <a:gd name="connsiteX6-8555" fmla="*/ 9140528 w 12192000"/>
                <a:gd name="connsiteY6-8556" fmla="*/ 6729 h 2945610"/>
                <a:gd name="connsiteX7-8557" fmla="*/ 9141162 w 12192000"/>
                <a:gd name="connsiteY7-8558" fmla="*/ 7097 h 2945610"/>
                <a:gd name="connsiteX8-8559" fmla="*/ 9153398 w 12192000"/>
                <a:gd name="connsiteY8-8560" fmla="*/ 0 h 2945610"/>
                <a:gd name="connsiteX9-8561" fmla="*/ 9153398 w 12192000"/>
                <a:gd name="connsiteY9-8562" fmla="*/ 14193 h 2945610"/>
                <a:gd name="connsiteX10-8563" fmla="*/ 9160044 w 12192000"/>
                <a:gd name="connsiteY10-8564" fmla="*/ 18048 h 2945610"/>
                <a:gd name="connsiteX11-8565" fmla="*/ 10158400 w 12192000"/>
                <a:gd name="connsiteY11-8566" fmla="*/ 18048 h 2945610"/>
                <a:gd name="connsiteX12-8567" fmla="*/ 12160884 w 12192000"/>
                <a:gd name="connsiteY12-8568" fmla="*/ 18048 h 2945610"/>
                <a:gd name="connsiteX13-8569" fmla="*/ 12192000 w 12192000"/>
                <a:gd name="connsiteY13-8570" fmla="*/ 0 h 2945610"/>
                <a:gd name="connsiteX14-8571" fmla="*/ 12192000 w 12192000"/>
                <a:gd name="connsiteY14-8572" fmla="*/ 1176792 h 2945610"/>
                <a:gd name="connsiteX15-8573" fmla="*/ 12192000 w 12192000"/>
                <a:gd name="connsiteY15-8574" fmla="*/ 1180732 h 2945610"/>
                <a:gd name="connsiteX16-8575" fmla="*/ 12188602 w 12192000"/>
                <a:gd name="connsiteY16-8576" fmla="*/ 1178762 h 2945610"/>
                <a:gd name="connsiteX17-8577" fmla="*/ 11174128 w 12192000"/>
                <a:gd name="connsiteY17-8578" fmla="*/ 1767158 h 2945610"/>
                <a:gd name="connsiteX18-8579" fmla="*/ 11174128 w 12192000"/>
                <a:gd name="connsiteY18-8580" fmla="*/ 1180624 h 2945610"/>
                <a:gd name="connsiteX19-8581" fmla="*/ 10166452 w 12192000"/>
                <a:gd name="connsiteY19-8582" fmla="*/ 1765077 h 2945610"/>
                <a:gd name="connsiteX20-8583" fmla="*/ 10166452 w 12192000"/>
                <a:gd name="connsiteY20-8584" fmla="*/ 1769201 h 2945610"/>
                <a:gd name="connsiteX21-8585" fmla="*/ 10162896 w 12192000"/>
                <a:gd name="connsiteY21-8586" fmla="*/ 1767139 h 2945610"/>
                <a:gd name="connsiteX22-8587" fmla="*/ 10162864 w 12192000"/>
                <a:gd name="connsiteY22-8588" fmla="*/ 1767158 h 2945610"/>
                <a:gd name="connsiteX23-8589" fmla="*/ 10162864 w 12192000"/>
                <a:gd name="connsiteY23-8590" fmla="*/ 1767120 h 2945610"/>
                <a:gd name="connsiteX24-8591" fmla="*/ 9151990 w 12192000"/>
                <a:gd name="connsiteY24-8592" fmla="*/ 1180813 h 2945610"/>
                <a:gd name="connsiteX25-8593" fmla="*/ 9140528 w 12192000"/>
                <a:gd name="connsiteY25-8594" fmla="*/ 1187461 h 2945610"/>
                <a:gd name="connsiteX26-8595" fmla="*/ 9140528 w 12192000"/>
                <a:gd name="connsiteY26-8596" fmla="*/ 1184256 h 2945610"/>
                <a:gd name="connsiteX27-8597" fmla="*/ 8139115 w 12192000"/>
                <a:gd name="connsiteY27-8598" fmla="*/ 1765077 h 2945610"/>
                <a:gd name="connsiteX28-8599" fmla="*/ 8139115 w 12192000"/>
                <a:gd name="connsiteY28-8600" fmla="*/ 1769201 h 2945610"/>
                <a:gd name="connsiteX29-8601" fmla="*/ 8135560 w 12192000"/>
                <a:gd name="connsiteY29-8602" fmla="*/ 1767139 h 2945610"/>
                <a:gd name="connsiteX30-8603" fmla="*/ 8135527 w 12192000"/>
                <a:gd name="connsiteY30-8604" fmla="*/ 1767158 h 2945610"/>
                <a:gd name="connsiteX31-8605" fmla="*/ 8135527 w 12192000"/>
                <a:gd name="connsiteY31-8606" fmla="*/ 1767120 h 2945610"/>
                <a:gd name="connsiteX32-8607" fmla="*/ 8127487 w 12192000"/>
                <a:gd name="connsiteY32-8608" fmla="*/ 1762457 h 2945610"/>
                <a:gd name="connsiteX33-8609" fmla="*/ 7119284 w 12192000"/>
                <a:gd name="connsiteY33-8610" fmla="*/ 2347214 h 2945610"/>
                <a:gd name="connsiteX34-8611" fmla="*/ 7119284 w 12192000"/>
                <a:gd name="connsiteY34-8612" fmla="*/ 2355323 h 2945610"/>
                <a:gd name="connsiteX35-8613" fmla="*/ 7113383 w 12192000"/>
                <a:gd name="connsiteY35-8614" fmla="*/ 2351900 h 2945610"/>
                <a:gd name="connsiteX36-8615" fmla="*/ 6103727 w 12192000"/>
                <a:gd name="connsiteY36-8616" fmla="*/ 2937501 h 2945610"/>
                <a:gd name="connsiteX37-8617" fmla="*/ 6103727 w 12192000"/>
                <a:gd name="connsiteY37-8618" fmla="*/ 2945610 h 2945610"/>
                <a:gd name="connsiteX38-8619" fmla="*/ 5087399 w 12192000"/>
                <a:gd name="connsiteY38-8620" fmla="*/ 2356139 h 2945610"/>
                <a:gd name="connsiteX39-8621" fmla="*/ 5085013 w 12192000"/>
                <a:gd name="connsiteY39-8622" fmla="*/ 2357523 h 2945610"/>
                <a:gd name="connsiteX40-8623" fmla="*/ 5084646 w 12192000"/>
                <a:gd name="connsiteY40-8624" fmla="*/ 2361463 h 2945610"/>
                <a:gd name="connsiteX41-8625" fmla="*/ 3054863 w 12192000"/>
                <a:gd name="connsiteY41-8626" fmla="*/ 1185161 h 2945610"/>
                <a:gd name="connsiteX42-8627" fmla="*/ 3053896 w 12192000"/>
                <a:gd name="connsiteY42-8628" fmla="*/ 1185722 h 2945610"/>
                <a:gd name="connsiteX43-8629" fmla="*/ 3053896 w 12192000"/>
                <a:gd name="connsiteY43-8630" fmla="*/ 1184600 h 2945610"/>
                <a:gd name="connsiteX44-8631" fmla="*/ 3053896 w 12192000"/>
                <a:gd name="connsiteY44-8632" fmla="*/ 1184598 h 2945610"/>
                <a:gd name="connsiteX45-8633" fmla="*/ 3051900 w 12192000"/>
                <a:gd name="connsiteY45-8634" fmla="*/ 1183441 h 2945610"/>
                <a:gd name="connsiteX46-8635" fmla="*/ 2038189 w 12192000"/>
                <a:gd name="connsiteY46-8636" fmla="*/ 1771394 h 2945610"/>
                <a:gd name="connsiteX47-8637" fmla="*/ 2037962 w 12192000"/>
                <a:gd name="connsiteY47-8638" fmla="*/ 1774966 h 2945610"/>
                <a:gd name="connsiteX48-8639" fmla="*/ 1021058 w 12192000"/>
                <a:gd name="connsiteY48-8640" fmla="*/ 1185161 h 2945610"/>
                <a:gd name="connsiteX49-8641" fmla="*/ 1020091 w 12192000"/>
                <a:gd name="connsiteY49-8642" fmla="*/ 1185722 h 2945610"/>
                <a:gd name="connsiteX50-8643" fmla="*/ 1017871 w 12192000"/>
                <a:gd name="connsiteY50-8644" fmla="*/ 1774966 h 2945610"/>
                <a:gd name="connsiteX51-8645" fmla="*/ 967 w 12192000"/>
                <a:gd name="connsiteY51-8646" fmla="*/ 1185161 h 2945610"/>
                <a:gd name="connsiteX52-8647" fmla="*/ 0 w 12192000"/>
                <a:gd name="connsiteY52-8648" fmla="*/ 1185722 h 2945610"/>
                <a:gd name="connsiteX53-8649" fmla="*/ 0 w 12192000"/>
                <a:gd name="connsiteY53-8650" fmla="*/ 4990 h 2945610"/>
                <a:gd name="connsiteX0-8651" fmla="*/ 0 w 12192000"/>
                <a:gd name="connsiteY0-8652" fmla="*/ 4990 h 2945610"/>
                <a:gd name="connsiteX1-8653" fmla="*/ 7119284 w 12192000"/>
                <a:gd name="connsiteY1-8654" fmla="*/ 10263 h 2945610"/>
                <a:gd name="connsiteX2-8655" fmla="*/ 7132707 w 12192000"/>
                <a:gd name="connsiteY2-8656" fmla="*/ 18048 h 2945610"/>
                <a:gd name="connsiteX3-8657" fmla="*/ 8131064 w 12192000"/>
                <a:gd name="connsiteY3-8658" fmla="*/ 18048 h 2945610"/>
                <a:gd name="connsiteX4-8659" fmla="*/ 9122282 w 12192000"/>
                <a:gd name="connsiteY4-8660" fmla="*/ 18048 h 2945610"/>
                <a:gd name="connsiteX5-8661" fmla="*/ 9140528 w 12192000"/>
                <a:gd name="connsiteY5-8662" fmla="*/ 7464 h 2945610"/>
                <a:gd name="connsiteX6-8663" fmla="*/ 9140528 w 12192000"/>
                <a:gd name="connsiteY6-8664" fmla="*/ 6729 h 2945610"/>
                <a:gd name="connsiteX7-8665" fmla="*/ 9141162 w 12192000"/>
                <a:gd name="connsiteY7-8666" fmla="*/ 7097 h 2945610"/>
                <a:gd name="connsiteX8-8667" fmla="*/ 9153398 w 12192000"/>
                <a:gd name="connsiteY8-8668" fmla="*/ 0 h 2945610"/>
                <a:gd name="connsiteX9-8669" fmla="*/ 9153398 w 12192000"/>
                <a:gd name="connsiteY9-8670" fmla="*/ 14193 h 2945610"/>
                <a:gd name="connsiteX10-8671" fmla="*/ 9160044 w 12192000"/>
                <a:gd name="connsiteY10-8672" fmla="*/ 18048 h 2945610"/>
                <a:gd name="connsiteX11-8673" fmla="*/ 12160884 w 12192000"/>
                <a:gd name="connsiteY11-8674" fmla="*/ 18048 h 2945610"/>
                <a:gd name="connsiteX12-8675" fmla="*/ 12192000 w 12192000"/>
                <a:gd name="connsiteY12-8676" fmla="*/ 0 h 2945610"/>
                <a:gd name="connsiteX13-8677" fmla="*/ 12192000 w 12192000"/>
                <a:gd name="connsiteY13-8678" fmla="*/ 1176792 h 2945610"/>
                <a:gd name="connsiteX14-8679" fmla="*/ 12192000 w 12192000"/>
                <a:gd name="connsiteY14-8680" fmla="*/ 1180732 h 2945610"/>
                <a:gd name="connsiteX15-8681" fmla="*/ 12188602 w 12192000"/>
                <a:gd name="connsiteY15-8682" fmla="*/ 1178762 h 2945610"/>
                <a:gd name="connsiteX16-8683" fmla="*/ 11174128 w 12192000"/>
                <a:gd name="connsiteY16-8684" fmla="*/ 1767158 h 2945610"/>
                <a:gd name="connsiteX17-8685" fmla="*/ 11174128 w 12192000"/>
                <a:gd name="connsiteY17-8686" fmla="*/ 1180624 h 2945610"/>
                <a:gd name="connsiteX18-8687" fmla="*/ 10166452 w 12192000"/>
                <a:gd name="connsiteY18-8688" fmla="*/ 1765077 h 2945610"/>
                <a:gd name="connsiteX19-8689" fmla="*/ 10166452 w 12192000"/>
                <a:gd name="connsiteY19-8690" fmla="*/ 1769201 h 2945610"/>
                <a:gd name="connsiteX20-8691" fmla="*/ 10162896 w 12192000"/>
                <a:gd name="connsiteY20-8692" fmla="*/ 1767139 h 2945610"/>
                <a:gd name="connsiteX21-8693" fmla="*/ 10162864 w 12192000"/>
                <a:gd name="connsiteY21-8694" fmla="*/ 1767158 h 2945610"/>
                <a:gd name="connsiteX22-8695" fmla="*/ 10162864 w 12192000"/>
                <a:gd name="connsiteY22-8696" fmla="*/ 1767120 h 2945610"/>
                <a:gd name="connsiteX23-8697" fmla="*/ 9151990 w 12192000"/>
                <a:gd name="connsiteY23-8698" fmla="*/ 1180813 h 2945610"/>
                <a:gd name="connsiteX24-8699" fmla="*/ 9140528 w 12192000"/>
                <a:gd name="connsiteY24-8700" fmla="*/ 1187461 h 2945610"/>
                <a:gd name="connsiteX25-8701" fmla="*/ 9140528 w 12192000"/>
                <a:gd name="connsiteY25-8702" fmla="*/ 1184256 h 2945610"/>
                <a:gd name="connsiteX26-8703" fmla="*/ 8139115 w 12192000"/>
                <a:gd name="connsiteY26-8704" fmla="*/ 1765077 h 2945610"/>
                <a:gd name="connsiteX27-8705" fmla="*/ 8139115 w 12192000"/>
                <a:gd name="connsiteY27-8706" fmla="*/ 1769201 h 2945610"/>
                <a:gd name="connsiteX28-8707" fmla="*/ 8135560 w 12192000"/>
                <a:gd name="connsiteY28-8708" fmla="*/ 1767139 h 2945610"/>
                <a:gd name="connsiteX29-8709" fmla="*/ 8135527 w 12192000"/>
                <a:gd name="connsiteY29-8710" fmla="*/ 1767158 h 2945610"/>
                <a:gd name="connsiteX30-8711" fmla="*/ 8135527 w 12192000"/>
                <a:gd name="connsiteY30-8712" fmla="*/ 1767120 h 2945610"/>
                <a:gd name="connsiteX31-8713" fmla="*/ 8127487 w 12192000"/>
                <a:gd name="connsiteY31-8714" fmla="*/ 1762457 h 2945610"/>
                <a:gd name="connsiteX32-8715" fmla="*/ 7119284 w 12192000"/>
                <a:gd name="connsiteY32-8716" fmla="*/ 2347214 h 2945610"/>
                <a:gd name="connsiteX33-8717" fmla="*/ 7119284 w 12192000"/>
                <a:gd name="connsiteY33-8718" fmla="*/ 2355323 h 2945610"/>
                <a:gd name="connsiteX34-8719" fmla="*/ 7113383 w 12192000"/>
                <a:gd name="connsiteY34-8720" fmla="*/ 2351900 h 2945610"/>
                <a:gd name="connsiteX35-8721" fmla="*/ 6103727 w 12192000"/>
                <a:gd name="connsiteY35-8722" fmla="*/ 2937501 h 2945610"/>
                <a:gd name="connsiteX36-8723" fmla="*/ 6103727 w 12192000"/>
                <a:gd name="connsiteY36-8724" fmla="*/ 2945610 h 2945610"/>
                <a:gd name="connsiteX37-8725" fmla="*/ 5087399 w 12192000"/>
                <a:gd name="connsiteY37-8726" fmla="*/ 2356139 h 2945610"/>
                <a:gd name="connsiteX38-8727" fmla="*/ 5085013 w 12192000"/>
                <a:gd name="connsiteY38-8728" fmla="*/ 2357523 h 2945610"/>
                <a:gd name="connsiteX39-8729" fmla="*/ 5084646 w 12192000"/>
                <a:gd name="connsiteY39-8730" fmla="*/ 2361463 h 2945610"/>
                <a:gd name="connsiteX40-8731" fmla="*/ 3054863 w 12192000"/>
                <a:gd name="connsiteY40-8732" fmla="*/ 1185161 h 2945610"/>
                <a:gd name="connsiteX41-8733" fmla="*/ 3053896 w 12192000"/>
                <a:gd name="connsiteY41-8734" fmla="*/ 1185722 h 2945610"/>
                <a:gd name="connsiteX42-8735" fmla="*/ 3053896 w 12192000"/>
                <a:gd name="connsiteY42-8736" fmla="*/ 1184600 h 2945610"/>
                <a:gd name="connsiteX43-8737" fmla="*/ 3053896 w 12192000"/>
                <a:gd name="connsiteY43-8738" fmla="*/ 1184598 h 2945610"/>
                <a:gd name="connsiteX44-8739" fmla="*/ 3051900 w 12192000"/>
                <a:gd name="connsiteY44-8740" fmla="*/ 1183441 h 2945610"/>
                <a:gd name="connsiteX45-8741" fmla="*/ 2038189 w 12192000"/>
                <a:gd name="connsiteY45-8742" fmla="*/ 1771394 h 2945610"/>
                <a:gd name="connsiteX46-8743" fmla="*/ 2037962 w 12192000"/>
                <a:gd name="connsiteY46-8744" fmla="*/ 1774966 h 2945610"/>
                <a:gd name="connsiteX47-8745" fmla="*/ 1021058 w 12192000"/>
                <a:gd name="connsiteY47-8746" fmla="*/ 1185161 h 2945610"/>
                <a:gd name="connsiteX48-8747" fmla="*/ 1020091 w 12192000"/>
                <a:gd name="connsiteY48-8748" fmla="*/ 1185722 h 2945610"/>
                <a:gd name="connsiteX49-8749" fmla="*/ 1017871 w 12192000"/>
                <a:gd name="connsiteY49-8750" fmla="*/ 1774966 h 2945610"/>
                <a:gd name="connsiteX50-8751" fmla="*/ 967 w 12192000"/>
                <a:gd name="connsiteY50-8752" fmla="*/ 1185161 h 2945610"/>
                <a:gd name="connsiteX51-8753" fmla="*/ 0 w 12192000"/>
                <a:gd name="connsiteY51-8754" fmla="*/ 1185722 h 2945610"/>
                <a:gd name="connsiteX52-8755" fmla="*/ 0 w 12192000"/>
                <a:gd name="connsiteY52-8756" fmla="*/ 4990 h 2945610"/>
                <a:gd name="connsiteX0-8757" fmla="*/ 0 w 12192000"/>
                <a:gd name="connsiteY0-8758" fmla="*/ 4990 h 2945610"/>
                <a:gd name="connsiteX1-8759" fmla="*/ 7119284 w 12192000"/>
                <a:gd name="connsiteY1-8760" fmla="*/ 10263 h 2945610"/>
                <a:gd name="connsiteX2-8761" fmla="*/ 7132707 w 12192000"/>
                <a:gd name="connsiteY2-8762" fmla="*/ 18048 h 2945610"/>
                <a:gd name="connsiteX3-8763" fmla="*/ 8131064 w 12192000"/>
                <a:gd name="connsiteY3-8764" fmla="*/ 18048 h 2945610"/>
                <a:gd name="connsiteX4-8765" fmla="*/ 9122282 w 12192000"/>
                <a:gd name="connsiteY4-8766" fmla="*/ 18048 h 2945610"/>
                <a:gd name="connsiteX5-8767" fmla="*/ 9140528 w 12192000"/>
                <a:gd name="connsiteY5-8768" fmla="*/ 7464 h 2945610"/>
                <a:gd name="connsiteX6-8769" fmla="*/ 9140528 w 12192000"/>
                <a:gd name="connsiteY6-8770" fmla="*/ 6729 h 2945610"/>
                <a:gd name="connsiteX7-8771" fmla="*/ 9141162 w 12192000"/>
                <a:gd name="connsiteY7-8772" fmla="*/ 7097 h 2945610"/>
                <a:gd name="connsiteX8-8773" fmla="*/ 9153398 w 12192000"/>
                <a:gd name="connsiteY8-8774" fmla="*/ 0 h 2945610"/>
                <a:gd name="connsiteX9-8775" fmla="*/ 9153398 w 12192000"/>
                <a:gd name="connsiteY9-8776" fmla="*/ 14193 h 2945610"/>
                <a:gd name="connsiteX10-8777" fmla="*/ 12160884 w 12192000"/>
                <a:gd name="connsiteY10-8778" fmla="*/ 18048 h 2945610"/>
                <a:gd name="connsiteX11-8779" fmla="*/ 12192000 w 12192000"/>
                <a:gd name="connsiteY11-8780" fmla="*/ 0 h 2945610"/>
                <a:gd name="connsiteX12-8781" fmla="*/ 12192000 w 12192000"/>
                <a:gd name="connsiteY12-8782" fmla="*/ 1176792 h 2945610"/>
                <a:gd name="connsiteX13-8783" fmla="*/ 12192000 w 12192000"/>
                <a:gd name="connsiteY13-8784" fmla="*/ 1180732 h 2945610"/>
                <a:gd name="connsiteX14-8785" fmla="*/ 12188602 w 12192000"/>
                <a:gd name="connsiteY14-8786" fmla="*/ 1178762 h 2945610"/>
                <a:gd name="connsiteX15-8787" fmla="*/ 11174128 w 12192000"/>
                <a:gd name="connsiteY15-8788" fmla="*/ 1767158 h 2945610"/>
                <a:gd name="connsiteX16-8789" fmla="*/ 11174128 w 12192000"/>
                <a:gd name="connsiteY16-8790" fmla="*/ 1180624 h 2945610"/>
                <a:gd name="connsiteX17-8791" fmla="*/ 10166452 w 12192000"/>
                <a:gd name="connsiteY17-8792" fmla="*/ 1765077 h 2945610"/>
                <a:gd name="connsiteX18-8793" fmla="*/ 10166452 w 12192000"/>
                <a:gd name="connsiteY18-8794" fmla="*/ 1769201 h 2945610"/>
                <a:gd name="connsiteX19-8795" fmla="*/ 10162896 w 12192000"/>
                <a:gd name="connsiteY19-8796" fmla="*/ 1767139 h 2945610"/>
                <a:gd name="connsiteX20-8797" fmla="*/ 10162864 w 12192000"/>
                <a:gd name="connsiteY20-8798" fmla="*/ 1767158 h 2945610"/>
                <a:gd name="connsiteX21-8799" fmla="*/ 10162864 w 12192000"/>
                <a:gd name="connsiteY21-8800" fmla="*/ 1767120 h 2945610"/>
                <a:gd name="connsiteX22-8801" fmla="*/ 9151990 w 12192000"/>
                <a:gd name="connsiteY22-8802" fmla="*/ 1180813 h 2945610"/>
                <a:gd name="connsiteX23-8803" fmla="*/ 9140528 w 12192000"/>
                <a:gd name="connsiteY23-8804" fmla="*/ 1187461 h 2945610"/>
                <a:gd name="connsiteX24-8805" fmla="*/ 9140528 w 12192000"/>
                <a:gd name="connsiteY24-8806" fmla="*/ 1184256 h 2945610"/>
                <a:gd name="connsiteX25-8807" fmla="*/ 8139115 w 12192000"/>
                <a:gd name="connsiteY25-8808" fmla="*/ 1765077 h 2945610"/>
                <a:gd name="connsiteX26-8809" fmla="*/ 8139115 w 12192000"/>
                <a:gd name="connsiteY26-8810" fmla="*/ 1769201 h 2945610"/>
                <a:gd name="connsiteX27-8811" fmla="*/ 8135560 w 12192000"/>
                <a:gd name="connsiteY27-8812" fmla="*/ 1767139 h 2945610"/>
                <a:gd name="connsiteX28-8813" fmla="*/ 8135527 w 12192000"/>
                <a:gd name="connsiteY28-8814" fmla="*/ 1767158 h 2945610"/>
                <a:gd name="connsiteX29-8815" fmla="*/ 8135527 w 12192000"/>
                <a:gd name="connsiteY29-8816" fmla="*/ 1767120 h 2945610"/>
                <a:gd name="connsiteX30-8817" fmla="*/ 8127487 w 12192000"/>
                <a:gd name="connsiteY30-8818" fmla="*/ 1762457 h 2945610"/>
                <a:gd name="connsiteX31-8819" fmla="*/ 7119284 w 12192000"/>
                <a:gd name="connsiteY31-8820" fmla="*/ 2347214 h 2945610"/>
                <a:gd name="connsiteX32-8821" fmla="*/ 7119284 w 12192000"/>
                <a:gd name="connsiteY32-8822" fmla="*/ 2355323 h 2945610"/>
                <a:gd name="connsiteX33-8823" fmla="*/ 7113383 w 12192000"/>
                <a:gd name="connsiteY33-8824" fmla="*/ 2351900 h 2945610"/>
                <a:gd name="connsiteX34-8825" fmla="*/ 6103727 w 12192000"/>
                <a:gd name="connsiteY34-8826" fmla="*/ 2937501 h 2945610"/>
                <a:gd name="connsiteX35-8827" fmla="*/ 6103727 w 12192000"/>
                <a:gd name="connsiteY35-8828" fmla="*/ 2945610 h 2945610"/>
                <a:gd name="connsiteX36-8829" fmla="*/ 5087399 w 12192000"/>
                <a:gd name="connsiteY36-8830" fmla="*/ 2356139 h 2945610"/>
                <a:gd name="connsiteX37-8831" fmla="*/ 5085013 w 12192000"/>
                <a:gd name="connsiteY37-8832" fmla="*/ 2357523 h 2945610"/>
                <a:gd name="connsiteX38-8833" fmla="*/ 5084646 w 12192000"/>
                <a:gd name="connsiteY38-8834" fmla="*/ 2361463 h 2945610"/>
                <a:gd name="connsiteX39-8835" fmla="*/ 3054863 w 12192000"/>
                <a:gd name="connsiteY39-8836" fmla="*/ 1185161 h 2945610"/>
                <a:gd name="connsiteX40-8837" fmla="*/ 3053896 w 12192000"/>
                <a:gd name="connsiteY40-8838" fmla="*/ 1185722 h 2945610"/>
                <a:gd name="connsiteX41-8839" fmla="*/ 3053896 w 12192000"/>
                <a:gd name="connsiteY41-8840" fmla="*/ 1184600 h 2945610"/>
                <a:gd name="connsiteX42-8841" fmla="*/ 3053896 w 12192000"/>
                <a:gd name="connsiteY42-8842" fmla="*/ 1184598 h 2945610"/>
                <a:gd name="connsiteX43-8843" fmla="*/ 3051900 w 12192000"/>
                <a:gd name="connsiteY43-8844" fmla="*/ 1183441 h 2945610"/>
                <a:gd name="connsiteX44-8845" fmla="*/ 2038189 w 12192000"/>
                <a:gd name="connsiteY44-8846" fmla="*/ 1771394 h 2945610"/>
                <a:gd name="connsiteX45-8847" fmla="*/ 2037962 w 12192000"/>
                <a:gd name="connsiteY45-8848" fmla="*/ 1774966 h 2945610"/>
                <a:gd name="connsiteX46-8849" fmla="*/ 1021058 w 12192000"/>
                <a:gd name="connsiteY46-8850" fmla="*/ 1185161 h 2945610"/>
                <a:gd name="connsiteX47-8851" fmla="*/ 1020091 w 12192000"/>
                <a:gd name="connsiteY47-8852" fmla="*/ 1185722 h 2945610"/>
                <a:gd name="connsiteX48-8853" fmla="*/ 1017871 w 12192000"/>
                <a:gd name="connsiteY48-8854" fmla="*/ 1774966 h 2945610"/>
                <a:gd name="connsiteX49-8855" fmla="*/ 967 w 12192000"/>
                <a:gd name="connsiteY49-8856" fmla="*/ 1185161 h 2945610"/>
                <a:gd name="connsiteX50-8857" fmla="*/ 0 w 12192000"/>
                <a:gd name="connsiteY50-8858" fmla="*/ 1185722 h 2945610"/>
                <a:gd name="connsiteX51-8859" fmla="*/ 0 w 12192000"/>
                <a:gd name="connsiteY51-8860" fmla="*/ 4990 h 2945610"/>
                <a:gd name="connsiteX0-8861" fmla="*/ 0 w 12192000"/>
                <a:gd name="connsiteY0-8862" fmla="*/ 4990 h 2945610"/>
                <a:gd name="connsiteX1-8863" fmla="*/ 7119284 w 12192000"/>
                <a:gd name="connsiteY1-8864" fmla="*/ 10263 h 2945610"/>
                <a:gd name="connsiteX2-8865" fmla="*/ 7132707 w 12192000"/>
                <a:gd name="connsiteY2-8866" fmla="*/ 18048 h 2945610"/>
                <a:gd name="connsiteX3-8867" fmla="*/ 8131064 w 12192000"/>
                <a:gd name="connsiteY3-8868" fmla="*/ 18048 h 2945610"/>
                <a:gd name="connsiteX4-8869" fmla="*/ 9122282 w 12192000"/>
                <a:gd name="connsiteY4-8870" fmla="*/ 18048 h 2945610"/>
                <a:gd name="connsiteX5-8871" fmla="*/ 9140528 w 12192000"/>
                <a:gd name="connsiteY5-8872" fmla="*/ 7464 h 2945610"/>
                <a:gd name="connsiteX6-8873" fmla="*/ 9140528 w 12192000"/>
                <a:gd name="connsiteY6-8874" fmla="*/ 6729 h 2945610"/>
                <a:gd name="connsiteX7-8875" fmla="*/ 9141162 w 12192000"/>
                <a:gd name="connsiteY7-8876" fmla="*/ 7097 h 2945610"/>
                <a:gd name="connsiteX8-8877" fmla="*/ 9153398 w 12192000"/>
                <a:gd name="connsiteY8-8878" fmla="*/ 0 h 2945610"/>
                <a:gd name="connsiteX9-8879" fmla="*/ 12160884 w 12192000"/>
                <a:gd name="connsiteY9-8880" fmla="*/ 18048 h 2945610"/>
                <a:gd name="connsiteX10-8881" fmla="*/ 12192000 w 12192000"/>
                <a:gd name="connsiteY10-8882" fmla="*/ 0 h 2945610"/>
                <a:gd name="connsiteX11-8883" fmla="*/ 12192000 w 12192000"/>
                <a:gd name="connsiteY11-8884" fmla="*/ 1176792 h 2945610"/>
                <a:gd name="connsiteX12-8885" fmla="*/ 12192000 w 12192000"/>
                <a:gd name="connsiteY12-8886" fmla="*/ 1180732 h 2945610"/>
                <a:gd name="connsiteX13-8887" fmla="*/ 12188602 w 12192000"/>
                <a:gd name="connsiteY13-8888" fmla="*/ 1178762 h 2945610"/>
                <a:gd name="connsiteX14-8889" fmla="*/ 11174128 w 12192000"/>
                <a:gd name="connsiteY14-8890" fmla="*/ 1767158 h 2945610"/>
                <a:gd name="connsiteX15-8891" fmla="*/ 11174128 w 12192000"/>
                <a:gd name="connsiteY15-8892" fmla="*/ 1180624 h 2945610"/>
                <a:gd name="connsiteX16-8893" fmla="*/ 10166452 w 12192000"/>
                <a:gd name="connsiteY16-8894" fmla="*/ 1765077 h 2945610"/>
                <a:gd name="connsiteX17-8895" fmla="*/ 10166452 w 12192000"/>
                <a:gd name="connsiteY17-8896" fmla="*/ 1769201 h 2945610"/>
                <a:gd name="connsiteX18-8897" fmla="*/ 10162896 w 12192000"/>
                <a:gd name="connsiteY18-8898" fmla="*/ 1767139 h 2945610"/>
                <a:gd name="connsiteX19-8899" fmla="*/ 10162864 w 12192000"/>
                <a:gd name="connsiteY19-8900" fmla="*/ 1767158 h 2945610"/>
                <a:gd name="connsiteX20-8901" fmla="*/ 10162864 w 12192000"/>
                <a:gd name="connsiteY20-8902" fmla="*/ 1767120 h 2945610"/>
                <a:gd name="connsiteX21-8903" fmla="*/ 9151990 w 12192000"/>
                <a:gd name="connsiteY21-8904" fmla="*/ 1180813 h 2945610"/>
                <a:gd name="connsiteX22-8905" fmla="*/ 9140528 w 12192000"/>
                <a:gd name="connsiteY22-8906" fmla="*/ 1187461 h 2945610"/>
                <a:gd name="connsiteX23-8907" fmla="*/ 9140528 w 12192000"/>
                <a:gd name="connsiteY23-8908" fmla="*/ 1184256 h 2945610"/>
                <a:gd name="connsiteX24-8909" fmla="*/ 8139115 w 12192000"/>
                <a:gd name="connsiteY24-8910" fmla="*/ 1765077 h 2945610"/>
                <a:gd name="connsiteX25-8911" fmla="*/ 8139115 w 12192000"/>
                <a:gd name="connsiteY25-8912" fmla="*/ 1769201 h 2945610"/>
                <a:gd name="connsiteX26-8913" fmla="*/ 8135560 w 12192000"/>
                <a:gd name="connsiteY26-8914" fmla="*/ 1767139 h 2945610"/>
                <a:gd name="connsiteX27-8915" fmla="*/ 8135527 w 12192000"/>
                <a:gd name="connsiteY27-8916" fmla="*/ 1767158 h 2945610"/>
                <a:gd name="connsiteX28-8917" fmla="*/ 8135527 w 12192000"/>
                <a:gd name="connsiteY28-8918" fmla="*/ 1767120 h 2945610"/>
                <a:gd name="connsiteX29-8919" fmla="*/ 8127487 w 12192000"/>
                <a:gd name="connsiteY29-8920" fmla="*/ 1762457 h 2945610"/>
                <a:gd name="connsiteX30-8921" fmla="*/ 7119284 w 12192000"/>
                <a:gd name="connsiteY30-8922" fmla="*/ 2347214 h 2945610"/>
                <a:gd name="connsiteX31-8923" fmla="*/ 7119284 w 12192000"/>
                <a:gd name="connsiteY31-8924" fmla="*/ 2355323 h 2945610"/>
                <a:gd name="connsiteX32-8925" fmla="*/ 7113383 w 12192000"/>
                <a:gd name="connsiteY32-8926" fmla="*/ 2351900 h 2945610"/>
                <a:gd name="connsiteX33-8927" fmla="*/ 6103727 w 12192000"/>
                <a:gd name="connsiteY33-8928" fmla="*/ 2937501 h 2945610"/>
                <a:gd name="connsiteX34-8929" fmla="*/ 6103727 w 12192000"/>
                <a:gd name="connsiteY34-8930" fmla="*/ 2945610 h 2945610"/>
                <a:gd name="connsiteX35-8931" fmla="*/ 5087399 w 12192000"/>
                <a:gd name="connsiteY35-8932" fmla="*/ 2356139 h 2945610"/>
                <a:gd name="connsiteX36-8933" fmla="*/ 5085013 w 12192000"/>
                <a:gd name="connsiteY36-8934" fmla="*/ 2357523 h 2945610"/>
                <a:gd name="connsiteX37-8935" fmla="*/ 5084646 w 12192000"/>
                <a:gd name="connsiteY37-8936" fmla="*/ 2361463 h 2945610"/>
                <a:gd name="connsiteX38-8937" fmla="*/ 3054863 w 12192000"/>
                <a:gd name="connsiteY38-8938" fmla="*/ 1185161 h 2945610"/>
                <a:gd name="connsiteX39-8939" fmla="*/ 3053896 w 12192000"/>
                <a:gd name="connsiteY39-8940" fmla="*/ 1185722 h 2945610"/>
                <a:gd name="connsiteX40-8941" fmla="*/ 3053896 w 12192000"/>
                <a:gd name="connsiteY40-8942" fmla="*/ 1184600 h 2945610"/>
                <a:gd name="connsiteX41-8943" fmla="*/ 3053896 w 12192000"/>
                <a:gd name="connsiteY41-8944" fmla="*/ 1184598 h 2945610"/>
                <a:gd name="connsiteX42-8945" fmla="*/ 3051900 w 12192000"/>
                <a:gd name="connsiteY42-8946" fmla="*/ 1183441 h 2945610"/>
                <a:gd name="connsiteX43-8947" fmla="*/ 2038189 w 12192000"/>
                <a:gd name="connsiteY43-8948" fmla="*/ 1771394 h 2945610"/>
                <a:gd name="connsiteX44-8949" fmla="*/ 2037962 w 12192000"/>
                <a:gd name="connsiteY44-8950" fmla="*/ 1774966 h 2945610"/>
                <a:gd name="connsiteX45-8951" fmla="*/ 1021058 w 12192000"/>
                <a:gd name="connsiteY45-8952" fmla="*/ 1185161 h 2945610"/>
                <a:gd name="connsiteX46-8953" fmla="*/ 1020091 w 12192000"/>
                <a:gd name="connsiteY46-8954" fmla="*/ 1185722 h 2945610"/>
                <a:gd name="connsiteX47-8955" fmla="*/ 1017871 w 12192000"/>
                <a:gd name="connsiteY47-8956" fmla="*/ 1774966 h 2945610"/>
                <a:gd name="connsiteX48-8957" fmla="*/ 967 w 12192000"/>
                <a:gd name="connsiteY48-8958" fmla="*/ 1185161 h 2945610"/>
                <a:gd name="connsiteX49-8959" fmla="*/ 0 w 12192000"/>
                <a:gd name="connsiteY49-8960" fmla="*/ 1185722 h 2945610"/>
                <a:gd name="connsiteX50-8961" fmla="*/ 0 w 12192000"/>
                <a:gd name="connsiteY50-8962" fmla="*/ 4990 h 2945610"/>
                <a:gd name="connsiteX0-8963" fmla="*/ 0 w 12192000"/>
                <a:gd name="connsiteY0-8964" fmla="*/ 4990 h 2945610"/>
                <a:gd name="connsiteX1-8965" fmla="*/ 7119284 w 12192000"/>
                <a:gd name="connsiteY1-8966" fmla="*/ 10263 h 2945610"/>
                <a:gd name="connsiteX2-8967" fmla="*/ 7132707 w 12192000"/>
                <a:gd name="connsiteY2-8968" fmla="*/ 18048 h 2945610"/>
                <a:gd name="connsiteX3-8969" fmla="*/ 8131064 w 12192000"/>
                <a:gd name="connsiteY3-8970" fmla="*/ 18048 h 2945610"/>
                <a:gd name="connsiteX4-8971" fmla="*/ 9122282 w 12192000"/>
                <a:gd name="connsiteY4-8972" fmla="*/ 18048 h 2945610"/>
                <a:gd name="connsiteX5-8973" fmla="*/ 9140528 w 12192000"/>
                <a:gd name="connsiteY5-8974" fmla="*/ 7464 h 2945610"/>
                <a:gd name="connsiteX6-8975" fmla="*/ 9140528 w 12192000"/>
                <a:gd name="connsiteY6-8976" fmla="*/ 6729 h 2945610"/>
                <a:gd name="connsiteX7-8977" fmla="*/ 9141162 w 12192000"/>
                <a:gd name="connsiteY7-8978" fmla="*/ 7097 h 2945610"/>
                <a:gd name="connsiteX8-8979" fmla="*/ 12160884 w 12192000"/>
                <a:gd name="connsiteY8-8980" fmla="*/ 18048 h 2945610"/>
                <a:gd name="connsiteX9-8981" fmla="*/ 12192000 w 12192000"/>
                <a:gd name="connsiteY9-8982" fmla="*/ 0 h 2945610"/>
                <a:gd name="connsiteX10-8983" fmla="*/ 12192000 w 12192000"/>
                <a:gd name="connsiteY10-8984" fmla="*/ 1176792 h 2945610"/>
                <a:gd name="connsiteX11-8985" fmla="*/ 12192000 w 12192000"/>
                <a:gd name="connsiteY11-8986" fmla="*/ 1180732 h 2945610"/>
                <a:gd name="connsiteX12-8987" fmla="*/ 12188602 w 12192000"/>
                <a:gd name="connsiteY12-8988" fmla="*/ 1178762 h 2945610"/>
                <a:gd name="connsiteX13-8989" fmla="*/ 11174128 w 12192000"/>
                <a:gd name="connsiteY13-8990" fmla="*/ 1767158 h 2945610"/>
                <a:gd name="connsiteX14-8991" fmla="*/ 11174128 w 12192000"/>
                <a:gd name="connsiteY14-8992" fmla="*/ 1180624 h 2945610"/>
                <a:gd name="connsiteX15-8993" fmla="*/ 10166452 w 12192000"/>
                <a:gd name="connsiteY15-8994" fmla="*/ 1765077 h 2945610"/>
                <a:gd name="connsiteX16-8995" fmla="*/ 10166452 w 12192000"/>
                <a:gd name="connsiteY16-8996" fmla="*/ 1769201 h 2945610"/>
                <a:gd name="connsiteX17-8997" fmla="*/ 10162896 w 12192000"/>
                <a:gd name="connsiteY17-8998" fmla="*/ 1767139 h 2945610"/>
                <a:gd name="connsiteX18-8999" fmla="*/ 10162864 w 12192000"/>
                <a:gd name="connsiteY18-9000" fmla="*/ 1767158 h 2945610"/>
                <a:gd name="connsiteX19-9001" fmla="*/ 10162864 w 12192000"/>
                <a:gd name="connsiteY19-9002" fmla="*/ 1767120 h 2945610"/>
                <a:gd name="connsiteX20-9003" fmla="*/ 9151990 w 12192000"/>
                <a:gd name="connsiteY20-9004" fmla="*/ 1180813 h 2945610"/>
                <a:gd name="connsiteX21-9005" fmla="*/ 9140528 w 12192000"/>
                <a:gd name="connsiteY21-9006" fmla="*/ 1187461 h 2945610"/>
                <a:gd name="connsiteX22-9007" fmla="*/ 9140528 w 12192000"/>
                <a:gd name="connsiteY22-9008" fmla="*/ 1184256 h 2945610"/>
                <a:gd name="connsiteX23-9009" fmla="*/ 8139115 w 12192000"/>
                <a:gd name="connsiteY23-9010" fmla="*/ 1765077 h 2945610"/>
                <a:gd name="connsiteX24-9011" fmla="*/ 8139115 w 12192000"/>
                <a:gd name="connsiteY24-9012" fmla="*/ 1769201 h 2945610"/>
                <a:gd name="connsiteX25-9013" fmla="*/ 8135560 w 12192000"/>
                <a:gd name="connsiteY25-9014" fmla="*/ 1767139 h 2945610"/>
                <a:gd name="connsiteX26-9015" fmla="*/ 8135527 w 12192000"/>
                <a:gd name="connsiteY26-9016" fmla="*/ 1767158 h 2945610"/>
                <a:gd name="connsiteX27-9017" fmla="*/ 8135527 w 12192000"/>
                <a:gd name="connsiteY27-9018" fmla="*/ 1767120 h 2945610"/>
                <a:gd name="connsiteX28-9019" fmla="*/ 8127487 w 12192000"/>
                <a:gd name="connsiteY28-9020" fmla="*/ 1762457 h 2945610"/>
                <a:gd name="connsiteX29-9021" fmla="*/ 7119284 w 12192000"/>
                <a:gd name="connsiteY29-9022" fmla="*/ 2347214 h 2945610"/>
                <a:gd name="connsiteX30-9023" fmla="*/ 7119284 w 12192000"/>
                <a:gd name="connsiteY30-9024" fmla="*/ 2355323 h 2945610"/>
                <a:gd name="connsiteX31-9025" fmla="*/ 7113383 w 12192000"/>
                <a:gd name="connsiteY31-9026" fmla="*/ 2351900 h 2945610"/>
                <a:gd name="connsiteX32-9027" fmla="*/ 6103727 w 12192000"/>
                <a:gd name="connsiteY32-9028" fmla="*/ 2937501 h 2945610"/>
                <a:gd name="connsiteX33-9029" fmla="*/ 6103727 w 12192000"/>
                <a:gd name="connsiteY33-9030" fmla="*/ 2945610 h 2945610"/>
                <a:gd name="connsiteX34-9031" fmla="*/ 5087399 w 12192000"/>
                <a:gd name="connsiteY34-9032" fmla="*/ 2356139 h 2945610"/>
                <a:gd name="connsiteX35-9033" fmla="*/ 5085013 w 12192000"/>
                <a:gd name="connsiteY35-9034" fmla="*/ 2357523 h 2945610"/>
                <a:gd name="connsiteX36-9035" fmla="*/ 5084646 w 12192000"/>
                <a:gd name="connsiteY36-9036" fmla="*/ 2361463 h 2945610"/>
                <a:gd name="connsiteX37-9037" fmla="*/ 3054863 w 12192000"/>
                <a:gd name="connsiteY37-9038" fmla="*/ 1185161 h 2945610"/>
                <a:gd name="connsiteX38-9039" fmla="*/ 3053896 w 12192000"/>
                <a:gd name="connsiteY38-9040" fmla="*/ 1185722 h 2945610"/>
                <a:gd name="connsiteX39-9041" fmla="*/ 3053896 w 12192000"/>
                <a:gd name="connsiteY39-9042" fmla="*/ 1184600 h 2945610"/>
                <a:gd name="connsiteX40-9043" fmla="*/ 3053896 w 12192000"/>
                <a:gd name="connsiteY40-9044" fmla="*/ 1184598 h 2945610"/>
                <a:gd name="connsiteX41-9045" fmla="*/ 3051900 w 12192000"/>
                <a:gd name="connsiteY41-9046" fmla="*/ 1183441 h 2945610"/>
                <a:gd name="connsiteX42-9047" fmla="*/ 2038189 w 12192000"/>
                <a:gd name="connsiteY42-9048" fmla="*/ 1771394 h 2945610"/>
                <a:gd name="connsiteX43-9049" fmla="*/ 2037962 w 12192000"/>
                <a:gd name="connsiteY43-9050" fmla="*/ 1774966 h 2945610"/>
                <a:gd name="connsiteX44-9051" fmla="*/ 1021058 w 12192000"/>
                <a:gd name="connsiteY44-9052" fmla="*/ 1185161 h 2945610"/>
                <a:gd name="connsiteX45-9053" fmla="*/ 1020091 w 12192000"/>
                <a:gd name="connsiteY45-9054" fmla="*/ 1185722 h 2945610"/>
                <a:gd name="connsiteX46-9055" fmla="*/ 1017871 w 12192000"/>
                <a:gd name="connsiteY46-9056" fmla="*/ 1774966 h 2945610"/>
                <a:gd name="connsiteX47-9057" fmla="*/ 967 w 12192000"/>
                <a:gd name="connsiteY47-9058" fmla="*/ 1185161 h 2945610"/>
                <a:gd name="connsiteX48-9059" fmla="*/ 0 w 12192000"/>
                <a:gd name="connsiteY48-9060" fmla="*/ 1185722 h 2945610"/>
                <a:gd name="connsiteX49-9061" fmla="*/ 0 w 12192000"/>
                <a:gd name="connsiteY49-9062" fmla="*/ 4990 h 2945610"/>
                <a:gd name="connsiteX0-9063" fmla="*/ 0 w 12192000"/>
                <a:gd name="connsiteY0-9064" fmla="*/ 4990 h 2945610"/>
                <a:gd name="connsiteX1-9065" fmla="*/ 7119284 w 12192000"/>
                <a:gd name="connsiteY1-9066" fmla="*/ 10263 h 2945610"/>
                <a:gd name="connsiteX2-9067" fmla="*/ 7132707 w 12192000"/>
                <a:gd name="connsiteY2-9068" fmla="*/ 18048 h 2945610"/>
                <a:gd name="connsiteX3-9069" fmla="*/ 8131064 w 12192000"/>
                <a:gd name="connsiteY3-9070" fmla="*/ 18048 h 2945610"/>
                <a:gd name="connsiteX4-9071" fmla="*/ 9122282 w 12192000"/>
                <a:gd name="connsiteY4-9072" fmla="*/ 18048 h 2945610"/>
                <a:gd name="connsiteX5-9073" fmla="*/ 9140528 w 12192000"/>
                <a:gd name="connsiteY5-9074" fmla="*/ 7464 h 2945610"/>
                <a:gd name="connsiteX6-9075" fmla="*/ 9140528 w 12192000"/>
                <a:gd name="connsiteY6-9076" fmla="*/ 6729 h 2945610"/>
                <a:gd name="connsiteX7-9077" fmla="*/ 12160884 w 12192000"/>
                <a:gd name="connsiteY7-9078" fmla="*/ 18048 h 2945610"/>
                <a:gd name="connsiteX8-9079" fmla="*/ 12192000 w 12192000"/>
                <a:gd name="connsiteY8-9080" fmla="*/ 0 h 2945610"/>
                <a:gd name="connsiteX9-9081" fmla="*/ 12192000 w 12192000"/>
                <a:gd name="connsiteY9-9082" fmla="*/ 1176792 h 2945610"/>
                <a:gd name="connsiteX10-9083" fmla="*/ 12192000 w 12192000"/>
                <a:gd name="connsiteY10-9084" fmla="*/ 1180732 h 2945610"/>
                <a:gd name="connsiteX11-9085" fmla="*/ 12188602 w 12192000"/>
                <a:gd name="connsiteY11-9086" fmla="*/ 1178762 h 2945610"/>
                <a:gd name="connsiteX12-9087" fmla="*/ 11174128 w 12192000"/>
                <a:gd name="connsiteY12-9088" fmla="*/ 1767158 h 2945610"/>
                <a:gd name="connsiteX13-9089" fmla="*/ 11174128 w 12192000"/>
                <a:gd name="connsiteY13-9090" fmla="*/ 1180624 h 2945610"/>
                <a:gd name="connsiteX14-9091" fmla="*/ 10166452 w 12192000"/>
                <a:gd name="connsiteY14-9092" fmla="*/ 1765077 h 2945610"/>
                <a:gd name="connsiteX15-9093" fmla="*/ 10166452 w 12192000"/>
                <a:gd name="connsiteY15-9094" fmla="*/ 1769201 h 2945610"/>
                <a:gd name="connsiteX16-9095" fmla="*/ 10162896 w 12192000"/>
                <a:gd name="connsiteY16-9096" fmla="*/ 1767139 h 2945610"/>
                <a:gd name="connsiteX17-9097" fmla="*/ 10162864 w 12192000"/>
                <a:gd name="connsiteY17-9098" fmla="*/ 1767158 h 2945610"/>
                <a:gd name="connsiteX18-9099" fmla="*/ 10162864 w 12192000"/>
                <a:gd name="connsiteY18-9100" fmla="*/ 1767120 h 2945610"/>
                <a:gd name="connsiteX19-9101" fmla="*/ 9151990 w 12192000"/>
                <a:gd name="connsiteY19-9102" fmla="*/ 1180813 h 2945610"/>
                <a:gd name="connsiteX20-9103" fmla="*/ 9140528 w 12192000"/>
                <a:gd name="connsiteY20-9104" fmla="*/ 1187461 h 2945610"/>
                <a:gd name="connsiteX21-9105" fmla="*/ 9140528 w 12192000"/>
                <a:gd name="connsiteY21-9106" fmla="*/ 1184256 h 2945610"/>
                <a:gd name="connsiteX22-9107" fmla="*/ 8139115 w 12192000"/>
                <a:gd name="connsiteY22-9108" fmla="*/ 1765077 h 2945610"/>
                <a:gd name="connsiteX23-9109" fmla="*/ 8139115 w 12192000"/>
                <a:gd name="connsiteY23-9110" fmla="*/ 1769201 h 2945610"/>
                <a:gd name="connsiteX24-9111" fmla="*/ 8135560 w 12192000"/>
                <a:gd name="connsiteY24-9112" fmla="*/ 1767139 h 2945610"/>
                <a:gd name="connsiteX25-9113" fmla="*/ 8135527 w 12192000"/>
                <a:gd name="connsiteY25-9114" fmla="*/ 1767158 h 2945610"/>
                <a:gd name="connsiteX26-9115" fmla="*/ 8135527 w 12192000"/>
                <a:gd name="connsiteY26-9116" fmla="*/ 1767120 h 2945610"/>
                <a:gd name="connsiteX27-9117" fmla="*/ 8127487 w 12192000"/>
                <a:gd name="connsiteY27-9118" fmla="*/ 1762457 h 2945610"/>
                <a:gd name="connsiteX28-9119" fmla="*/ 7119284 w 12192000"/>
                <a:gd name="connsiteY28-9120" fmla="*/ 2347214 h 2945610"/>
                <a:gd name="connsiteX29-9121" fmla="*/ 7119284 w 12192000"/>
                <a:gd name="connsiteY29-9122" fmla="*/ 2355323 h 2945610"/>
                <a:gd name="connsiteX30-9123" fmla="*/ 7113383 w 12192000"/>
                <a:gd name="connsiteY30-9124" fmla="*/ 2351900 h 2945610"/>
                <a:gd name="connsiteX31-9125" fmla="*/ 6103727 w 12192000"/>
                <a:gd name="connsiteY31-9126" fmla="*/ 2937501 h 2945610"/>
                <a:gd name="connsiteX32-9127" fmla="*/ 6103727 w 12192000"/>
                <a:gd name="connsiteY32-9128" fmla="*/ 2945610 h 2945610"/>
                <a:gd name="connsiteX33-9129" fmla="*/ 5087399 w 12192000"/>
                <a:gd name="connsiteY33-9130" fmla="*/ 2356139 h 2945610"/>
                <a:gd name="connsiteX34-9131" fmla="*/ 5085013 w 12192000"/>
                <a:gd name="connsiteY34-9132" fmla="*/ 2357523 h 2945610"/>
                <a:gd name="connsiteX35-9133" fmla="*/ 5084646 w 12192000"/>
                <a:gd name="connsiteY35-9134" fmla="*/ 2361463 h 2945610"/>
                <a:gd name="connsiteX36-9135" fmla="*/ 3054863 w 12192000"/>
                <a:gd name="connsiteY36-9136" fmla="*/ 1185161 h 2945610"/>
                <a:gd name="connsiteX37-9137" fmla="*/ 3053896 w 12192000"/>
                <a:gd name="connsiteY37-9138" fmla="*/ 1185722 h 2945610"/>
                <a:gd name="connsiteX38-9139" fmla="*/ 3053896 w 12192000"/>
                <a:gd name="connsiteY38-9140" fmla="*/ 1184600 h 2945610"/>
                <a:gd name="connsiteX39-9141" fmla="*/ 3053896 w 12192000"/>
                <a:gd name="connsiteY39-9142" fmla="*/ 1184598 h 2945610"/>
                <a:gd name="connsiteX40-9143" fmla="*/ 3051900 w 12192000"/>
                <a:gd name="connsiteY40-9144" fmla="*/ 1183441 h 2945610"/>
                <a:gd name="connsiteX41-9145" fmla="*/ 2038189 w 12192000"/>
                <a:gd name="connsiteY41-9146" fmla="*/ 1771394 h 2945610"/>
                <a:gd name="connsiteX42-9147" fmla="*/ 2037962 w 12192000"/>
                <a:gd name="connsiteY42-9148" fmla="*/ 1774966 h 2945610"/>
                <a:gd name="connsiteX43-9149" fmla="*/ 1021058 w 12192000"/>
                <a:gd name="connsiteY43-9150" fmla="*/ 1185161 h 2945610"/>
                <a:gd name="connsiteX44-9151" fmla="*/ 1020091 w 12192000"/>
                <a:gd name="connsiteY44-9152" fmla="*/ 1185722 h 2945610"/>
                <a:gd name="connsiteX45-9153" fmla="*/ 1017871 w 12192000"/>
                <a:gd name="connsiteY45-9154" fmla="*/ 1774966 h 2945610"/>
                <a:gd name="connsiteX46-9155" fmla="*/ 967 w 12192000"/>
                <a:gd name="connsiteY46-9156" fmla="*/ 1185161 h 2945610"/>
                <a:gd name="connsiteX47-9157" fmla="*/ 0 w 12192000"/>
                <a:gd name="connsiteY47-9158" fmla="*/ 1185722 h 2945610"/>
                <a:gd name="connsiteX48-9159" fmla="*/ 0 w 12192000"/>
                <a:gd name="connsiteY48-9160" fmla="*/ 4990 h 2945610"/>
                <a:gd name="connsiteX0-9161" fmla="*/ 0 w 12192000"/>
                <a:gd name="connsiteY0-9162" fmla="*/ 4990 h 2945610"/>
                <a:gd name="connsiteX1-9163" fmla="*/ 7119284 w 12192000"/>
                <a:gd name="connsiteY1-9164" fmla="*/ 10263 h 2945610"/>
                <a:gd name="connsiteX2-9165" fmla="*/ 7132707 w 12192000"/>
                <a:gd name="connsiteY2-9166" fmla="*/ 18048 h 2945610"/>
                <a:gd name="connsiteX3-9167" fmla="*/ 8131064 w 12192000"/>
                <a:gd name="connsiteY3-9168" fmla="*/ 18048 h 2945610"/>
                <a:gd name="connsiteX4-9169" fmla="*/ 9122282 w 12192000"/>
                <a:gd name="connsiteY4-9170" fmla="*/ 18048 h 2945610"/>
                <a:gd name="connsiteX5-9171" fmla="*/ 9140528 w 12192000"/>
                <a:gd name="connsiteY5-9172" fmla="*/ 7464 h 2945610"/>
                <a:gd name="connsiteX6-9173" fmla="*/ 12160884 w 12192000"/>
                <a:gd name="connsiteY6-9174" fmla="*/ 18048 h 2945610"/>
                <a:gd name="connsiteX7-9175" fmla="*/ 12192000 w 12192000"/>
                <a:gd name="connsiteY7-9176" fmla="*/ 0 h 2945610"/>
                <a:gd name="connsiteX8-9177" fmla="*/ 12192000 w 12192000"/>
                <a:gd name="connsiteY8-9178" fmla="*/ 1176792 h 2945610"/>
                <a:gd name="connsiteX9-9179" fmla="*/ 12192000 w 12192000"/>
                <a:gd name="connsiteY9-9180" fmla="*/ 1180732 h 2945610"/>
                <a:gd name="connsiteX10-9181" fmla="*/ 12188602 w 12192000"/>
                <a:gd name="connsiteY10-9182" fmla="*/ 1178762 h 2945610"/>
                <a:gd name="connsiteX11-9183" fmla="*/ 11174128 w 12192000"/>
                <a:gd name="connsiteY11-9184" fmla="*/ 1767158 h 2945610"/>
                <a:gd name="connsiteX12-9185" fmla="*/ 11174128 w 12192000"/>
                <a:gd name="connsiteY12-9186" fmla="*/ 1180624 h 2945610"/>
                <a:gd name="connsiteX13-9187" fmla="*/ 10166452 w 12192000"/>
                <a:gd name="connsiteY13-9188" fmla="*/ 1765077 h 2945610"/>
                <a:gd name="connsiteX14-9189" fmla="*/ 10166452 w 12192000"/>
                <a:gd name="connsiteY14-9190" fmla="*/ 1769201 h 2945610"/>
                <a:gd name="connsiteX15-9191" fmla="*/ 10162896 w 12192000"/>
                <a:gd name="connsiteY15-9192" fmla="*/ 1767139 h 2945610"/>
                <a:gd name="connsiteX16-9193" fmla="*/ 10162864 w 12192000"/>
                <a:gd name="connsiteY16-9194" fmla="*/ 1767158 h 2945610"/>
                <a:gd name="connsiteX17-9195" fmla="*/ 10162864 w 12192000"/>
                <a:gd name="connsiteY17-9196" fmla="*/ 1767120 h 2945610"/>
                <a:gd name="connsiteX18-9197" fmla="*/ 9151990 w 12192000"/>
                <a:gd name="connsiteY18-9198" fmla="*/ 1180813 h 2945610"/>
                <a:gd name="connsiteX19-9199" fmla="*/ 9140528 w 12192000"/>
                <a:gd name="connsiteY19-9200" fmla="*/ 1187461 h 2945610"/>
                <a:gd name="connsiteX20-9201" fmla="*/ 9140528 w 12192000"/>
                <a:gd name="connsiteY20-9202" fmla="*/ 1184256 h 2945610"/>
                <a:gd name="connsiteX21-9203" fmla="*/ 8139115 w 12192000"/>
                <a:gd name="connsiteY21-9204" fmla="*/ 1765077 h 2945610"/>
                <a:gd name="connsiteX22-9205" fmla="*/ 8139115 w 12192000"/>
                <a:gd name="connsiteY22-9206" fmla="*/ 1769201 h 2945610"/>
                <a:gd name="connsiteX23-9207" fmla="*/ 8135560 w 12192000"/>
                <a:gd name="connsiteY23-9208" fmla="*/ 1767139 h 2945610"/>
                <a:gd name="connsiteX24-9209" fmla="*/ 8135527 w 12192000"/>
                <a:gd name="connsiteY24-9210" fmla="*/ 1767158 h 2945610"/>
                <a:gd name="connsiteX25-9211" fmla="*/ 8135527 w 12192000"/>
                <a:gd name="connsiteY25-9212" fmla="*/ 1767120 h 2945610"/>
                <a:gd name="connsiteX26-9213" fmla="*/ 8127487 w 12192000"/>
                <a:gd name="connsiteY26-9214" fmla="*/ 1762457 h 2945610"/>
                <a:gd name="connsiteX27-9215" fmla="*/ 7119284 w 12192000"/>
                <a:gd name="connsiteY27-9216" fmla="*/ 2347214 h 2945610"/>
                <a:gd name="connsiteX28-9217" fmla="*/ 7119284 w 12192000"/>
                <a:gd name="connsiteY28-9218" fmla="*/ 2355323 h 2945610"/>
                <a:gd name="connsiteX29-9219" fmla="*/ 7113383 w 12192000"/>
                <a:gd name="connsiteY29-9220" fmla="*/ 2351900 h 2945610"/>
                <a:gd name="connsiteX30-9221" fmla="*/ 6103727 w 12192000"/>
                <a:gd name="connsiteY30-9222" fmla="*/ 2937501 h 2945610"/>
                <a:gd name="connsiteX31-9223" fmla="*/ 6103727 w 12192000"/>
                <a:gd name="connsiteY31-9224" fmla="*/ 2945610 h 2945610"/>
                <a:gd name="connsiteX32-9225" fmla="*/ 5087399 w 12192000"/>
                <a:gd name="connsiteY32-9226" fmla="*/ 2356139 h 2945610"/>
                <a:gd name="connsiteX33-9227" fmla="*/ 5085013 w 12192000"/>
                <a:gd name="connsiteY33-9228" fmla="*/ 2357523 h 2945610"/>
                <a:gd name="connsiteX34-9229" fmla="*/ 5084646 w 12192000"/>
                <a:gd name="connsiteY34-9230" fmla="*/ 2361463 h 2945610"/>
                <a:gd name="connsiteX35-9231" fmla="*/ 3054863 w 12192000"/>
                <a:gd name="connsiteY35-9232" fmla="*/ 1185161 h 2945610"/>
                <a:gd name="connsiteX36-9233" fmla="*/ 3053896 w 12192000"/>
                <a:gd name="connsiteY36-9234" fmla="*/ 1185722 h 2945610"/>
                <a:gd name="connsiteX37-9235" fmla="*/ 3053896 w 12192000"/>
                <a:gd name="connsiteY37-9236" fmla="*/ 1184600 h 2945610"/>
                <a:gd name="connsiteX38-9237" fmla="*/ 3053896 w 12192000"/>
                <a:gd name="connsiteY38-9238" fmla="*/ 1184598 h 2945610"/>
                <a:gd name="connsiteX39-9239" fmla="*/ 3051900 w 12192000"/>
                <a:gd name="connsiteY39-9240" fmla="*/ 1183441 h 2945610"/>
                <a:gd name="connsiteX40-9241" fmla="*/ 2038189 w 12192000"/>
                <a:gd name="connsiteY40-9242" fmla="*/ 1771394 h 2945610"/>
                <a:gd name="connsiteX41-9243" fmla="*/ 2037962 w 12192000"/>
                <a:gd name="connsiteY41-9244" fmla="*/ 1774966 h 2945610"/>
                <a:gd name="connsiteX42-9245" fmla="*/ 1021058 w 12192000"/>
                <a:gd name="connsiteY42-9246" fmla="*/ 1185161 h 2945610"/>
                <a:gd name="connsiteX43-9247" fmla="*/ 1020091 w 12192000"/>
                <a:gd name="connsiteY43-9248" fmla="*/ 1185722 h 2945610"/>
                <a:gd name="connsiteX44-9249" fmla="*/ 1017871 w 12192000"/>
                <a:gd name="connsiteY44-9250" fmla="*/ 1774966 h 2945610"/>
                <a:gd name="connsiteX45-9251" fmla="*/ 967 w 12192000"/>
                <a:gd name="connsiteY45-9252" fmla="*/ 1185161 h 2945610"/>
                <a:gd name="connsiteX46-9253" fmla="*/ 0 w 12192000"/>
                <a:gd name="connsiteY46-9254" fmla="*/ 1185722 h 2945610"/>
                <a:gd name="connsiteX47-9255" fmla="*/ 0 w 12192000"/>
                <a:gd name="connsiteY47-9256" fmla="*/ 4990 h 2945610"/>
                <a:gd name="connsiteX0-9257" fmla="*/ 0 w 12192000"/>
                <a:gd name="connsiteY0-9258" fmla="*/ 4990 h 2945610"/>
                <a:gd name="connsiteX1-9259" fmla="*/ 7119284 w 12192000"/>
                <a:gd name="connsiteY1-9260" fmla="*/ 10263 h 2945610"/>
                <a:gd name="connsiteX2-9261" fmla="*/ 7132707 w 12192000"/>
                <a:gd name="connsiteY2-9262" fmla="*/ 18048 h 2945610"/>
                <a:gd name="connsiteX3-9263" fmla="*/ 8131064 w 12192000"/>
                <a:gd name="connsiteY3-9264" fmla="*/ 18048 h 2945610"/>
                <a:gd name="connsiteX4-9265" fmla="*/ 9122282 w 12192000"/>
                <a:gd name="connsiteY4-9266" fmla="*/ 18048 h 2945610"/>
                <a:gd name="connsiteX5-9267" fmla="*/ 12160884 w 12192000"/>
                <a:gd name="connsiteY5-9268" fmla="*/ 18048 h 2945610"/>
                <a:gd name="connsiteX6-9269" fmla="*/ 12192000 w 12192000"/>
                <a:gd name="connsiteY6-9270" fmla="*/ 0 h 2945610"/>
                <a:gd name="connsiteX7-9271" fmla="*/ 12192000 w 12192000"/>
                <a:gd name="connsiteY7-9272" fmla="*/ 1176792 h 2945610"/>
                <a:gd name="connsiteX8-9273" fmla="*/ 12192000 w 12192000"/>
                <a:gd name="connsiteY8-9274" fmla="*/ 1180732 h 2945610"/>
                <a:gd name="connsiteX9-9275" fmla="*/ 12188602 w 12192000"/>
                <a:gd name="connsiteY9-9276" fmla="*/ 1178762 h 2945610"/>
                <a:gd name="connsiteX10-9277" fmla="*/ 11174128 w 12192000"/>
                <a:gd name="connsiteY10-9278" fmla="*/ 1767158 h 2945610"/>
                <a:gd name="connsiteX11-9279" fmla="*/ 11174128 w 12192000"/>
                <a:gd name="connsiteY11-9280" fmla="*/ 1180624 h 2945610"/>
                <a:gd name="connsiteX12-9281" fmla="*/ 10166452 w 12192000"/>
                <a:gd name="connsiteY12-9282" fmla="*/ 1765077 h 2945610"/>
                <a:gd name="connsiteX13-9283" fmla="*/ 10166452 w 12192000"/>
                <a:gd name="connsiteY13-9284" fmla="*/ 1769201 h 2945610"/>
                <a:gd name="connsiteX14-9285" fmla="*/ 10162896 w 12192000"/>
                <a:gd name="connsiteY14-9286" fmla="*/ 1767139 h 2945610"/>
                <a:gd name="connsiteX15-9287" fmla="*/ 10162864 w 12192000"/>
                <a:gd name="connsiteY15-9288" fmla="*/ 1767158 h 2945610"/>
                <a:gd name="connsiteX16-9289" fmla="*/ 10162864 w 12192000"/>
                <a:gd name="connsiteY16-9290" fmla="*/ 1767120 h 2945610"/>
                <a:gd name="connsiteX17-9291" fmla="*/ 9151990 w 12192000"/>
                <a:gd name="connsiteY17-9292" fmla="*/ 1180813 h 2945610"/>
                <a:gd name="connsiteX18-9293" fmla="*/ 9140528 w 12192000"/>
                <a:gd name="connsiteY18-9294" fmla="*/ 1187461 h 2945610"/>
                <a:gd name="connsiteX19-9295" fmla="*/ 9140528 w 12192000"/>
                <a:gd name="connsiteY19-9296" fmla="*/ 1184256 h 2945610"/>
                <a:gd name="connsiteX20-9297" fmla="*/ 8139115 w 12192000"/>
                <a:gd name="connsiteY20-9298" fmla="*/ 1765077 h 2945610"/>
                <a:gd name="connsiteX21-9299" fmla="*/ 8139115 w 12192000"/>
                <a:gd name="connsiteY21-9300" fmla="*/ 1769201 h 2945610"/>
                <a:gd name="connsiteX22-9301" fmla="*/ 8135560 w 12192000"/>
                <a:gd name="connsiteY22-9302" fmla="*/ 1767139 h 2945610"/>
                <a:gd name="connsiteX23-9303" fmla="*/ 8135527 w 12192000"/>
                <a:gd name="connsiteY23-9304" fmla="*/ 1767158 h 2945610"/>
                <a:gd name="connsiteX24-9305" fmla="*/ 8135527 w 12192000"/>
                <a:gd name="connsiteY24-9306" fmla="*/ 1767120 h 2945610"/>
                <a:gd name="connsiteX25-9307" fmla="*/ 8127487 w 12192000"/>
                <a:gd name="connsiteY25-9308" fmla="*/ 1762457 h 2945610"/>
                <a:gd name="connsiteX26-9309" fmla="*/ 7119284 w 12192000"/>
                <a:gd name="connsiteY26-9310" fmla="*/ 2347214 h 2945610"/>
                <a:gd name="connsiteX27-9311" fmla="*/ 7119284 w 12192000"/>
                <a:gd name="connsiteY27-9312" fmla="*/ 2355323 h 2945610"/>
                <a:gd name="connsiteX28-9313" fmla="*/ 7113383 w 12192000"/>
                <a:gd name="connsiteY28-9314" fmla="*/ 2351900 h 2945610"/>
                <a:gd name="connsiteX29-9315" fmla="*/ 6103727 w 12192000"/>
                <a:gd name="connsiteY29-9316" fmla="*/ 2937501 h 2945610"/>
                <a:gd name="connsiteX30-9317" fmla="*/ 6103727 w 12192000"/>
                <a:gd name="connsiteY30-9318" fmla="*/ 2945610 h 2945610"/>
                <a:gd name="connsiteX31-9319" fmla="*/ 5087399 w 12192000"/>
                <a:gd name="connsiteY31-9320" fmla="*/ 2356139 h 2945610"/>
                <a:gd name="connsiteX32-9321" fmla="*/ 5085013 w 12192000"/>
                <a:gd name="connsiteY32-9322" fmla="*/ 2357523 h 2945610"/>
                <a:gd name="connsiteX33-9323" fmla="*/ 5084646 w 12192000"/>
                <a:gd name="connsiteY33-9324" fmla="*/ 2361463 h 2945610"/>
                <a:gd name="connsiteX34-9325" fmla="*/ 3054863 w 12192000"/>
                <a:gd name="connsiteY34-9326" fmla="*/ 1185161 h 2945610"/>
                <a:gd name="connsiteX35-9327" fmla="*/ 3053896 w 12192000"/>
                <a:gd name="connsiteY35-9328" fmla="*/ 1185722 h 2945610"/>
                <a:gd name="connsiteX36-9329" fmla="*/ 3053896 w 12192000"/>
                <a:gd name="connsiteY36-9330" fmla="*/ 1184600 h 2945610"/>
                <a:gd name="connsiteX37-9331" fmla="*/ 3053896 w 12192000"/>
                <a:gd name="connsiteY37-9332" fmla="*/ 1184598 h 2945610"/>
                <a:gd name="connsiteX38-9333" fmla="*/ 3051900 w 12192000"/>
                <a:gd name="connsiteY38-9334" fmla="*/ 1183441 h 2945610"/>
                <a:gd name="connsiteX39-9335" fmla="*/ 2038189 w 12192000"/>
                <a:gd name="connsiteY39-9336" fmla="*/ 1771394 h 2945610"/>
                <a:gd name="connsiteX40-9337" fmla="*/ 2037962 w 12192000"/>
                <a:gd name="connsiteY40-9338" fmla="*/ 1774966 h 2945610"/>
                <a:gd name="connsiteX41-9339" fmla="*/ 1021058 w 12192000"/>
                <a:gd name="connsiteY41-9340" fmla="*/ 1185161 h 2945610"/>
                <a:gd name="connsiteX42-9341" fmla="*/ 1020091 w 12192000"/>
                <a:gd name="connsiteY42-9342" fmla="*/ 1185722 h 2945610"/>
                <a:gd name="connsiteX43-9343" fmla="*/ 1017871 w 12192000"/>
                <a:gd name="connsiteY43-9344" fmla="*/ 1774966 h 2945610"/>
                <a:gd name="connsiteX44-9345" fmla="*/ 967 w 12192000"/>
                <a:gd name="connsiteY44-9346" fmla="*/ 1185161 h 2945610"/>
                <a:gd name="connsiteX45-9347" fmla="*/ 0 w 12192000"/>
                <a:gd name="connsiteY45-9348" fmla="*/ 1185722 h 2945610"/>
                <a:gd name="connsiteX46-9349" fmla="*/ 0 w 12192000"/>
                <a:gd name="connsiteY46-9350" fmla="*/ 4990 h 2945610"/>
                <a:gd name="connsiteX0-9351" fmla="*/ 0 w 12192000"/>
                <a:gd name="connsiteY0-9352" fmla="*/ 4990 h 2945610"/>
                <a:gd name="connsiteX1-9353" fmla="*/ 7119284 w 12192000"/>
                <a:gd name="connsiteY1-9354" fmla="*/ 10263 h 2945610"/>
                <a:gd name="connsiteX2-9355" fmla="*/ 7132707 w 12192000"/>
                <a:gd name="connsiteY2-9356" fmla="*/ 18048 h 2945610"/>
                <a:gd name="connsiteX3-9357" fmla="*/ 8131064 w 12192000"/>
                <a:gd name="connsiteY3-9358" fmla="*/ 18048 h 2945610"/>
                <a:gd name="connsiteX4-9359" fmla="*/ 12160884 w 12192000"/>
                <a:gd name="connsiteY4-9360" fmla="*/ 18048 h 2945610"/>
                <a:gd name="connsiteX5-9361" fmla="*/ 12192000 w 12192000"/>
                <a:gd name="connsiteY5-9362" fmla="*/ 0 h 2945610"/>
                <a:gd name="connsiteX6-9363" fmla="*/ 12192000 w 12192000"/>
                <a:gd name="connsiteY6-9364" fmla="*/ 1176792 h 2945610"/>
                <a:gd name="connsiteX7-9365" fmla="*/ 12192000 w 12192000"/>
                <a:gd name="connsiteY7-9366" fmla="*/ 1180732 h 2945610"/>
                <a:gd name="connsiteX8-9367" fmla="*/ 12188602 w 12192000"/>
                <a:gd name="connsiteY8-9368" fmla="*/ 1178762 h 2945610"/>
                <a:gd name="connsiteX9-9369" fmla="*/ 11174128 w 12192000"/>
                <a:gd name="connsiteY9-9370" fmla="*/ 1767158 h 2945610"/>
                <a:gd name="connsiteX10-9371" fmla="*/ 11174128 w 12192000"/>
                <a:gd name="connsiteY10-9372" fmla="*/ 1180624 h 2945610"/>
                <a:gd name="connsiteX11-9373" fmla="*/ 10166452 w 12192000"/>
                <a:gd name="connsiteY11-9374" fmla="*/ 1765077 h 2945610"/>
                <a:gd name="connsiteX12-9375" fmla="*/ 10166452 w 12192000"/>
                <a:gd name="connsiteY12-9376" fmla="*/ 1769201 h 2945610"/>
                <a:gd name="connsiteX13-9377" fmla="*/ 10162896 w 12192000"/>
                <a:gd name="connsiteY13-9378" fmla="*/ 1767139 h 2945610"/>
                <a:gd name="connsiteX14-9379" fmla="*/ 10162864 w 12192000"/>
                <a:gd name="connsiteY14-9380" fmla="*/ 1767158 h 2945610"/>
                <a:gd name="connsiteX15-9381" fmla="*/ 10162864 w 12192000"/>
                <a:gd name="connsiteY15-9382" fmla="*/ 1767120 h 2945610"/>
                <a:gd name="connsiteX16-9383" fmla="*/ 9151990 w 12192000"/>
                <a:gd name="connsiteY16-9384" fmla="*/ 1180813 h 2945610"/>
                <a:gd name="connsiteX17-9385" fmla="*/ 9140528 w 12192000"/>
                <a:gd name="connsiteY17-9386" fmla="*/ 1187461 h 2945610"/>
                <a:gd name="connsiteX18-9387" fmla="*/ 9140528 w 12192000"/>
                <a:gd name="connsiteY18-9388" fmla="*/ 1184256 h 2945610"/>
                <a:gd name="connsiteX19-9389" fmla="*/ 8139115 w 12192000"/>
                <a:gd name="connsiteY19-9390" fmla="*/ 1765077 h 2945610"/>
                <a:gd name="connsiteX20-9391" fmla="*/ 8139115 w 12192000"/>
                <a:gd name="connsiteY20-9392" fmla="*/ 1769201 h 2945610"/>
                <a:gd name="connsiteX21-9393" fmla="*/ 8135560 w 12192000"/>
                <a:gd name="connsiteY21-9394" fmla="*/ 1767139 h 2945610"/>
                <a:gd name="connsiteX22-9395" fmla="*/ 8135527 w 12192000"/>
                <a:gd name="connsiteY22-9396" fmla="*/ 1767158 h 2945610"/>
                <a:gd name="connsiteX23-9397" fmla="*/ 8135527 w 12192000"/>
                <a:gd name="connsiteY23-9398" fmla="*/ 1767120 h 2945610"/>
                <a:gd name="connsiteX24-9399" fmla="*/ 8127487 w 12192000"/>
                <a:gd name="connsiteY24-9400" fmla="*/ 1762457 h 2945610"/>
                <a:gd name="connsiteX25-9401" fmla="*/ 7119284 w 12192000"/>
                <a:gd name="connsiteY25-9402" fmla="*/ 2347214 h 2945610"/>
                <a:gd name="connsiteX26-9403" fmla="*/ 7119284 w 12192000"/>
                <a:gd name="connsiteY26-9404" fmla="*/ 2355323 h 2945610"/>
                <a:gd name="connsiteX27-9405" fmla="*/ 7113383 w 12192000"/>
                <a:gd name="connsiteY27-9406" fmla="*/ 2351900 h 2945610"/>
                <a:gd name="connsiteX28-9407" fmla="*/ 6103727 w 12192000"/>
                <a:gd name="connsiteY28-9408" fmla="*/ 2937501 h 2945610"/>
                <a:gd name="connsiteX29-9409" fmla="*/ 6103727 w 12192000"/>
                <a:gd name="connsiteY29-9410" fmla="*/ 2945610 h 2945610"/>
                <a:gd name="connsiteX30-9411" fmla="*/ 5087399 w 12192000"/>
                <a:gd name="connsiteY30-9412" fmla="*/ 2356139 h 2945610"/>
                <a:gd name="connsiteX31-9413" fmla="*/ 5085013 w 12192000"/>
                <a:gd name="connsiteY31-9414" fmla="*/ 2357523 h 2945610"/>
                <a:gd name="connsiteX32-9415" fmla="*/ 5084646 w 12192000"/>
                <a:gd name="connsiteY32-9416" fmla="*/ 2361463 h 2945610"/>
                <a:gd name="connsiteX33-9417" fmla="*/ 3054863 w 12192000"/>
                <a:gd name="connsiteY33-9418" fmla="*/ 1185161 h 2945610"/>
                <a:gd name="connsiteX34-9419" fmla="*/ 3053896 w 12192000"/>
                <a:gd name="connsiteY34-9420" fmla="*/ 1185722 h 2945610"/>
                <a:gd name="connsiteX35-9421" fmla="*/ 3053896 w 12192000"/>
                <a:gd name="connsiteY35-9422" fmla="*/ 1184600 h 2945610"/>
                <a:gd name="connsiteX36-9423" fmla="*/ 3053896 w 12192000"/>
                <a:gd name="connsiteY36-9424" fmla="*/ 1184598 h 2945610"/>
                <a:gd name="connsiteX37-9425" fmla="*/ 3051900 w 12192000"/>
                <a:gd name="connsiteY37-9426" fmla="*/ 1183441 h 2945610"/>
                <a:gd name="connsiteX38-9427" fmla="*/ 2038189 w 12192000"/>
                <a:gd name="connsiteY38-9428" fmla="*/ 1771394 h 2945610"/>
                <a:gd name="connsiteX39-9429" fmla="*/ 2037962 w 12192000"/>
                <a:gd name="connsiteY39-9430" fmla="*/ 1774966 h 2945610"/>
                <a:gd name="connsiteX40-9431" fmla="*/ 1021058 w 12192000"/>
                <a:gd name="connsiteY40-9432" fmla="*/ 1185161 h 2945610"/>
                <a:gd name="connsiteX41-9433" fmla="*/ 1020091 w 12192000"/>
                <a:gd name="connsiteY41-9434" fmla="*/ 1185722 h 2945610"/>
                <a:gd name="connsiteX42-9435" fmla="*/ 1017871 w 12192000"/>
                <a:gd name="connsiteY42-9436" fmla="*/ 1774966 h 2945610"/>
                <a:gd name="connsiteX43-9437" fmla="*/ 967 w 12192000"/>
                <a:gd name="connsiteY43-9438" fmla="*/ 1185161 h 2945610"/>
                <a:gd name="connsiteX44-9439" fmla="*/ 0 w 12192000"/>
                <a:gd name="connsiteY44-9440" fmla="*/ 1185722 h 2945610"/>
                <a:gd name="connsiteX45-9441" fmla="*/ 0 w 12192000"/>
                <a:gd name="connsiteY45-9442" fmla="*/ 4990 h 2945610"/>
                <a:gd name="connsiteX0-9443" fmla="*/ 0 w 12192000"/>
                <a:gd name="connsiteY0-9444" fmla="*/ 4990 h 2945610"/>
                <a:gd name="connsiteX1-9445" fmla="*/ 7119284 w 12192000"/>
                <a:gd name="connsiteY1-9446" fmla="*/ 10263 h 2945610"/>
                <a:gd name="connsiteX2-9447" fmla="*/ 8131064 w 12192000"/>
                <a:gd name="connsiteY2-9448" fmla="*/ 18048 h 2945610"/>
                <a:gd name="connsiteX3-9449" fmla="*/ 12160884 w 12192000"/>
                <a:gd name="connsiteY3-9450" fmla="*/ 18048 h 2945610"/>
                <a:gd name="connsiteX4-9451" fmla="*/ 12192000 w 12192000"/>
                <a:gd name="connsiteY4-9452" fmla="*/ 0 h 2945610"/>
                <a:gd name="connsiteX5-9453" fmla="*/ 12192000 w 12192000"/>
                <a:gd name="connsiteY5-9454" fmla="*/ 1176792 h 2945610"/>
                <a:gd name="connsiteX6-9455" fmla="*/ 12192000 w 12192000"/>
                <a:gd name="connsiteY6-9456" fmla="*/ 1180732 h 2945610"/>
                <a:gd name="connsiteX7-9457" fmla="*/ 12188602 w 12192000"/>
                <a:gd name="connsiteY7-9458" fmla="*/ 1178762 h 2945610"/>
                <a:gd name="connsiteX8-9459" fmla="*/ 11174128 w 12192000"/>
                <a:gd name="connsiteY8-9460" fmla="*/ 1767158 h 2945610"/>
                <a:gd name="connsiteX9-9461" fmla="*/ 11174128 w 12192000"/>
                <a:gd name="connsiteY9-9462" fmla="*/ 1180624 h 2945610"/>
                <a:gd name="connsiteX10-9463" fmla="*/ 10166452 w 12192000"/>
                <a:gd name="connsiteY10-9464" fmla="*/ 1765077 h 2945610"/>
                <a:gd name="connsiteX11-9465" fmla="*/ 10166452 w 12192000"/>
                <a:gd name="connsiteY11-9466" fmla="*/ 1769201 h 2945610"/>
                <a:gd name="connsiteX12-9467" fmla="*/ 10162896 w 12192000"/>
                <a:gd name="connsiteY12-9468" fmla="*/ 1767139 h 2945610"/>
                <a:gd name="connsiteX13-9469" fmla="*/ 10162864 w 12192000"/>
                <a:gd name="connsiteY13-9470" fmla="*/ 1767158 h 2945610"/>
                <a:gd name="connsiteX14-9471" fmla="*/ 10162864 w 12192000"/>
                <a:gd name="connsiteY14-9472" fmla="*/ 1767120 h 2945610"/>
                <a:gd name="connsiteX15-9473" fmla="*/ 9151990 w 12192000"/>
                <a:gd name="connsiteY15-9474" fmla="*/ 1180813 h 2945610"/>
                <a:gd name="connsiteX16-9475" fmla="*/ 9140528 w 12192000"/>
                <a:gd name="connsiteY16-9476" fmla="*/ 1187461 h 2945610"/>
                <a:gd name="connsiteX17-9477" fmla="*/ 9140528 w 12192000"/>
                <a:gd name="connsiteY17-9478" fmla="*/ 1184256 h 2945610"/>
                <a:gd name="connsiteX18-9479" fmla="*/ 8139115 w 12192000"/>
                <a:gd name="connsiteY18-9480" fmla="*/ 1765077 h 2945610"/>
                <a:gd name="connsiteX19-9481" fmla="*/ 8139115 w 12192000"/>
                <a:gd name="connsiteY19-9482" fmla="*/ 1769201 h 2945610"/>
                <a:gd name="connsiteX20-9483" fmla="*/ 8135560 w 12192000"/>
                <a:gd name="connsiteY20-9484" fmla="*/ 1767139 h 2945610"/>
                <a:gd name="connsiteX21-9485" fmla="*/ 8135527 w 12192000"/>
                <a:gd name="connsiteY21-9486" fmla="*/ 1767158 h 2945610"/>
                <a:gd name="connsiteX22-9487" fmla="*/ 8135527 w 12192000"/>
                <a:gd name="connsiteY22-9488" fmla="*/ 1767120 h 2945610"/>
                <a:gd name="connsiteX23-9489" fmla="*/ 8127487 w 12192000"/>
                <a:gd name="connsiteY23-9490" fmla="*/ 1762457 h 2945610"/>
                <a:gd name="connsiteX24-9491" fmla="*/ 7119284 w 12192000"/>
                <a:gd name="connsiteY24-9492" fmla="*/ 2347214 h 2945610"/>
                <a:gd name="connsiteX25-9493" fmla="*/ 7119284 w 12192000"/>
                <a:gd name="connsiteY25-9494" fmla="*/ 2355323 h 2945610"/>
                <a:gd name="connsiteX26-9495" fmla="*/ 7113383 w 12192000"/>
                <a:gd name="connsiteY26-9496" fmla="*/ 2351900 h 2945610"/>
                <a:gd name="connsiteX27-9497" fmla="*/ 6103727 w 12192000"/>
                <a:gd name="connsiteY27-9498" fmla="*/ 2937501 h 2945610"/>
                <a:gd name="connsiteX28-9499" fmla="*/ 6103727 w 12192000"/>
                <a:gd name="connsiteY28-9500" fmla="*/ 2945610 h 2945610"/>
                <a:gd name="connsiteX29-9501" fmla="*/ 5087399 w 12192000"/>
                <a:gd name="connsiteY29-9502" fmla="*/ 2356139 h 2945610"/>
                <a:gd name="connsiteX30-9503" fmla="*/ 5085013 w 12192000"/>
                <a:gd name="connsiteY30-9504" fmla="*/ 2357523 h 2945610"/>
                <a:gd name="connsiteX31-9505" fmla="*/ 5084646 w 12192000"/>
                <a:gd name="connsiteY31-9506" fmla="*/ 2361463 h 2945610"/>
                <a:gd name="connsiteX32-9507" fmla="*/ 3054863 w 12192000"/>
                <a:gd name="connsiteY32-9508" fmla="*/ 1185161 h 2945610"/>
                <a:gd name="connsiteX33-9509" fmla="*/ 3053896 w 12192000"/>
                <a:gd name="connsiteY33-9510" fmla="*/ 1185722 h 2945610"/>
                <a:gd name="connsiteX34-9511" fmla="*/ 3053896 w 12192000"/>
                <a:gd name="connsiteY34-9512" fmla="*/ 1184600 h 2945610"/>
                <a:gd name="connsiteX35-9513" fmla="*/ 3053896 w 12192000"/>
                <a:gd name="connsiteY35-9514" fmla="*/ 1184598 h 2945610"/>
                <a:gd name="connsiteX36-9515" fmla="*/ 3051900 w 12192000"/>
                <a:gd name="connsiteY36-9516" fmla="*/ 1183441 h 2945610"/>
                <a:gd name="connsiteX37-9517" fmla="*/ 2038189 w 12192000"/>
                <a:gd name="connsiteY37-9518" fmla="*/ 1771394 h 2945610"/>
                <a:gd name="connsiteX38-9519" fmla="*/ 2037962 w 12192000"/>
                <a:gd name="connsiteY38-9520" fmla="*/ 1774966 h 2945610"/>
                <a:gd name="connsiteX39-9521" fmla="*/ 1021058 w 12192000"/>
                <a:gd name="connsiteY39-9522" fmla="*/ 1185161 h 2945610"/>
                <a:gd name="connsiteX40-9523" fmla="*/ 1020091 w 12192000"/>
                <a:gd name="connsiteY40-9524" fmla="*/ 1185722 h 2945610"/>
                <a:gd name="connsiteX41-9525" fmla="*/ 1017871 w 12192000"/>
                <a:gd name="connsiteY41-9526" fmla="*/ 1774966 h 2945610"/>
                <a:gd name="connsiteX42-9527" fmla="*/ 967 w 12192000"/>
                <a:gd name="connsiteY42-9528" fmla="*/ 1185161 h 2945610"/>
                <a:gd name="connsiteX43-9529" fmla="*/ 0 w 12192000"/>
                <a:gd name="connsiteY43-9530" fmla="*/ 1185722 h 2945610"/>
                <a:gd name="connsiteX44-9531" fmla="*/ 0 w 12192000"/>
                <a:gd name="connsiteY44-9532" fmla="*/ 4990 h 2945610"/>
                <a:gd name="connsiteX0-9533" fmla="*/ 0 w 12192000"/>
                <a:gd name="connsiteY0-9534" fmla="*/ 4990 h 2945610"/>
                <a:gd name="connsiteX1-9535" fmla="*/ 8131064 w 12192000"/>
                <a:gd name="connsiteY1-9536" fmla="*/ 18048 h 2945610"/>
                <a:gd name="connsiteX2-9537" fmla="*/ 12160884 w 12192000"/>
                <a:gd name="connsiteY2-9538" fmla="*/ 18048 h 2945610"/>
                <a:gd name="connsiteX3-9539" fmla="*/ 12192000 w 12192000"/>
                <a:gd name="connsiteY3-9540" fmla="*/ 0 h 2945610"/>
                <a:gd name="connsiteX4-9541" fmla="*/ 12192000 w 12192000"/>
                <a:gd name="connsiteY4-9542" fmla="*/ 1176792 h 2945610"/>
                <a:gd name="connsiteX5-9543" fmla="*/ 12192000 w 12192000"/>
                <a:gd name="connsiteY5-9544" fmla="*/ 1180732 h 2945610"/>
                <a:gd name="connsiteX6-9545" fmla="*/ 12188602 w 12192000"/>
                <a:gd name="connsiteY6-9546" fmla="*/ 1178762 h 2945610"/>
                <a:gd name="connsiteX7-9547" fmla="*/ 11174128 w 12192000"/>
                <a:gd name="connsiteY7-9548" fmla="*/ 1767158 h 2945610"/>
                <a:gd name="connsiteX8-9549" fmla="*/ 11174128 w 12192000"/>
                <a:gd name="connsiteY8-9550" fmla="*/ 1180624 h 2945610"/>
                <a:gd name="connsiteX9-9551" fmla="*/ 10166452 w 12192000"/>
                <a:gd name="connsiteY9-9552" fmla="*/ 1765077 h 2945610"/>
                <a:gd name="connsiteX10-9553" fmla="*/ 10166452 w 12192000"/>
                <a:gd name="connsiteY10-9554" fmla="*/ 1769201 h 2945610"/>
                <a:gd name="connsiteX11-9555" fmla="*/ 10162896 w 12192000"/>
                <a:gd name="connsiteY11-9556" fmla="*/ 1767139 h 2945610"/>
                <a:gd name="connsiteX12-9557" fmla="*/ 10162864 w 12192000"/>
                <a:gd name="connsiteY12-9558" fmla="*/ 1767158 h 2945610"/>
                <a:gd name="connsiteX13-9559" fmla="*/ 10162864 w 12192000"/>
                <a:gd name="connsiteY13-9560" fmla="*/ 1767120 h 2945610"/>
                <a:gd name="connsiteX14-9561" fmla="*/ 9151990 w 12192000"/>
                <a:gd name="connsiteY14-9562" fmla="*/ 1180813 h 2945610"/>
                <a:gd name="connsiteX15-9563" fmla="*/ 9140528 w 12192000"/>
                <a:gd name="connsiteY15-9564" fmla="*/ 1187461 h 2945610"/>
                <a:gd name="connsiteX16-9565" fmla="*/ 9140528 w 12192000"/>
                <a:gd name="connsiteY16-9566" fmla="*/ 1184256 h 2945610"/>
                <a:gd name="connsiteX17-9567" fmla="*/ 8139115 w 12192000"/>
                <a:gd name="connsiteY17-9568" fmla="*/ 1765077 h 2945610"/>
                <a:gd name="connsiteX18-9569" fmla="*/ 8139115 w 12192000"/>
                <a:gd name="connsiteY18-9570" fmla="*/ 1769201 h 2945610"/>
                <a:gd name="connsiteX19-9571" fmla="*/ 8135560 w 12192000"/>
                <a:gd name="connsiteY19-9572" fmla="*/ 1767139 h 2945610"/>
                <a:gd name="connsiteX20-9573" fmla="*/ 8135527 w 12192000"/>
                <a:gd name="connsiteY20-9574" fmla="*/ 1767158 h 2945610"/>
                <a:gd name="connsiteX21-9575" fmla="*/ 8135527 w 12192000"/>
                <a:gd name="connsiteY21-9576" fmla="*/ 1767120 h 2945610"/>
                <a:gd name="connsiteX22-9577" fmla="*/ 8127487 w 12192000"/>
                <a:gd name="connsiteY22-9578" fmla="*/ 1762457 h 2945610"/>
                <a:gd name="connsiteX23-9579" fmla="*/ 7119284 w 12192000"/>
                <a:gd name="connsiteY23-9580" fmla="*/ 2347214 h 2945610"/>
                <a:gd name="connsiteX24-9581" fmla="*/ 7119284 w 12192000"/>
                <a:gd name="connsiteY24-9582" fmla="*/ 2355323 h 2945610"/>
                <a:gd name="connsiteX25-9583" fmla="*/ 7113383 w 12192000"/>
                <a:gd name="connsiteY25-9584" fmla="*/ 2351900 h 2945610"/>
                <a:gd name="connsiteX26-9585" fmla="*/ 6103727 w 12192000"/>
                <a:gd name="connsiteY26-9586" fmla="*/ 2937501 h 2945610"/>
                <a:gd name="connsiteX27-9587" fmla="*/ 6103727 w 12192000"/>
                <a:gd name="connsiteY27-9588" fmla="*/ 2945610 h 2945610"/>
                <a:gd name="connsiteX28-9589" fmla="*/ 5087399 w 12192000"/>
                <a:gd name="connsiteY28-9590" fmla="*/ 2356139 h 2945610"/>
                <a:gd name="connsiteX29-9591" fmla="*/ 5085013 w 12192000"/>
                <a:gd name="connsiteY29-9592" fmla="*/ 2357523 h 2945610"/>
                <a:gd name="connsiteX30-9593" fmla="*/ 5084646 w 12192000"/>
                <a:gd name="connsiteY30-9594" fmla="*/ 2361463 h 2945610"/>
                <a:gd name="connsiteX31-9595" fmla="*/ 3054863 w 12192000"/>
                <a:gd name="connsiteY31-9596" fmla="*/ 1185161 h 2945610"/>
                <a:gd name="connsiteX32-9597" fmla="*/ 3053896 w 12192000"/>
                <a:gd name="connsiteY32-9598" fmla="*/ 1185722 h 2945610"/>
                <a:gd name="connsiteX33-9599" fmla="*/ 3053896 w 12192000"/>
                <a:gd name="connsiteY33-9600" fmla="*/ 1184600 h 2945610"/>
                <a:gd name="connsiteX34-9601" fmla="*/ 3053896 w 12192000"/>
                <a:gd name="connsiteY34-9602" fmla="*/ 1184598 h 2945610"/>
                <a:gd name="connsiteX35-9603" fmla="*/ 3051900 w 12192000"/>
                <a:gd name="connsiteY35-9604" fmla="*/ 1183441 h 2945610"/>
                <a:gd name="connsiteX36-9605" fmla="*/ 2038189 w 12192000"/>
                <a:gd name="connsiteY36-9606" fmla="*/ 1771394 h 2945610"/>
                <a:gd name="connsiteX37-9607" fmla="*/ 2037962 w 12192000"/>
                <a:gd name="connsiteY37-9608" fmla="*/ 1774966 h 2945610"/>
                <a:gd name="connsiteX38-9609" fmla="*/ 1021058 w 12192000"/>
                <a:gd name="connsiteY38-9610" fmla="*/ 1185161 h 2945610"/>
                <a:gd name="connsiteX39-9611" fmla="*/ 1020091 w 12192000"/>
                <a:gd name="connsiteY39-9612" fmla="*/ 1185722 h 2945610"/>
                <a:gd name="connsiteX40-9613" fmla="*/ 1017871 w 12192000"/>
                <a:gd name="connsiteY40-9614" fmla="*/ 1774966 h 2945610"/>
                <a:gd name="connsiteX41-9615" fmla="*/ 967 w 12192000"/>
                <a:gd name="connsiteY41-9616" fmla="*/ 1185161 h 2945610"/>
                <a:gd name="connsiteX42-9617" fmla="*/ 0 w 12192000"/>
                <a:gd name="connsiteY42-9618" fmla="*/ 1185722 h 2945610"/>
                <a:gd name="connsiteX43-9619" fmla="*/ 0 w 12192000"/>
                <a:gd name="connsiteY43-9620" fmla="*/ 4990 h 2945610"/>
                <a:gd name="connsiteX0-9621" fmla="*/ 0 w 12192000"/>
                <a:gd name="connsiteY0-9622" fmla="*/ 4990 h 2945610"/>
                <a:gd name="connsiteX1-9623" fmla="*/ 12160884 w 12192000"/>
                <a:gd name="connsiteY1-9624" fmla="*/ 18048 h 2945610"/>
                <a:gd name="connsiteX2-9625" fmla="*/ 12192000 w 12192000"/>
                <a:gd name="connsiteY2-9626" fmla="*/ 0 h 2945610"/>
                <a:gd name="connsiteX3-9627" fmla="*/ 12192000 w 12192000"/>
                <a:gd name="connsiteY3-9628" fmla="*/ 1176792 h 2945610"/>
                <a:gd name="connsiteX4-9629" fmla="*/ 12192000 w 12192000"/>
                <a:gd name="connsiteY4-9630" fmla="*/ 1180732 h 2945610"/>
                <a:gd name="connsiteX5-9631" fmla="*/ 12188602 w 12192000"/>
                <a:gd name="connsiteY5-9632" fmla="*/ 1178762 h 2945610"/>
                <a:gd name="connsiteX6-9633" fmla="*/ 11174128 w 12192000"/>
                <a:gd name="connsiteY6-9634" fmla="*/ 1767158 h 2945610"/>
                <a:gd name="connsiteX7-9635" fmla="*/ 11174128 w 12192000"/>
                <a:gd name="connsiteY7-9636" fmla="*/ 1180624 h 2945610"/>
                <a:gd name="connsiteX8-9637" fmla="*/ 10166452 w 12192000"/>
                <a:gd name="connsiteY8-9638" fmla="*/ 1765077 h 2945610"/>
                <a:gd name="connsiteX9-9639" fmla="*/ 10166452 w 12192000"/>
                <a:gd name="connsiteY9-9640" fmla="*/ 1769201 h 2945610"/>
                <a:gd name="connsiteX10-9641" fmla="*/ 10162896 w 12192000"/>
                <a:gd name="connsiteY10-9642" fmla="*/ 1767139 h 2945610"/>
                <a:gd name="connsiteX11-9643" fmla="*/ 10162864 w 12192000"/>
                <a:gd name="connsiteY11-9644" fmla="*/ 1767158 h 2945610"/>
                <a:gd name="connsiteX12-9645" fmla="*/ 10162864 w 12192000"/>
                <a:gd name="connsiteY12-9646" fmla="*/ 1767120 h 2945610"/>
                <a:gd name="connsiteX13-9647" fmla="*/ 9151990 w 12192000"/>
                <a:gd name="connsiteY13-9648" fmla="*/ 1180813 h 2945610"/>
                <a:gd name="connsiteX14-9649" fmla="*/ 9140528 w 12192000"/>
                <a:gd name="connsiteY14-9650" fmla="*/ 1187461 h 2945610"/>
                <a:gd name="connsiteX15-9651" fmla="*/ 9140528 w 12192000"/>
                <a:gd name="connsiteY15-9652" fmla="*/ 1184256 h 2945610"/>
                <a:gd name="connsiteX16-9653" fmla="*/ 8139115 w 12192000"/>
                <a:gd name="connsiteY16-9654" fmla="*/ 1765077 h 2945610"/>
                <a:gd name="connsiteX17-9655" fmla="*/ 8139115 w 12192000"/>
                <a:gd name="connsiteY17-9656" fmla="*/ 1769201 h 2945610"/>
                <a:gd name="connsiteX18-9657" fmla="*/ 8135560 w 12192000"/>
                <a:gd name="connsiteY18-9658" fmla="*/ 1767139 h 2945610"/>
                <a:gd name="connsiteX19-9659" fmla="*/ 8135527 w 12192000"/>
                <a:gd name="connsiteY19-9660" fmla="*/ 1767158 h 2945610"/>
                <a:gd name="connsiteX20-9661" fmla="*/ 8135527 w 12192000"/>
                <a:gd name="connsiteY20-9662" fmla="*/ 1767120 h 2945610"/>
                <a:gd name="connsiteX21-9663" fmla="*/ 8127487 w 12192000"/>
                <a:gd name="connsiteY21-9664" fmla="*/ 1762457 h 2945610"/>
                <a:gd name="connsiteX22-9665" fmla="*/ 7119284 w 12192000"/>
                <a:gd name="connsiteY22-9666" fmla="*/ 2347214 h 2945610"/>
                <a:gd name="connsiteX23-9667" fmla="*/ 7119284 w 12192000"/>
                <a:gd name="connsiteY23-9668" fmla="*/ 2355323 h 2945610"/>
                <a:gd name="connsiteX24-9669" fmla="*/ 7113383 w 12192000"/>
                <a:gd name="connsiteY24-9670" fmla="*/ 2351900 h 2945610"/>
                <a:gd name="connsiteX25-9671" fmla="*/ 6103727 w 12192000"/>
                <a:gd name="connsiteY25-9672" fmla="*/ 2937501 h 2945610"/>
                <a:gd name="connsiteX26-9673" fmla="*/ 6103727 w 12192000"/>
                <a:gd name="connsiteY26-9674" fmla="*/ 2945610 h 2945610"/>
                <a:gd name="connsiteX27-9675" fmla="*/ 5087399 w 12192000"/>
                <a:gd name="connsiteY27-9676" fmla="*/ 2356139 h 2945610"/>
                <a:gd name="connsiteX28-9677" fmla="*/ 5085013 w 12192000"/>
                <a:gd name="connsiteY28-9678" fmla="*/ 2357523 h 2945610"/>
                <a:gd name="connsiteX29-9679" fmla="*/ 5084646 w 12192000"/>
                <a:gd name="connsiteY29-9680" fmla="*/ 2361463 h 2945610"/>
                <a:gd name="connsiteX30-9681" fmla="*/ 3054863 w 12192000"/>
                <a:gd name="connsiteY30-9682" fmla="*/ 1185161 h 2945610"/>
                <a:gd name="connsiteX31-9683" fmla="*/ 3053896 w 12192000"/>
                <a:gd name="connsiteY31-9684" fmla="*/ 1185722 h 2945610"/>
                <a:gd name="connsiteX32-9685" fmla="*/ 3053896 w 12192000"/>
                <a:gd name="connsiteY32-9686" fmla="*/ 1184600 h 2945610"/>
                <a:gd name="connsiteX33-9687" fmla="*/ 3053896 w 12192000"/>
                <a:gd name="connsiteY33-9688" fmla="*/ 1184598 h 2945610"/>
                <a:gd name="connsiteX34-9689" fmla="*/ 3051900 w 12192000"/>
                <a:gd name="connsiteY34-9690" fmla="*/ 1183441 h 2945610"/>
                <a:gd name="connsiteX35-9691" fmla="*/ 2038189 w 12192000"/>
                <a:gd name="connsiteY35-9692" fmla="*/ 1771394 h 2945610"/>
                <a:gd name="connsiteX36-9693" fmla="*/ 2037962 w 12192000"/>
                <a:gd name="connsiteY36-9694" fmla="*/ 1774966 h 2945610"/>
                <a:gd name="connsiteX37-9695" fmla="*/ 1021058 w 12192000"/>
                <a:gd name="connsiteY37-9696" fmla="*/ 1185161 h 2945610"/>
                <a:gd name="connsiteX38-9697" fmla="*/ 1020091 w 12192000"/>
                <a:gd name="connsiteY38-9698" fmla="*/ 1185722 h 2945610"/>
                <a:gd name="connsiteX39-9699" fmla="*/ 1017871 w 12192000"/>
                <a:gd name="connsiteY39-9700" fmla="*/ 1774966 h 2945610"/>
                <a:gd name="connsiteX40-9701" fmla="*/ 967 w 12192000"/>
                <a:gd name="connsiteY40-9702" fmla="*/ 1185161 h 2945610"/>
                <a:gd name="connsiteX41-9703" fmla="*/ 0 w 12192000"/>
                <a:gd name="connsiteY41-9704" fmla="*/ 1185722 h 2945610"/>
                <a:gd name="connsiteX42-9705" fmla="*/ 0 w 12192000"/>
                <a:gd name="connsiteY42-9706" fmla="*/ 4990 h 2945610"/>
                <a:gd name="connsiteX0-9707" fmla="*/ 0 w 12192000"/>
                <a:gd name="connsiteY0-9708" fmla="*/ 4990 h 2945610"/>
                <a:gd name="connsiteX1-9709" fmla="*/ 12192000 w 12192000"/>
                <a:gd name="connsiteY1-9710" fmla="*/ 0 h 2945610"/>
                <a:gd name="connsiteX2-9711" fmla="*/ 12192000 w 12192000"/>
                <a:gd name="connsiteY2-9712" fmla="*/ 1176792 h 2945610"/>
                <a:gd name="connsiteX3-9713" fmla="*/ 12192000 w 12192000"/>
                <a:gd name="connsiteY3-9714" fmla="*/ 1180732 h 2945610"/>
                <a:gd name="connsiteX4-9715" fmla="*/ 12188602 w 12192000"/>
                <a:gd name="connsiteY4-9716" fmla="*/ 1178762 h 2945610"/>
                <a:gd name="connsiteX5-9717" fmla="*/ 11174128 w 12192000"/>
                <a:gd name="connsiteY5-9718" fmla="*/ 1767158 h 2945610"/>
                <a:gd name="connsiteX6-9719" fmla="*/ 11174128 w 12192000"/>
                <a:gd name="connsiteY6-9720" fmla="*/ 1180624 h 2945610"/>
                <a:gd name="connsiteX7-9721" fmla="*/ 10166452 w 12192000"/>
                <a:gd name="connsiteY7-9722" fmla="*/ 1765077 h 2945610"/>
                <a:gd name="connsiteX8-9723" fmla="*/ 10166452 w 12192000"/>
                <a:gd name="connsiteY8-9724" fmla="*/ 1769201 h 2945610"/>
                <a:gd name="connsiteX9-9725" fmla="*/ 10162896 w 12192000"/>
                <a:gd name="connsiteY9-9726" fmla="*/ 1767139 h 2945610"/>
                <a:gd name="connsiteX10-9727" fmla="*/ 10162864 w 12192000"/>
                <a:gd name="connsiteY10-9728" fmla="*/ 1767158 h 2945610"/>
                <a:gd name="connsiteX11-9729" fmla="*/ 10162864 w 12192000"/>
                <a:gd name="connsiteY11-9730" fmla="*/ 1767120 h 2945610"/>
                <a:gd name="connsiteX12-9731" fmla="*/ 9151990 w 12192000"/>
                <a:gd name="connsiteY12-9732" fmla="*/ 1180813 h 2945610"/>
                <a:gd name="connsiteX13-9733" fmla="*/ 9140528 w 12192000"/>
                <a:gd name="connsiteY13-9734" fmla="*/ 1187461 h 2945610"/>
                <a:gd name="connsiteX14-9735" fmla="*/ 9140528 w 12192000"/>
                <a:gd name="connsiteY14-9736" fmla="*/ 1184256 h 2945610"/>
                <a:gd name="connsiteX15-9737" fmla="*/ 8139115 w 12192000"/>
                <a:gd name="connsiteY15-9738" fmla="*/ 1765077 h 2945610"/>
                <a:gd name="connsiteX16-9739" fmla="*/ 8139115 w 12192000"/>
                <a:gd name="connsiteY16-9740" fmla="*/ 1769201 h 2945610"/>
                <a:gd name="connsiteX17-9741" fmla="*/ 8135560 w 12192000"/>
                <a:gd name="connsiteY17-9742" fmla="*/ 1767139 h 2945610"/>
                <a:gd name="connsiteX18-9743" fmla="*/ 8135527 w 12192000"/>
                <a:gd name="connsiteY18-9744" fmla="*/ 1767158 h 2945610"/>
                <a:gd name="connsiteX19-9745" fmla="*/ 8135527 w 12192000"/>
                <a:gd name="connsiteY19-9746" fmla="*/ 1767120 h 2945610"/>
                <a:gd name="connsiteX20-9747" fmla="*/ 8127487 w 12192000"/>
                <a:gd name="connsiteY20-9748" fmla="*/ 1762457 h 2945610"/>
                <a:gd name="connsiteX21-9749" fmla="*/ 7119284 w 12192000"/>
                <a:gd name="connsiteY21-9750" fmla="*/ 2347214 h 2945610"/>
                <a:gd name="connsiteX22-9751" fmla="*/ 7119284 w 12192000"/>
                <a:gd name="connsiteY22-9752" fmla="*/ 2355323 h 2945610"/>
                <a:gd name="connsiteX23-9753" fmla="*/ 7113383 w 12192000"/>
                <a:gd name="connsiteY23-9754" fmla="*/ 2351900 h 2945610"/>
                <a:gd name="connsiteX24-9755" fmla="*/ 6103727 w 12192000"/>
                <a:gd name="connsiteY24-9756" fmla="*/ 2937501 h 2945610"/>
                <a:gd name="connsiteX25-9757" fmla="*/ 6103727 w 12192000"/>
                <a:gd name="connsiteY25-9758" fmla="*/ 2945610 h 2945610"/>
                <a:gd name="connsiteX26-9759" fmla="*/ 5087399 w 12192000"/>
                <a:gd name="connsiteY26-9760" fmla="*/ 2356139 h 2945610"/>
                <a:gd name="connsiteX27-9761" fmla="*/ 5085013 w 12192000"/>
                <a:gd name="connsiteY27-9762" fmla="*/ 2357523 h 2945610"/>
                <a:gd name="connsiteX28-9763" fmla="*/ 5084646 w 12192000"/>
                <a:gd name="connsiteY28-9764" fmla="*/ 2361463 h 2945610"/>
                <a:gd name="connsiteX29-9765" fmla="*/ 3054863 w 12192000"/>
                <a:gd name="connsiteY29-9766" fmla="*/ 1185161 h 2945610"/>
                <a:gd name="connsiteX30-9767" fmla="*/ 3053896 w 12192000"/>
                <a:gd name="connsiteY30-9768" fmla="*/ 1185722 h 2945610"/>
                <a:gd name="connsiteX31-9769" fmla="*/ 3053896 w 12192000"/>
                <a:gd name="connsiteY31-9770" fmla="*/ 1184600 h 2945610"/>
                <a:gd name="connsiteX32-9771" fmla="*/ 3053896 w 12192000"/>
                <a:gd name="connsiteY32-9772" fmla="*/ 1184598 h 2945610"/>
                <a:gd name="connsiteX33-9773" fmla="*/ 3051900 w 12192000"/>
                <a:gd name="connsiteY33-9774" fmla="*/ 1183441 h 2945610"/>
                <a:gd name="connsiteX34-9775" fmla="*/ 2038189 w 12192000"/>
                <a:gd name="connsiteY34-9776" fmla="*/ 1771394 h 2945610"/>
                <a:gd name="connsiteX35-9777" fmla="*/ 2037962 w 12192000"/>
                <a:gd name="connsiteY35-9778" fmla="*/ 1774966 h 2945610"/>
                <a:gd name="connsiteX36-9779" fmla="*/ 1021058 w 12192000"/>
                <a:gd name="connsiteY36-9780" fmla="*/ 1185161 h 2945610"/>
                <a:gd name="connsiteX37-9781" fmla="*/ 1020091 w 12192000"/>
                <a:gd name="connsiteY37-9782" fmla="*/ 1185722 h 2945610"/>
                <a:gd name="connsiteX38-9783" fmla="*/ 1017871 w 12192000"/>
                <a:gd name="connsiteY38-9784" fmla="*/ 1774966 h 2945610"/>
                <a:gd name="connsiteX39-9785" fmla="*/ 967 w 12192000"/>
                <a:gd name="connsiteY39-9786" fmla="*/ 1185161 h 2945610"/>
                <a:gd name="connsiteX40-9787" fmla="*/ 0 w 12192000"/>
                <a:gd name="connsiteY40-9788" fmla="*/ 1185722 h 2945610"/>
                <a:gd name="connsiteX41-9789" fmla="*/ 0 w 12192000"/>
                <a:gd name="connsiteY41-9790" fmla="*/ 4990 h 2945610"/>
                <a:gd name="connsiteX0-9791" fmla="*/ 0 w 12192000"/>
                <a:gd name="connsiteY0-9792" fmla="*/ 4990 h 2945610"/>
                <a:gd name="connsiteX1-9793" fmla="*/ 12192000 w 12192000"/>
                <a:gd name="connsiteY1-9794" fmla="*/ 0 h 2945610"/>
                <a:gd name="connsiteX2-9795" fmla="*/ 12192000 w 12192000"/>
                <a:gd name="connsiteY2-9796" fmla="*/ 1176792 h 2945610"/>
                <a:gd name="connsiteX3-9797" fmla="*/ 12192000 w 12192000"/>
                <a:gd name="connsiteY3-9798" fmla="*/ 1180732 h 2945610"/>
                <a:gd name="connsiteX4-9799" fmla="*/ 12188602 w 12192000"/>
                <a:gd name="connsiteY4-9800" fmla="*/ 1178762 h 2945610"/>
                <a:gd name="connsiteX5-9801" fmla="*/ 11174128 w 12192000"/>
                <a:gd name="connsiteY5-9802" fmla="*/ 1767158 h 2945610"/>
                <a:gd name="connsiteX6-9803" fmla="*/ 11174128 w 12192000"/>
                <a:gd name="connsiteY6-9804" fmla="*/ 1180624 h 2945610"/>
                <a:gd name="connsiteX7-9805" fmla="*/ 10166452 w 12192000"/>
                <a:gd name="connsiteY7-9806" fmla="*/ 1765077 h 2945610"/>
                <a:gd name="connsiteX8-9807" fmla="*/ 10166452 w 12192000"/>
                <a:gd name="connsiteY8-9808" fmla="*/ 1769201 h 2945610"/>
                <a:gd name="connsiteX9-9809" fmla="*/ 10162896 w 12192000"/>
                <a:gd name="connsiteY9-9810" fmla="*/ 1767139 h 2945610"/>
                <a:gd name="connsiteX10-9811" fmla="*/ 10162864 w 12192000"/>
                <a:gd name="connsiteY10-9812" fmla="*/ 1767158 h 2945610"/>
                <a:gd name="connsiteX11-9813" fmla="*/ 10162864 w 12192000"/>
                <a:gd name="connsiteY11-9814" fmla="*/ 1767120 h 2945610"/>
                <a:gd name="connsiteX12-9815" fmla="*/ 9151990 w 12192000"/>
                <a:gd name="connsiteY12-9816" fmla="*/ 1180813 h 2945610"/>
                <a:gd name="connsiteX13-9817" fmla="*/ 9140528 w 12192000"/>
                <a:gd name="connsiteY13-9818" fmla="*/ 1187461 h 2945610"/>
                <a:gd name="connsiteX14-9819" fmla="*/ 8139115 w 12192000"/>
                <a:gd name="connsiteY14-9820" fmla="*/ 1765077 h 2945610"/>
                <a:gd name="connsiteX15-9821" fmla="*/ 8139115 w 12192000"/>
                <a:gd name="connsiteY15-9822" fmla="*/ 1769201 h 2945610"/>
                <a:gd name="connsiteX16-9823" fmla="*/ 8135560 w 12192000"/>
                <a:gd name="connsiteY16-9824" fmla="*/ 1767139 h 2945610"/>
                <a:gd name="connsiteX17-9825" fmla="*/ 8135527 w 12192000"/>
                <a:gd name="connsiteY17-9826" fmla="*/ 1767158 h 2945610"/>
                <a:gd name="connsiteX18-9827" fmla="*/ 8135527 w 12192000"/>
                <a:gd name="connsiteY18-9828" fmla="*/ 1767120 h 2945610"/>
                <a:gd name="connsiteX19-9829" fmla="*/ 8127487 w 12192000"/>
                <a:gd name="connsiteY19-9830" fmla="*/ 1762457 h 2945610"/>
                <a:gd name="connsiteX20-9831" fmla="*/ 7119284 w 12192000"/>
                <a:gd name="connsiteY20-9832" fmla="*/ 2347214 h 2945610"/>
                <a:gd name="connsiteX21-9833" fmla="*/ 7119284 w 12192000"/>
                <a:gd name="connsiteY21-9834" fmla="*/ 2355323 h 2945610"/>
                <a:gd name="connsiteX22-9835" fmla="*/ 7113383 w 12192000"/>
                <a:gd name="connsiteY22-9836" fmla="*/ 2351900 h 2945610"/>
                <a:gd name="connsiteX23-9837" fmla="*/ 6103727 w 12192000"/>
                <a:gd name="connsiteY23-9838" fmla="*/ 2937501 h 2945610"/>
                <a:gd name="connsiteX24-9839" fmla="*/ 6103727 w 12192000"/>
                <a:gd name="connsiteY24-9840" fmla="*/ 2945610 h 2945610"/>
                <a:gd name="connsiteX25-9841" fmla="*/ 5087399 w 12192000"/>
                <a:gd name="connsiteY25-9842" fmla="*/ 2356139 h 2945610"/>
                <a:gd name="connsiteX26-9843" fmla="*/ 5085013 w 12192000"/>
                <a:gd name="connsiteY26-9844" fmla="*/ 2357523 h 2945610"/>
                <a:gd name="connsiteX27-9845" fmla="*/ 5084646 w 12192000"/>
                <a:gd name="connsiteY27-9846" fmla="*/ 2361463 h 2945610"/>
                <a:gd name="connsiteX28-9847" fmla="*/ 3054863 w 12192000"/>
                <a:gd name="connsiteY28-9848" fmla="*/ 1185161 h 2945610"/>
                <a:gd name="connsiteX29-9849" fmla="*/ 3053896 w 12192000"/>
                <a:gd name="connsiteY29-9850" fmla="*/ 1185722 h 2945610"/>
                <a:gd name="connsiteX30-9851" fmla="*/ 3053896 w 12192000"/>
                <a:gd name="connsiteY30-9852" fmla="*/ 1184600 h 2945610"/>
                <a:gd name="connsiteX31-9853" fmla="*/ 3053896 w 12192000"/>
                <a:gd name="connsiteY31-9854" fmla="*/ 1184598 h 2945610"/>
                <a:gd name="connsiteX32-9855" fmla="*/ 3051900 w 12192000"/>
                <a:gd name="connsiteY32-9856" fmla="*/ 1183441 h 2945610"/>
                <a:gd name="connsiteX33-9857" fmla="*/ 2038189 w 12192000"/>
                <a:gd name="connsiteY33-9858" fmla="*/ 1771394 h 2945610"/>
                <a:gd name="connsiteX34-9859" fmla="*/ 2037962 w 12192000"/>
                <a:gd name="connsiteY34-9860" fmla="*/ 1774966 h 2945610"/>
                <a:gd name="connsiteX35-9861" fmla="*/ 1021058 w 12192000"/>
                <a:gd name="connsiteY35-9862" fmla="*/ 1185161 h 2945610"/>
                <a:gd name="connsiteX36-9863" fmla="*/ 1020091 w 12192000"/>
                <a:gd name="connsiteY36-9864" fmla="*/ 1185722 h 2945610"/>
                <a:gd name="connsiteX37-9865" fmla="*/ 1017871 w 12192000"/>
                <a:gd name="connsiteY37-9866" fmla="*/ 1774966 h 2945610"/>
                <a:gd name="connsiteX38-9867" fmla="*/ 967 w 12192000"/>
                <a:gd name="connsiteY38-9868" fmla="*/ 1185161 h 2945610"/>
                <a:gd name="connsiteX39-9869" fmla="*/ 0 w 12192000"/>
                <a:gd name="connsiteY39-9870" fmla="*/ 1185722 h 2945610"/>
                <a:gd name="connsiteX40-9871" fmla="*/ 0 w 12192000"/>
                <a:gd name="connsiteY40-9872" fmla="*/ 4990 h 2945610"/>
                <a:gd name="connsiteX0-9873" fmla="*/ 0 w 12192000"/>
                <a:gd name="connsiteY0-9874" fmla="*/ 4990 h 2945610"/>
                <a:gd name="connsiteX1-9875" fmla="*/ 12192000 w 12192000"/>
                <a:gd name="connsiteY1-9876" fmla="*/ 0 h 2945610"/>
                <a:gd name="connsiteX2-9877" fmla="*/ 12192000 w 12192000"/>
                <a:gd name="connsiteY2-9878" fmla="*/ 1176792 h 2945610"/>
                <a:gd name="connsiteX3-9879" fmla="*/ 12192000 w 12192000"/>
                <a:gd name="connsiteY3-9880" fmla="*/ 1180732 h 2945610"/>
                <a:gd name="connsiteX4-9881" fmla="*/ 12188602 w 12192000"/>
                <a:gd name="connsiteY4-9882" fmla="*/ 1178762 h 2945610"/>
                <a:gd name="connsiteX5-9883" fmla="*/ 11174128 w 12192000"/>
                <a:gd name="connsiteY5-9884" fmla="*/ 1767158 h 2945610"/>
                <a:gd name="connsiteX6-9885" fmla="*/ 11174128 w 12192000"/>
                <a:gd name="connsiteY6-9886" fmla="*/ 1180624 h 2945610"/>
                <a:gd name="connsiteX7-9887" fmla="*/ 10166452 w 12192000"/>
                <a:gd name="connsiteY7-9888" fmla="*/ 1765077 h 2945610"/>
                <a:gd name="connsiteX8-9889" fmla="*/ 10166452 w 12192000"/>
                <a:gd name="connsiteY8-9890" fmla="*/ 1769201 h 2945610"/>
                <a:gd name="connsiteX9-9891" fmla="*/ 10162896 w 12192000"/>
                <a:gd name="connsiteY9-9892" fmla="*/ 1767139 h 2945610"/>
                <a:gd name="connsiteX10-9893" fmla="*/ 10162864 w 12192000"/>
                <a:gd name="connsiteY10-9894" fmla="*/ 1767158 h 2945610"/>
                <a:gd name="connsiteX11-9895" fmla="*/ 10162864 w 12192000"/>
                <a:gd name="connsiteY11-9896" fmla="*/ 1767120 h 2945610"/>
                <a:gd name="connsiteX12-9897" fmla="*/ 9151990 w 12192000"/>
                <a:gd name="connsiteY12-9898" fmla="*/ 1180813 h 2945610"/>
                <a:gd name="connsiteX13-9899" fmla="*/ 8139115 w 12192000"/>
                <a:gd name="connsiteY13-9900" fmla="*/ 1765077 h 2945610"/>
                <a:gd name="connsiteX14-9901" fmla="*/ 8139115 w 12192000"/>
                <a:gd name="connsiteY14-9902" fmla="*/ 1769201 h 2945610"/>
                <a:gd name="connsiteX15-9903" fmla="*/ 8135560 w 12192000"/>
                <a:gd name="connsiteY15-9904" fmla="*/ 1767139 h 2945610"/>
                <a:gd name="connsiteX16-9905" fmla="*/ 8135527 w 12192000"/>
                <a:gd name="connsiteY16-9906" fmla="*/ 1767158 h 2945610"/>
                <a:gd name="connsiteX17-9907" fmla="*/ 8135527 w 12192000"/>
                <a:gd name="connsiteY17-9908" fmla="*/ 1767120 h 2945610"/>
                <a:gd name="connsiteX18-9909" fmla="*/ 8127487 w 12192000"/>
                <a:gd name="connsiteY18-9910" fmla="*/ 1762457 h 2945610"/>
                <a:gd name="connsiteX19-9911" fmla="*/ 7119284 w 12192000"/>
                <a:gd name="connsiteY19-9912" fmla="*/ 2347214 h 2945610"/>
                <a:gd name="connsiteX20-9913" fmla="*/ 7119284 w 12192000"/>
                <a:gd name="connsiteY20-9914" fmla="*/ 2355323 h 2945610"/>
                <a:gd name="connsiteX21-9915" fmla="*/ 7113383 w 12192000"/>
                <a:gd name="connsiteY21-9916" fmla="*/ 2351900 h 2945610"/>
                <a:gd name="connsiteX22-9917" fmla="*/ 6103727 w 12192000"/>
                <a:gd name="connsiteY22-9918" fmla="*/ 2937501 h 2945610"/>
                <a:gd name="connsiteX23-9919" fmla="*/ 6103727 w 12192000"/>
                <a:gd name="connsiteY23-9920" fmla="*/ 2945610 h 2945610"/>
                <a:gd name="connsiteX24-9921" fmla="*/ 5087399 w 12192000"/>
                <a:gd name="connsiteY24-9922" fmla="*/ 2356139 h 2945610"/>
                <a:gd name="connsiteX25-9923" fmla="*/ 5085013 w 12192000"/>
                <a:gd name="connsiteY25-9924" fmla="*/ 2357523 h 2945610"/>
                <a:gd name="connsiteX26-9925" fmla="*/ 5084646 w 12192000"/>
                <a:gd name="connsiteY26-9926" fmla="*/ 2361463 h 2945610"/>
                <a:gd name="connsiteX27-9927" fmla="*/ 3054863 w 12192000"/>
                <a:gd name="connsiteY27-9928" fmla="*/ 1185161 h 2945610"/>
                <a:gd name="connsiteX28-9929" fmla="*/ 3053896 w 12192000"/>
                <a:gd name="connsiteY28-9930" fmla="*/ 1185722 h 2945610"/>
                <a:gd name="connsiteX29-9931" fmla="*/ 3053896 w 12192000"/>
                <a:gd name="connsiteY29-9932" fmla="*/ 1184600 h 2945610"/>
                <a:gd name="connsiteX30-9933" fmla="*/ 3053896 w 12192000"/>
                <a:gd name="connsiteY30-9934" fmla="*/ 1184598 h 2945610"/>
                <a:gd name="connsiteX31-9935" fmla="*/ 3051900 w 12192000"/>
                <a:gd name="connsiteY31-9936" fmla="*/ 1183441 h 2945610"/>
                <a:gd name="connsiteX32-9937" fmla="*/ 2038189 w 12192000"/>
                <a:gd name="connsiteY32-9938" fmla="*/ 1771394 h 2945610"/>
                <a:gd name="connsiteX33-9939" fmla="*/ 2037962 w 12192000"/>
                <a:gd name="connsiteY33-9940" fmla="*/ 1774966 h 2945610"/>
                <a:gd name="connsiteX34-9941" fmla="*/ 1021058 w 12192000"/>
                <a:gd name="connsiteY34-9942" fmla="*/ 1185161 h 2945610"/>
                <a:gd name="connsiteX35-9943" fmla="*/ 1020091 w 12192000"/>
                <a:gd name="connsiteY35-9944" fmla="*/ 1185722 h 2945610"/>
                <a:gd name="connsiteX36-9945" fmla="*/ 1017871 w 12192000"/>
                <a:gd name="connsiteY36-9946" fmla="*/ 1774966 h 2945610"/>
                <a:gd name="connsiteX37-9947" fmla="*/ 967 w 12192000"/>
                <a:gd name="connsiteY37-9948" fmla="*/ 1185161 h 2945610"/>
                <a:gd name="connsiteX38-9949" fmla="*/ 0 w 12192000"/>
                <a:gd name="connsiteY38-9950" fmla="*/ 1185722 h 2945610"/>
                <a:gd name="connsiteX39-9951" fmla="*/ 0 w 12192000"/>
                <a:gd name="connsiteY39-9952" fmla="*/ 4990 h 2945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2192000" h="2945610">
                  <a:moveTo>
                    <a:pt x="0" y="4990"/>
                  </a:moveTo>
                  <a:lnTo>
                    <a:pt x="12192000" y="0"/>
                  </a:lnTo>
                  <a:lnTo>
                    <a:pt x="12192000" y="1176792"/>
                  </a:lnTo>
                  <a:lnTo>
                    <a:pt x="12192000" y="1180732"/>
                  </a:lnTo>
                  <a:lnTo>
                    <a:pt x="12188602" y="1178762"/>
                  </a:lnTo>
                  <a:lnTo>
                    <a:pt x="11174128" y="1767158"/>
                  </a:lnTo>
                  <a:lnTo>
                    <a:pt x="11174128" y="1180624"/>
                  </a:lnTo>
                  <a:lnTo>
                    <a:pt x="10166452" y="1765077"/>
                  </a:lnTo>
                  <a:lnTo>
                    <a:pt x="10166452" y="1769201"/>
                  </a:lnTo>
                  <a:lnTo>
                    <a:pt x="10162896" y="1767139"/>
                  </a:lnTo>
                  <a:cubicBezTo>
                    <a:pt x="10162885" y="1767145"/>
                    <a:pt x="10162875" y="1767152"/>
                    <a:pt x="10162864" y="1767158"/>
                  </a:cubicBezTo>
                  <a:lnTo>
                    <a:pt x="10162864" y="1767120"/>
                  </a:lnTo>
                  <a:lnTo>
                    <a:pt x="9151990" y="1180813"/>
                  </a:lnTo>
                  <a:lnTo>
                    <a:pt x="8139115" y="1765077"/>
                  </a:lnTo>
                  <a:lnTo>
                    <a:pt x="8139115" y="1769201"/>
                  </a:lnTo>
                  <a:lnTo>
                    <a:pt x="8135560" y="1767139"/>
                  </a:lnTo>
                  <a:cubicBezTo>
                    <a:pt x="8135549" y="1767145"/>
                    <a:pt x="8135538" y="1767152"/>
                    <a:pt x="8135527" y="1767158"/>
                  </a:cubicBezTo>
                  <a:lnTo>
                    <a:pt x="8135527" y="1767120"/>
                  </a:lnTo>
                  <a:lnTo>
                    <a:pt x="8127487" y="1762457"/>
                  </a:lnTo>
                  <a:lnTo>
                    <a:pt x="7119284" y="2347214"/>
                  </a:lnTo>
                  <a:lnTo>
                    <a:pt x="7119284" y="2355323"/>
                  </a:lnTo>
                  <a:lnTo>
                    <a:pt x="7113383" y="2351900"/>
                  </a:lnTo>
                  <a:lnTo>
                    <a:pt x="6103727" y="2937501"/>
                  </a:lnTo>
                  <a:lnTo>
                    <a:pt x="6103727" y="2945610"/>
                  </a:lnTo>
                  <a:lnTo>
                    <a:pt x="5087399" y="2356139"/>
                  </a:lnTo>
                  <a:lnTo>
                    <a:pt x="5085013" y="2357523"/>
                  </a:lnTo>
                  <a:cubicBezTo>
                    <a:pt x="5084891" y="2358836"/>
                    <a:pt x="5084768" y="2360150"/>
                    <a:pt x="5084646" y="2361463"/>
                  </a:cubicBezTo>
                  <a:lnTo>
                    <a:pt x="3054863" y="1185161"/>
                  </a:lnTo>
                  <a:lnTo>
                    <a:pt x="3053896" y="1185722"/>
                  </a:lnTo>
                  <a:lnTo>
                    <a:pt x="3053896" y="1184600"/>
                  </a:lnTo>
                  <a:lnTo>
                    <a:pt x="3053896" y="1184598"/>
                  </a:lnTo>
                  <a:lnTo>
                    <a:pt x="3051900" y="1183441"/>
                  </a:lnTo>
                  <a:lnTo>
                    <a:pt x="2038189" y="1771394"/>
                  </a:lnTo>
                  <a:cubicBezTo>
                    <a:pt x="2038113" y="1772585"/>
                    <a:pt x="2038038" y="1773775"/>
                    <a:pt x="2037962" y="1774966"/>
                  </a:cubicBezTo>
                  <a:lnTo>
                    <a:pt x="1021058" y="1185161"/>
                  </a:lnTo>
                  <a:lnTo>
                    <a:pt x="1020091" y="1185722"/>
                  </a:lnTo>
                  <a:lnTo>
                    <a:pt x="1017871" y="1774966"/>
                  </a:lnTo>
                  <a:lnTo>
                    <a:pt x="967" y="1185161"/>
                  </a:lnTo>
                  <a:lnTo>
                    <a:pt x="0" y="1185722"/>
                  </a:lnTo>
                  <a:lnTo>
                    <a:pt x="0" y="49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2" name="组合 61"/>
            <p:cNvGrpSpPr/>
            <p:nvPr/>
          </p:nvGrpSpPr>
          <p:grpSpPr>
            <a:xfrm>
              <a:off x="0" y="-12700"/>
              <a:ext cx="12192001" cy="2945608"/>
              <a:chOff x="-753958" y="-12699"/>
              <a:chExt cx="13708119" cy="3311903"/>
            </a:xfrm>
          </p:grpSpPr>
          <p:sp>
            <p:nvSpPr>
              <p:cNvPr id="2" name="等腰三角形 1"/>
              <p:cNvSpPr/>
              <p:nvPr/>
            </p:nvSpPr>
            <p:spPr>
              <a:xfrm rot="16200000">
                <a:off x="6014634" y="139951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 name="等腰三角形 2"/>
              <p:cNvSpPr/>
              <p:nvPr/>
            </p:nvSpPr>
            <p:spPr>
              <a:xfrm rot="16200000" flipV="1">
                <a:off x="6014634" y="738205"/>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 name="等腰三角形 3"/>
              <p:cNvSpPr/>
              <p:nvPr/>
            </p:nvSpPr>
            <p:spPr>
              <a:xfrm rot="16200000" flipV="1">
                <a:off x="4871841" y="1401984"/>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 name="等腰三角形 4"/>
              <p:cNvSpPr/>
              <p:nvPr/>
            </p:nvSpPr>
            <p:spPr>
              <a:xfrm rot="16200000">
                <a:off x="4871841" y="74183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 name="等腰三角形 5"/>
              <p:cNvSpPr/>
              <p:nvPr/>
            </p:nvSpPr>
            <p:spPr>
              <a:xfrm rot="16200000" flipV="1">
                <a:off x="6010385" y="2058057"/>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7" name="等腰三角形 6"/>
              <p:cNvSpPr/>
              <p:nvPr/>
            </p:nvSpPr>
            <p:spPr>
              <a:xfrm rot="16200000">
                <a:off x="4872788" y="206320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 name="任意多边形 8"/>
              <p:cNvSpPr/>
              <p:nvPr/>
            </p:nvSpPr>
            <p:spPr>
              <a:xfrm rot="16200000" flipV="1">
                <a:off x="4063013" y="-231274"/>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等腰三角形 9"/>
              <p:cNvSpPr/>
              <p:nvPr/>
            </p:nvSpPr>
            <p:spPr>
              <a:xfrm rot="16200000">
                <a:off x="2588144" y="746984"/>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等腰三角形 10"/>
              <p:cNvSpPr/>
              <p:nvPr/>
            </p:nvSpPr>
            <p:spPr>
              <a:xfrm rot="16200000" flipV="1">
                <a:off x="2588144"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2" name="等腰三角形 11"/>
              <p:cNvSpPr/>
              <p:nvPr/>
            </p:nvSpPr>
            <p:spPr>
              <a:xfrm rot="16200000" flipV="1">
                <a:off x="7152231" y="139436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3" name="等腰三角形 12"/>
              <p:cNvSpPr/>
              <p:nvPr/>
            </p:nvSpPr>
            <p:spPr>
              <a:xfrm rot="16200000">
                <a:off x="3732591" y="84466"/>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4" name="任意多边形 13"/>
              <p:cNvSpPr/>
              <p:nvPr/>
            </p:nvSpPr>
            <p:spPr>
              <a:xfrm rot="16200000">
                <a:off x="2933759"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6" name="等腰三角形 15"/>
              <p:cNvSpPr/>
              <p:nvPr/>
            </p:nvSpPr>
            <p:spPr>
              <a:xfrm rot="16200000">
                <a:off x="3726981" y="1406414"/>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等腰三角形 17"/>
              <p:cNvSpPr/>
              <p:nvPr/>
            </p:nvSpPr>
            <p:spPr>
              <a:xfrm rot="16200000" flipV="1">
                <a:off x="4871841" y="84465"/>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9" name="任意多边形 18"/>
              <p:cNvSpPr/>
              <p:nvPr/>
            </p:nvSpPr>
            <p:spPr>
              <a:xfrm rot="16200000">
                <a:off x="5209253" y="-231274"/>
                <a:ext cx="659725" cy="1137457"/>
              </a:xfrm>
              <a:custGeom>
                <a:avLst/>
                <a:gdLst>
                  <a:gd name="connsiteX0" fmla="*/ 659725 w 659725"/>
                  <a:gd name="connsiteY0" fmla="*/ 0 h 1137457"/>
                  <a:gd name="connsiteX1" fmla="*/ 659725 w 659725"/>
                  <a:gd name="connsiteY1" fmla="*/ 1137457 h 1137457"/>
                  <a:gd name="connsiteX2" fmla="*/ 0 w 659725"/>
                  <a:gd name="connsiteY2" fmla="*/ 1137457 h 1137457"/>
                </a:gdLst>
                <a:ahLst/>
                <a:cxnLst>
                  <a:cxn ang="0">
                    <a:pos x="connsiteX0" y="connsiteY0"/>
                  </a:cxn>
                  <a:cxn ang="0">
                    <a:pos x="connsiteX1" y="connsiteY1"/>
                  </a:cxn>
                  <a:cxn ang="0">
                    <a:pos x="connsiteX2" y="connsiteY2"/>
                  </a:cxn>
                </a:cxnLst>
                <a:rect l="l" t="t" r="r" b="b"/>
                <a:pathLst>
                  <a:path w="659725" h="1137457">
                    <a:moveTo>
                      <a:pt x="659725" y="0"/>
                    </a:moveTo>
                    <a:lnTo>
                      <a:pt x="659725" y="1137457"/>
                    </a:lnTo>
                    <a:lnTo>
                      <a:pt x="0" y="11374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0" name="等腰三角形 19"/>
              <p:cNvSpPr/>
              <p:nvPr/>
            </p:nvSpPr>
            <p:spPr>
              <a:xfrm rot="16200000">
                <a:off x="6014634" y="78856"/>
                <a:ext cx="1327558" cy="114444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1" name="任意多边形 20"/>
              <p:cNvSpPr/>
              <p:nvPr/>
            </p:nvSpPr>
            <p:spPr>
              <a:xfrm rot="16200000" flipV="1">
                <a:off x="6344842" y="-231059"/>
                <a:ext cx="659134" cy="1136438"/>
              </a:xfrm>
              <a:custGeom>
                <a:avLst/>
                <a:gdLst>
                  <a:gd name="connsiteX0" fmla="*/ 0 w 659134"/>
                  <a:gd name="connsiteY0" fmla="*/ 1136438 h 1136438"/>
                  <a:gd name="connsiteX1" fmla="*/ 659134 w 659134"/>
                  <a:gd name="connsiteY1" fmla="*/ 1136438 h 1136438"/>
                  <a:gd name="connsiteX2" fmla="*/ 659134 w 659134"/>
                  <a:gd name="connsiteY2" fmla="*/ 0 h 1136438"/>
                </a:gdLst>
                <a:ahLst/>
                <a:cxnLst>
                  <a:cxn ang="0">
                    <a:pos x="connsiteX0" y="connsiteY0"/>
                  </a:cxn>
                  <a:cxn ang="0">
                    <a:pos x="connsiteX1" y="connsiteY1"/>
                  </a:cxn>
                  <a:cxn ang="0">
                    <a:pos x="connsiteX2" y="connsiteY2"/>
                  </a:cxn>
                </a:cxnLst>
                <a:rect l="l" t="t" r="r" b="b"/>
                <a:pathLst>
                  <a:path w="659134" h="1136438">
                    <a:moveTo>
                      <a:pt x="0" y="1136438"/>
                    </a:moveTo>
                    <a:lnTo>
                      <a:pt x="659134" y="1136438"/>
                    </a:lnTo>
                    <a:lnTo>
                      <a:pt x="65913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2" name="等腰三角形 21"/>
              <p:cNvSpPr/>
              <p:nvPr/>
            </p:nvSpPr>
            <p:spPr>
              <a:xfrm rot="16200000">
                <a:off x="7161284" y="740502"/>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3" name="等腰三角形 22"/>
              <p:cNvSpPr/>
              <p:nvPr/>
            </p:nvSpPr>
            <p:spPr>
              <a:xfrm rot="16200000" flipV="1">
                <a:off x="7152231" y="864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任意多边形 23"/>
              <p:cNvSpPr/>
              <p:nvPr/>
            </p:nvSpPr>
            <p:spPr>
              <a:xfrm rot="16200000">
                <a:off x="7487954" y="-231723"/>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5" name="任意多边形 24"/>
              <p:cNvSpPr/>
              <p:nvPr/>
            </p:nvSpPr>
            <p:spPr>
              <a:xfrm rot="16200000" flipV="1">
                <a:off x="8632568"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0" name="等腰三角形 29"/>
              <p:cNvSpPr/>
              <p:nvPr/>
            </p:nvSpPr>
            <p:spPr>
              <a:xfrm rot="16200000" flipV="1">
                <a:off x="8301697"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1" name="等腰三角形 30"/>
              <p:cNvSpPr/>
              <p:nvPr/>
            </p:nvSpPr>
            <p:spPr>
              <a:xfrm rot="16200000">
                <a:off x="8301697" y="78856"/>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2" name="等腰三角形 31"/>
              <p:cNvSpPr/>
              <p:nvPr/>
            </p:nvSpPr>
            <p:spPr>
              <a:xfrm rot="16200000" flipV="1">
                <a:off x="3732847" y="742968"/>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等腰三角形 38"/>
              <p:cNvSpPr/>
              <p:nvPr/>
            </p:nvSpPr>
            <p:spPr>
              <a:xfrm rot="16200000">
                <a:off x="9440727" y="740502"/>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等腰三角形 39"/>
              <p:cNvSpPr/>
              <p:nvPr/>
            </p:nvSpPr>
            <p:spPr>
              <a:xfrm rot="16200000" flipV="1">
                <a:off x="9431674" y="864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任意多边形 40"/>
              <p:cNvSpPr/>
              <p:nvPr/>
            </p:nvSpPr>
            <p:spPr>
              <a:xfrm rot="16200000">
                <a:off x="9767397" y="-231723"/>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任意多边形 41"/>
              <p:cNvSpPr/>
              <p:nvPr/>
            </p:nvSpPr>
            <p:spPr>
              <a:xfrm rot="16200000" flipV="1">
                <a:off x="10912011"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3" name="等腰三角形 42"/>
              <p:cNvSpPr/>
              <p:nvPr/>
            </p:nvSpPr>
            <p:spPr>
              <a:xfrm rot="16200000" flipV="1">
                <a:off x="10581140"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4" name="等腰三角形 43"/>
              <p:cNvSpPr/>
              <p:nvPr/>
            </p:nvSpPr>
            <p:spPr>
              <a:xfrm rot="16200000">
                <a:off x="10581140" y="78856"/>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7" name="任意多边形 46"/>
              <p:cNvSpPr/>
              <p:nvPr/>
            </p:nvSpPr>
            <p:spPr>
              <a:xfrm rot="16200000" flipV="1">
                <a:off x="1776298" y="-231274"/>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8" name="等腰三角形 47"/>
              <p:cNvSpPr/>
              <p:nvPr/>
            </p:nvSpPr>
            <p:spPr>
              <a:xfrm rot="16200000">
                <a:off x="301429" y="746984"/>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9" name="等腰三角形 48"/>
              <p:cNvSpPr/>
              <p:nvPr/>
            </p:nvSpPr>
            <p:spPr>
              <a:xfrm rot="16200000" flipV="1">
                <a:off x="301429"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0" name="等腰三角形 49"/>
              <p:cNvSpPr/>
              <p:nvPr/>
            </p:nvSpPr>
            <p:spPr>
              <a:xfrm rot="16200000">
                <a:off x="1445876" y="84466"/>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1" name="任意多边形 50"/>
              <p:cNvSpPr/>
              <p:nvPr/>
            </p:nvSpPr>
            <p:spPr>
              <a:xfrm rot="16200000">
                <a:off x="647044"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5" name="等腰三角形 54"/>
              <p:cNvSpPr/>
              <p:nvPr/>
            </p:nvSpPr>
            <p:spPr>
              <a:xfrm rot="16200000" flipV="1">
                <a:off x="1446132" y="742968"/>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6" name="等腰三角形 55"/>
              <p:cNvSpPr/>
              <p:nvPr/>
            </p:nvSpPr>
            <p:spPr>
              <a:xfrm rot="16200000">
                <a:off x="-845513" y="746984"/>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7" name="等腰三角形 56"/>
              <p:cNvSpPr/>
              <p:nvPr/>
            </p:nvSpPr>
            <p:spPr>
              <a:xfrm rot="16200000" flipV="1">
                <a:off x="-845513"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8" name="任意多边形 57"/>
              <p:cNvSpPr/>
              <p:nvPr/>
            </p:nvSpPr>
            <p:spPr>
              <a:xfrm rot="16200000">
                <a:off x="-499898"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9" name="任意多边形 58"/>
              <p:cNvSpPr/>
              <p:nvPr/>
            </p:nvSpPr>
            <p:spPr>
              <a:xfrm rot="16200000" flipV="1">
                <a:off x="12049030"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0" name="等腰三角形 59"/>
              <p:cNvSpPr/>
              <p:nvPr/>
            </p:nvSpPr>
            <p:spPr>
              <a:xfrm rot="16200000" flipV="1">
                <a:off x="11718159"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1" name="等腰三角形 60"/>
              <p:cNvSpPr/>
              <p:nvPr/>
            </p:nvSpPr>
            <p:spPr>
              <a:xfrm rot="16200000">
                <a:off x="11718159" y="78856"/>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111" name="任意多边形 110"/>
            <p:cNvSpPr/>
            <p:nvPr/>
          </p:nvSpPr>
          <p:spPr>
            <a:xfrm rot="5400000">
              <a:off x="5300564" y="1065668"/>
              <a:ext cx="1594666" cy="1382040"/>
            </a:xfrm>
            <a:custGeom>
              <a:avLst/>
              <a:gdLst>
                <a:gd name="connsiteX0" fmla="*/ 649754 w 2645313"/>
                <a:gd name="connsiteY0" fmla="*/ 0 h 2287240"/>
                <a:gd name="connsiteX1" fmla="*/ 663779 w 2645313"/>
                <a:gd name="connsiteY1" fmla="*/ 0 h 2287240"/>
                <a:gd name="connsiteX2" fmla="*/ 1976308 w 2645313"/>
                <a:gd name="connsiteY2" fmla="*/ 0 h 2287240"/>
                <a:gd name="connsiteX3" fmla="*/ 1977312 w 2645313"/>
                <a:gd name="connsiteY3" fmla="*/ 0 h 2287240"/>
                <a:gd name="connsiteX4" fmla="*/ 1976810 w 2645313"/>
                <a:gd name="connsiteY4" fmla="*/ 866 h 2287240"/>
                <a:gd name="connsiteX5" fmla="*/ 2639128 w 2645313"/>
                <a:gd name="connsiteY5" fmla="*/ 1142793 h 2287240"/>
                <a:gd name="connsiteX6" fmla="*/ 2645313 w 2645313"/>
                <a:gd name="connsiteY6" fmla="*/ 1142793 h 2287240"/>
                <a:gd name="connsiteX7" fmla="*/ 1983040 w 2645313"/>
                <a:gd name="connsiteY7" fmla="*/ 2284644 h 2287240"/>
                <a:gd name="connsiteX8" fmla="*/ 1984546 w 2645313"/>
                <a:gd name="connsiteY8" fmla="*/ 2287240 h 2287240"/>
                <a:gd name="connsiteX9" fmla="*/ 1981534 w 2645313"/>
                <a:gd name="connsiteY9" fmla="*/ 2287240 h 2287240"/>
                <a:gd name="connsiteX10" fmla="*/ 663779 w 2645313"/>
                <a:gd name="connsiteY10" fmla="*/ 2287240 h 2287240"/>
                <a:gd name="connsiteX11" fmla="*/ 656988 w 2645313"/>
                <a:gd name="connsiteY11" fmla="*/ 2287240 h 2287240"/>
                <a:gd name="connsiteX12" fmla="*/ 660384 w 2645313"/>
                <a:gd name="connsiteY12" fmla="*/ 2281386 h 2287240"/>
                <a:gd name="connsiteX13" fmla="*/ 960 w 2645313"/>
                <a:gd name="connsiteY13" fmla="*/ 1144447 h 2287240"/>
                <a:gd name="connsiteX14" fmla="*/ 0 w 2645313"/>
                <a:gd name="connsiteY14" fmla="*/ 1144447 h 2287240"/>
                <a:gd name="connsiteX15" fmla="*/ 480 w 2645313"/>
                <a:gd name="connsiteY15" fmla="*/ 1143620 h 2287240"/>
                <a:gd name="connsiteX16" fmla="*/ 0 w 2645313"/>
                <a:gd name="connsiteY16" fmla="*/ 1142793 h 2287240"/>
                <a:gd name="connsiteX17" fmla="*/ 960 w 2645313"/>
                <a:gd name="connsiteY17" fmla="*/ 1142793 h 2287240"/>
                <a:gd name="connsiteX18" fmla="*/ 656767 w 2645313"/>
                <a:gd name="connsiteY18" fmla="*/ 12091 h 2287240"/>
                <a:gd name="connsiteX0-1" fmla="*/ 649754 w 2645313"/>
                <a:gd name="connsiteY0-2" fmla="*/ 0 h 2287240"/>
                <a:gd name="connsiteX1-3" fmla="*/ 663779 w 2645313"/>
                <a:gd name="connsiteY1-4" fmla="*/ 0 h 2287240"/>
                <a:gd name="connsiteX2-5" fmla="*/ 1976308 w 2645313"/>
                <a:gd name="connsiteY2-6" fmla="*/ 0 h 2287240"/>
                <a:gd name="connsiteX3-7" fmla="*/ 1977312 w 2645313"/>
                <a:gd name="connsiteY3-8" fmla="*/ 0 h 2287240"/>
                <a:gd name="connsiteX4-9" fmla="*/ 1976810 w 2645313"/>
                <a:gd name="connsiteY4-10" fmla="*/ 866 h 2287240"/>
                <a:gd name="connsiteX5-11" fmla="*/ 2639128 w 2645313"/>
                <a:gd name="connsiteY5-12" fmla="*/ 1142793 h 2287240"/>
                <a:gd name="connsiteX6-13" fmla="*/ 2645313 w 2645313"/>
                <a:gd name="connsiteY6-14" fmla="*/ 1142793 h 2287240"/>
                <a:gd name="connsiteX7-15" fmla="*/ 1983040 w 2645313"/>
                <a:gd name="connsiteY7-16" fmla="*/ 2284644 h 2287240"/>
                <a:gd name="connsiteX8-17" fmla="*/ 1984546 w 2645313"/>
                <a:gd name="connsiteY8-18" fmla="*/ 2287240 h 2287240"/>
                <a:gd name="connsiteX9-19" fmla="*/ 1981534 w 2645313"/>
                <a:gd name="connsiteY9-20" fmla="*/ 2287240 h 2287240"/>
                <a:gd name="connsiteX10-21" fmla="*/ 663779 w 2645313"/>
                <a:gd name="connsiteY10-22" fmla="*/ 2287240 h 2287240"/>
                <a:gd name="connsiteX11-23" fmla="*/ 656988 w 2645313"/>
                <a:gd name="connsiteY11-24" fmla="*/ 2287240 h 2287240"/>
                <a:gd name="connsiteX12-25" fmla="*/ 960 w 2645313"/>
                <a:gd name="connsiteY12-26" fmla="*/ 1144447 h 2287240"/>
                <a:gd name="connsiteX13-27" fmla="*/ 0 w 2645313"/>
                <a:gd name="connsiteY13-28" fmla="*/ 1144447 h 2287240"/>
                <a:gd name="connsiteX14-29" fmla="*/ 480 w 2645313"/>
                <a:gd name="connsiteY14-30" fmla="*/ 1143620 h 2287240"/>
                <a:gd name="connsiteX15-31" fmla="*/ 0 w 2645313"/>
                <a:gd name="connsiteY15-32" fmla="*/ 1142793 h 2287240"/>
                <a:gd name="connsiteX16-33" fmla="*/ 960 w 2645313"/>
                <a:gd name="connsiteY16-34" fmla="*/ 1142793 h 2287240"/>
                <a:gd name="connsiteX17-35" fmla="*/ 656767 w 2645313"/>
                <a:gd name="connsiteY17-36" fmla="*/ 12091 h 2287240"/>
                <a:gd name="connsiteX18-37" fmla="*/ 649754 w 2645313"/>
                <a:gd name="connsiteY18-38" fmla="*/ 0 h 2287240"/>
                <a:gd name="connsiteX0-39" fmla="*/ 649754 w 2645313"/>
                <a:gd name="connsiteY0-40" fmla="*/ 0 h 2287240"/>
                <a:gd name="connsiteX1-41" fmla="*/ 663779 w 2645313"/>
                <a:gd name="connsiteY1-42" fmla="*/ 0 h 2287240"/>
                <a:gd name="connsiteX2-43" fmla="*/ 1976308 w 2645313"/>
                <a:gd name="connsiteY2-44" fmla="*/ 0 h 2287240"/>
                <a:gd name="connsiteX3-45" fmla="*/ 1977312 w 2645313"/>
                <a:gd name="connsiteY3-46" fmla="*/ 0 h 2287240"/>
                <a:gd name="connsiteX4-47" fmla="*/ 1976810 w 2645313"/>
                <a:gd name="connsiteY4-48" fmla="*/ 866 h 2287240"/>
                <a:gd name="connsiteX5-49" fmla="*/ 2639128 w 2645313"/>
                <a:gd name="connsiteY5-50" fmla="*/ 1142793 h 2287240"/>
                <a:gd name="connsiteX6-51" fmla="*/ 2645313 w 2645313"/>
                <a:gd name="connsiteY6-52" fmla="*/ 1142793 h 2287240"/>
                <a:gd name="connsiteX7-53" fmla="*/ 1983040 w 2645313"/>
                <a:gd name="connsiteY7-54" fmla="*/ 2284644 h 2287240"/>
                <a:gd name="connsiteX8-55" fmla="*/ 1984546 w 2645313"/>
                <a:gd name="connsiteY8-56" fmla="*/ 2287240 h 2287240"/>
                <a:gd name="connsiteX9-57" fmla="*/ 1981534 w 2645313"/>
                <a:gd name="connsiteY9-58" fmla="*/ 2287240 h 2287240"/>
                <a:gd name="connsiteX10-59" fmla="*/ 663779 w 2645313"/>
                <a:gd name="connsiteY10-60" fmla="*/ 2287240 h 2287240"/>
                <a:gd name="connsiteX11-61" fmla="*/ 960 w 2645313"/>
                <a:gd name="connsiteY11-62" fmla="*/ 1144447 h 2287240"/>
                <a:gd name="connsiteX12-63" fmla="*/ 0 w 2645313"/>
                <a:gd name="connsiteY12-64" fmla="*/ 1144447 h 2287240"/>
                <a:gd name="connsiteX13-65" fmla="*/ 480 w 2645313"/>
                <a:gd name="connsiteY13-66" fmla="*/ 1143620 h 2287240"/>
                <a:gd name="connsiteX14-67" fmla="*/ 0 w 2645313"/>
                <a:gd name="connsiteY14-68" fmla="*/ 1142793 h 2287240"/>
                <a:gd name="connsiteX15-69" fmla="*/ 960 w 2645313"/>
                <a:gd name="connsiteY15-70" fmla="*/ 1142793 h 2287240"/>
                <a:gd name="connsiteX16-71" fmla="*/ 656767 w 2645313"/>
                <a:gd name="connsiteY16-72" fmla="*/ 12091 h 2287240"/>
                <a:gd name="connsiteX17-73" fmla="*/ 649754 w 2645313"/>
                <a:gd name="connsiteY17-74" fmla="*/ 0 h 2287240"/>
                <a:gd name="connsiteX0-75" fmla="*/ 649754 w 2639128"/>
                <a:gd name="connsiteY0-76" fmla="*/ 0 h 2287240"/>
                <a:gd name="connsiteX1-77" fmla="*/ 663779 w 2639128"/>
                <a:gd name="connsiteY1-78" fmla="*/ 0 h 2287240"/>
                <a:gd name="connsiteX2-79" fmla="*/ 1976308 w 2639128"/>
                <a:gd name="connsiteY2-80" fmla="*/ 0 h 2287240"/>
                <a:gd name="connsiteX3-81" fmla="*/ 1977312 w 2639128"/>
                <a:gd name="connsiteY3-82" fmla="*/ 0 h 2287240"/>
                <a:gd name="connsiteX4-83" fmla="*/ 1976810 w 2639128"/>
                <a:gd name="connsiteY4-84" fmla="*/ 866 h 2287240"/>
                <a:gd name="connsiteX5-85" fmla="*/ 2639128 w 2639128"/>
                <a:gd name="connsiteY5-86" fmla="*/ 1142793 h 2287240"/>
                <a:gd name="connsiteX6-87" fmla="*/ 1983040 w 2639128"/>
                <a:gd name="connsiteY6-88" fmla="*/ 2284644 h 2287240"/>
                <a:gd name="connsiteX7-89" fmla="*/ 1984546 w 2639128"/>
                <a:gd name="connsiteY7-90" fmla="*/ 2287240 h 2287240"/>
                <a:gd name="connsiteX8-91" fmla="*/ 1981534 w 2639128"/>
                <a:gd name="connsiteY8-92" fmla="*/ 2287240 h 2287240"/>
                <a:gd name="connsiteX9-93" fmla="*/ 663779 w 2639128"/>
                <a:gd name="connsiteY9-94" fmla="*/ 2287240 h 2287240"/>
                <a:gd name="connsiteX10-95" fmla="*/ 960 w 2639128"/>
                <a:gd name="connsiteY10-96" fmla="*/ 1144447 h 2287240"/>
                <a:gd name="connsiteX11-97" fmla="*/ 0 w 2639128"/>
                <a:gd name="connsiteY11-98" fmla="*/ 1144447 h 2287240"/>
                <a:gd name="connsiteX12-99" fmla="*/ 480 w 2639128"/>
                <a:gd name="connsiteY12-100" fmla="*/ 1143620 h 2287240"/>
                <a:gd name="connsiteX13-101" fmla="*/ 0 w 2639128"/>
                <a:gd name="connsiteY13-102" fmla="*/ 1142793 h 2287240"/>
                <a:gd name="connsiteX14-103" fmla="*/ 960 w 2639128"/>
                <a:gd name="connsiteY14-104" fmla="*/ 1142793 h 2287240"/>
                <a:gd name="connsiteX15-105" fmla="*/ 656767 w 2639128"/>
                <a:gd name="connsiteY15-106" fmla="*/ 12091 h 2287240"/>
                <a:gd name="connsiteX16-107" fmla="*/ 649754 w 2639128"/>
                <a:gd name="connsiteY16-108" fmla="*/ 0 h 2287240"/>
                <a:gd name="connsiteX0-109" fmla="*/ 649754 w 2639128"/>
                <a:gd name="connsiteY0-110" fmla="*/ 0 h 2287240"/>
                <a:gd name="connsiteX1-111" fmla="*/ 663779 w 2639128"/>
                <a:gd name="connsiteY1-112" fmla="*/ 0 h 2287240"/>
                <a:gd name="connsiteX2-113" fmla="*/ 1976308 w 2639128"/>
                <a:gd name="connsiteY2-114" fmla="*/ 0 h 2287240"/>
                <a:gd name="connsiteX3-115" fmla="*/ 1977312 w 2639128"/>
                <a:gd name="connsiteY3-116" fmla="*/ 0 h 2287240"/>
                <a:gd name="connsiteX4-117" fmla="*/ 2639128 w 2639128"/>
                <a:gd name="connsiteY4-118" fmla="*/ 1142793 h 2287240"/>
                <a:gd name="connsiteX5-119" fmla="*/ 1983040 w 2639128"/>
                <a:gd name="connsiteY5-120" fmla="*/ 2284644 h 2287240"/>
                <a:gd name="connsiteX6-121" fmla="*/ 1984546 w 2639128"/>
                <a:gd name="connsiteY6-122" fmla="*/ 2287240 h 2287240"/>
                <a:gd name="connsiteX7-123" fmla="*/ 1981534 w 2639128"/>
                <a:gd name="connsiteY7-124" fmla="*/ 2287240 h 2287240"/>
                <a:gd name="connsiteX8-125" fmla="*/ 663779 w 2639128"/>
                <a:gd name="connsiteY8-126" fmla="*/ 2287240 h 2287240"/>
                <a:gd name="connsiteX9-127" fmla="*/ 960 w 2639128"/>
                <a:gd name="connsiteY9-128" fmla="*/ 1144447 h 2287240"/>
                <a:gd name="connsiteX10-129" fmla="*/ 0 w 2639128"/>
                <a:gd name="connsiteY10-130" fmla="*/ 1144447 h 2287240"/>
                <a:gd name="connsiteX11-131" fmla="*/ 480 w 2639128"/>
                <a:gd name="connsiteY11-132" fmla="*/ 1143620 h 2287240"/>
                <a:gd name="connsiteX12-133" fmla="*/ 0 w 2639128"/>
                <a:gd name="connsiteY12-134" fmla="*/ 1142793 h 2287240"/>
                <a:gd name="connsiteX13-135" fmla="*/ 960 w 2639128"/>
                <a:gd name="connsiteY13-136" fmla="*/ 1142793 h 2287240"/>
                <a:gd name="connsiteX14-137" fmla="*/ 656767 w 2639128"/>
                <a:gd name="connsiteY14-138" fmla="*/ 12091 h 2287240"/>
                <a:gd name="connsiteX15-139" fmla="*/ 649754 w 2639128"/>
                <a:gd name="connsiteY15-140" fmla="*/ 0 h 2287240"/>
                <a:gd name="connsiteX0-141" fmla="*/ 656767 w 2639128"/>
                <a:gd name="connsiteY0-142" fmla="*/ 12091 h 2287240"/>
                <a:gd name="connsiteX1-143" fmla="*/ 663779 w 2639128"/>
                <a:gd name="connsiteY1-144" fmla="*/ 0 h 2287240"/>
                <a:gd name="connsiteX2-145" fmla="*/ 1976308 w 2639128"/>
                <a:gd name="connsiteY2-146" fmla="*/ 0 h 2287240"/>
                <a:gd name="connsiteX3-147" fmla="*/ 1977312 w 2639128"/>
                <a:gd name="connsiteY3-148" fmla="*/ 0 h 2287240"/>
                <a:gd name="connsiteX4-149" fmla="*/ 2639128 w 2639128"/>
                <a:gd name="connsiteY4-150" fmla="*/ 1142793 h 2287240"/>
                <a:gd name="connsiteX5-151" fmla="*/ 1983040 w 2639128"/>
                <a:gd name="connsiteY5-152" fmla="*/ 2284644 h 2287240"/>
                <a:gd name="connsiteX6-153" fmla="*/ 1984546 w 2639128"/>
                <a:gd name="connsiteY6-154" fmla="*/ 2287240 h 2287240"/>
                <a:gd name="connsiteX7-155" fmla="*/ 1981534 w 2639128"/>
                <a:gd name="connsiteY7-156" fmla="*/ 2287240 h 2287240"/>
                <a:gd name="connsiteX8-157" fmla="*/ 663779 w 2639128"/>
                <a:gd name="connsiteY8-158" fmla="*/ 2287240 h 2287240"/>
                <a:gd name="connsiteX9-159" fmla="*/ 960 w 2639128"/>
                <a:gd name="connsiteY9-160" fmla="*/ 1144447 h 2287240"/>
                <a:gd name="connsiteX10-161" fmla="*/ 0 w 2639128"/>
                <a:gd name="connsiteY10-162" fmla="*/ 1144447 h 2287240"/>
                <a:gd name="connsiteX11-163" fmla="*/ 480 w 2639128"/>
                <a:gd name="connsiteY11-164" fmla="*/ 1143620 h 2287240"/>
                <a:gd name="connsiteX12-165" fmla="*/ 0 w 2639128"/>
                <a:gd name="connsiteY12-166" fmla="*/ 1142793 h 2287240"/>
                <a:gd name="connsiteX13-167" fmla="*/ 960 w 2639128"/>
                <a:gd name="connsiteY13-168" fmla="*/ 1142793 h 2287240"/>
                <a:gd name="connsiteX14-169" fmla="*/ 656767 w 2639128"/>
                <a:gd name="connsiteY14-170" fmla="*/ 12091 h 2287240"/>
                <a:gd name="connsiteX0-171" fmla="*/ 960 w 2639128"/>
                <a:gd name="connsiteY0-172" fmla="*/ 1142793 h 2287240"/>
                <a:gd name="connsiteX1-173" fmla="*/ 663779 w 2639128"/>
                <a:gd name="connsiteY1-174" fmla="*/ 0 h 2287240"/>
                <a:gd name="connsiteX2-175" fmla="*/ 1976308 w 2639128"/>
                <a:gd name="connsiteY2-176" fmla="*/ 0 h 2287240"/>
                <a:gd name="connsiteX3-177" fmla="*/ 1977312 w 2639128"/>
                <a:gd name="connsiteY3-178" fmla="*/ 0 h 2287240"/>
                <a:gd name="connsiteX4-179" fmla="*/ 2639128 w 2639128"/>
                <a:gd name="connsiteY4-180" fmla="*/ 1142793 h 2287240"/>
                <a:gd name="connsiteX5-181" fmla="*/ 1983040 w 2639128"/>
                <a:gd name="connsiteY5-182" fmla="*/ 2284644 h 2287240"/>
                <a:gd name="connsiteX6-183" fmla="*/ 1984546 w 2639128"/>
                <a:gd name="connsiteY6-184" fmla="*/ 2287240 h 2287240"/>
                <a:gd name="connsiteX7-185" fmla="*/ 1981534 w 2639128"/>
                <a:gd name="connsiteY7-186" fmla="*/ 2287240 h 2287240"/>
                <a:gd name="connsiteX8-187" fmla="*/ 663779 w 2639128"/>
                <a:gd name="connsiteY8-188" fmla="*/ 2287240 h 2287240"/>
                <a:gd name="connsiteX9-189" fmla="*/ 960 w 2639128"/>
                <a:gd name="connsiteY9-190" fmla="*/ 1144447 h 2287240"/>
                <a:gd name="connsiteX10-191" fmla="*/ 0 w 2639128"/>
                <a:gd name="connsiteY10-192" fmla="*/ 1144447 h 2287240"/>
                <a:gd name="connsiteX11-193" fmla="*/ 480 w 2639128"/>
                <a:gd name="connsiteY11-194" fmla="*/ 1143620 h 2287240"/>
                <a:gd name="connsiteX12-195" fmla="*/ 0 w 2639128"/>
                <a:gd name="connsiteY12-196" fmla="*/ 1142793 h 2287240"/>
                <a:gd name="connsiteX13-197" fmla="*/ 960 w 2639128"/>
                <a:gd name="connsiteY13-198" fmla="*/ 1142793 h 2287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2639128" h="2287240">
                  <a:moveTo>
                    <a:pt x="960" y="1142793"/>
                  </a:moveTo>
                  <a:lnTo>
                    <a:pt x="663779" y="0"/>
                  </a:lnTo>
                  <a:lnTo>
                    <a:pt x="1976308" y="0"/>
                  </a:lnTo>
                  <a:lnTo>
                    <a:pt x="1977312" y="0"/>
                  </a:lnTo>
                  <a:lnTo>
                    <a:pt x="2639128" y="1142793"/>
                  </a:lnTo>
                  <a:lnTo>
                    <a:pt x="1983040" y="2284644"/>
                  </a:lnTo>
                  <a:lnTo>
                    <a:pt x="1984546" y="2287240"/>
                  </a:lnTo>
                  <a:lnTo>
                    <a:pt x="1981534" y="2287240"/>
                  </a:lnTo>
                  <a:lnTo>
                    <a:pt x="663779" y="2287240"/>
                  </a:lnTo>
                  <a:lnTo>
                    <a:pt x="960" y="1144447"/>
                  </a:lnTo>
                  <a:lnTo>
                    <a:pt x="0" y="1144447"/>
                  </a:lnTo>
                  <a:lnTo>
                    <a:pt x="480" y="1143620"/>
                  </a:lnTo>
                  <a:lnTo>
                    <a:pt x="0" y="1142793"/>
                  </a:lnTo>
                  <a:lnTo>
                    <a:pt x="960" y="11427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2" name="文本框 111"/>
            <p:cNvSpPr txBox="1"/>
            <p:nvPr/>
          </p:nvSpPr>
          <p:spPr>
            <a:xfrm>
              <a:off x="5252853" y="1341197"/>
              <a:ext cx="1697993" cy="829945"/>
            </a:xfrm>
            <a:prstGeom prst="rect">
              <a:avLst/>
            </a:prstGeom>
            <a:noFill/>
          </p:spPr>
          <p:txBody>
            <a:bodyPr wrap="square" rtlCol="0">
              <a:spAutoFit/>
              <a:scene3d>
                <a:camera prst="orthographicFront"/>
                <a:lightRig rig="threePt" dir="t"/>
              </a:scene3d>
              <a:sp3d contourW="12700"/>
            </a:bodyPr>
            <a:lstStyle/>
            <a:p>
              <a:pPr algn="ctr"/>
              <a:r>
                <a:rPr lang="en-US" altLang="zh-CN" sz="4800" b="1" i="1" dirty="0">
                  <a:solidFill>
                    <a:schemeClr val="accent1">
                      <a:lumMod val="75000"/>
                    </a:schemeClr>
                  </a:solidFill>
                  <a:latin typeface="微软雅黑" panose="020B0503020204020204" charset="-122"/>
                  <a:cs typeface="微软雅黑" panose="020B0503020204020204" charset="-122"/>
                </a:rPr>
                <a:t>02</a:t>
              </a:r>
              <a:endParaRPr lang="en-US" sz="4800" b="1" i="1" dirty="0">
                <a:solidFill>
                  <a:schemeClr val="accent1">
                    <a:lumMod val="75000"/>
                  </a:schemeClr>
                </a:solidFill>
                <a:latin typeface="微软雅黑" panose="020B0503020204020204" charset="-122"/>
                <a:cs typeface="微软雅黑" panose="020B0503020204020204" charset="-122"/>
              </a:endParaRPr>
            </a:p>
          </p:txBody>
        </p:sp>
      </p:grpSp>
      <p:grpSp>
        <p:nvGrpSpPr>
          <p:cNvPr id="119" name="组合 118"/>
          <p:cNvGrpSpPr/>
          <p:nvPr/>
        </p:nvGrpSpPr>
        <p:grpSpPr>
          <a:xfrm>
            <a:off x="4734454" y="3377537"/>
            <a:ext cx="2724075" cy="105019"/>
            <a:chOff x="4734454" y="3377537"/>
            <a:chExt cx="2724075" cy="105019"/>
          </a:xfrm>
        </p:grpSpPr>
        <p:sp>
          <p:nvSpPr>
            <p:cNvPr id="113" name="矩形 112"/>
            <p:cNvSpPr/>
            <p:nvPr/>
          </p:nvSpPr>
          <p:spPr>
            <a:xfrm>
              <a:off x="4734454" y="3377537"/>
              <a:ext cx="621337" cy="105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4" name="矩形 113"/>
            <p:cNvSpPr/>
            <p:nvPr/>
          </p:nvSpPr>
          <p:spPr>
            <a:xfrm>
              <a:off x="5435367" y="3377537"/>
              <a:ext cx="621337" cy="105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5" name="矩形 114"/>
            <p:cNvSpPr/>
            <p:nvPr/>
          </p:nvSpPr>
          <p:spPr>
            <a:xfrm>
              <a:off x="6136280" y="3377537"/>
              <a:ext cx="621337" cy="105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6" name="矩形 115"/>
            <p:cNvSpPr/>
            <p:nvPr/>
          </p:nvSpPr>
          <p:spPr>
            <a:xfrm>
              <a:off x="6837192" y="3377537"/>
              <a:ext cx="621337" cy="1050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left)">
                                      <p:cBhvr>
                                        <p:cTn id="12" dur="500"/>
                                        <p:tgtEl>
                                          <p:spTgt spid="119"/>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09"/>
                                        </p:tgtEl>
                                        <p:attrNameLst>
                                          <p:attrName>style.visibility</p:attrName>
                                        </p:attrNameLst>
                                      </p:cBhvr>
                                      <p:to>
                                        <p:strVal val="visible"/>
                                      </p:to>
                                    </p:set>
                                    <p:anim calcmode="lin" valueType="num">
                                      <p:cBhvr additive="base">
                                        <p:cTn id="16" dur="500" fill="hold"/>
                                        <p:tgtEl>
                                          <p:spTgt spid="109"/>
                                        </p:tgtEl>
                                        <p:attrNameLst>
                                          <p:attrName>ppt_x</p:attrName>
                                        </p:attrNameLst>
                                      </p:cBhvr>
                                      <p:tavLst>
                                        <p:tav tm="0">
                                          <p:val>
                                            <p:strVal val="1+#ppt_w/2"/>
                                          </p:val>
                                        </p:tav>
                                        <p:tav tm="100000">
                                          <p:val>
                                            <p:strVal val="#ppt_x"/>
                                          </p:val>
                                        </p:tav>
                                      </p:tavLst>
                                    </p:anim>
                                    <p:anim calcmode="lin" valueType="num">
                                      <p:cBhvr additive="base">
                                        <p:cTn id="17"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07435" y="356659"/>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业务主流程</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graphicFrame>
        <p:nvGraphicFramePr>
          <p:cNvPr id="7" name="图示 6"/>
          <p:cNvGraphicFramePr/>
          <p:nvPr/>
        </p:nvGraphicFramePr>
        <p:xfrm>
          <a:off x="239349" y="932723"/>
          <a:ext cx="11041227" cy="52056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1424" y="260648"/>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准备阶段</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295467" y="2564904"/>
            <a:ext cx="2897963" cy="1407160"/>
          </a:xfrm>
          <a:prstGeom prst="rect">
            <a:avLst/>
          </a:prstGeom>
          <a:noFill/>
        </p:spPr>
        <p:txBody>
          <a:bodyPr wrap="square" rtlCol="0">
            <a:spAutoFit/>
          </a:bodyPr>
          <a:lstStyle/>
          <a:p>
            <a:r>
              <a:rPr lang="zh-CN" altLang="en-US" sz="2135" b="1" dirty="0">
                <a:solidFill>
                  <a:schemeClr val="dk1">
                    <a:lumMod val="75000"/>
                    <a:lumOff val="25000"/>
                  </a:schemeClr>
                </a:solidFill>
                <a:latin typeface="微软雅黑" panose="020B0503020204020204" charset="-122"/>
                <a:ea typeface="微软雅黑" panose="020B0503020204020204" charset="-122"/>
              </a:rPr>
              <a:t>使用手机</a:t>
            </a:r>
            <a:r>
              <a:rPr lang="en-US" altLang="zh-CN" sz="2135" b="1" dirty="0">
                <a:solidFill>
                  <a:schemeClr val="dk1">
                    <a:lumMod val="75000"/>
                    <a:lumOff val="25000"/>
                  </a:schemeClr>
                </a:solidFill>
                <a:latin typeface="微软雅黑" panose="020B0503020204020204" charset="-122"/>
                <a:ea typeface="微软雅黑" panose="020B0503020204020204" charset="-122"/>
              </a:rPr>
              <a:t>--</a:t>
            </a:r>
            <a:r>
              <a:rPr lang="zh-CN" altLang="en-US" sz="2135" b="1" dirty="0">
                <a:solidFill>
                  <a:schemeClr val="dk1">
                    <a:lumMod val="75000"/>
                    <a:lumOff val="25000"/>
                  </a:schemeClr>
                </a:solidFill>
                <a:latin typeface="微软雅黑" panose="020B0503020204020204" charset="-122"/>
                <a:ea typeface="微软雅黑" panose="020B0503020204020204" charset="-122"/>
              </a:rPr>
              <a:t>打开微信</a:t>
            </a:r>
            <a:r>
              <a:rPr lang="en-US" altLang="zh-CN" sz="2135" b="1" dirty="0">
                <a:solidFill>
                  <a:schemeClr val="dk1">
                    <a:lumMod val="75000"/>
                    <a:lumOff val="25000"/>
                  </a:schemeClr>
                </a:solidFill>
                <a:latin typeface="微软雅黑" panose="020B0503020204020204" charset="-122"/>
                <a:ea typeface="微软雅黑" panose="020B0503020204020204" charset="-122"/>
              </a:rPr>
              <a:t>--</a:t>
            </a:r>
            <a:r>
              <a:rPr lang="zh-CN" altLang="en-US" sz="2135" b="1" dirty="0">
                <a:solidFill>
                  <a:schemeClr val="dk1">
                    <a:lumMod val="75000"/>
                    <a:lumOff val="25000"/>
                  </a:schemeClr>
                </a:solidFill>
                <a:latin typeface="微软雅黑" panose="020B0503020204020204" charset="-122"/>
                <a:ea typeface="微软雅黑" panose="020B0503020204020204" charset="-122"/>
              </a:rPr>
              <a:t>搜索框</a:t>
            </a:r>
            <a:r>
              <a:rPr lang="en-US" altLang="zh-CN" sz="2135" b="1" dirty="0">
                <a:solidFill>
                  <a:schemeClr val="dk1">
                    <a:lumMod val="75000"/>
                    <a:lumOff val="25000"/>
                  </a:schemeClr>
                </a:solidFill>
                <a:latin typeface="微软雅黑" panose="020B0503020204020204" charset="-122"/>
                <a:ea typeface="微软雅黑" panose="020B0503020204020204" charset="-122"/>
              </a:rPr>
              <a:t>--</a:t>
            </a:r>
            <a:r>
              <a:rPr lang="zh-CN" altLang="en-US" sz="2135" b="1" dirty="0">
                <a:solidFill>
                  <a:schemeClr val="dk1">
                    <a:lumMod val="75000"/>
                    <a:lumOff val="25000"/>
                  </a:schemeClr>
                </a:solidFill>
                <a:latin typeface="微软雅黑" panose="020B0503020204020204" charset="-122"/>
                <a:ea typeface="微软雅黑" panose="020B0503020204020204" charset="-122"/>
              </a:rPr>
              <a:t>搜索‘齐银</a:t>
            </a:r>
            <a:r>
              <a:rPr lang="en-US" altLang="zh-CN" sz="2135" b="1" dirty="0">
                <a:solidFill>
                  <a:schemeClr val="dk1">
                    <a:lumMod val="75000"/>
                    <a:lumOff val="25000"/>
                  </a:schemeClr>
                </a:solidFill>
                <a:latin typeface="微软雅黑" panose="020B0503020204020204" charset="-122"/>
                <a:ea typeface="微软雅黑" panose="020B0503020204020204" charset="-122"/>
              </a:rPr>
              <a:t>e</a:t>
            </a:r>
            <a:r>
              <a:rPr lang="zh-CN" altLang="en-US" sz="2135" b="1" dirty="0">
                <a:solidFill>
                  <a:schemeClr val="dk1">
                    <a:lumMod val="75000"/>
                    <a:lumOff val="25000"/>
                  </a:schemeClr>
                </a:solidFill>
                <a:latin typeface="微软雅黑" panose="020B0503020204020204" charset="-122"/>
                <a:ea typeface="微软雅黑" panose="020B0503020204020204" charset="-122"/>
              </a:rPr>
              <a:t>贷’</a:t>
            </a:r>
            <a:r>
              <a:rPr lang="en-US" altLang="zh-CN" sz="2135" b="1" dirty="0">
                <a:solidFill>
                  <a:schemeClr val="dk1">
                    <a:lumMod val="75000"/>
                    <a:lumOff val="25000"/>
                  </a:schemeClr>
                </a:solidFill>
                <a:latin typeface="微软雅黑" panose="020B0503020204020204" charset="-122"/>
                <a:ea typeface="微软雅黑" panose="020B0503020204020204" charset="-122"/>
              </a:rPr>
              <a:t>--</a:t>
            </a:r>
            <a:r>
              <a:rPr lang="zh-CN" altLang="en-US" sz="2135" b="1" dirty="0">
                <a:solidFill>
                  <a:schemeClr val="dk1">
                    <a:lumMod val="75000"/>
                    <a:lumOff val="25000"/>
                  </a:schemeClr>
                </a:solidFill>
                <a:latin typeface="微软雅黑" panose="020B0503020204020204" charset="-122"/>
                <a:ea typeface="微软雅黑" panose="020B0503020204020204" charset="-122"/>
              </a:rPr>
              <a:t>点击小程序</a:t>
            </a:r>
            <a:r>
              <a:rPr lang="en-US" altLang="zh-CN" sz="2135" b="1" dirty="0">
                <a:solidFill>
                  <a:schemeClr val="dk1">
                    <a:lumMod val="75000"/>
                    <a:lumOff val="25000"/>
                  </a:schemeClr>
                </a:solidFill>
                <a:latin typeface="微软雅黑" panose="020B0503020204020204" charset="-122"/>
                <a:ea typeface="微软雅黑" panose="020B0503020204020204" charset="-122"/>
              </a:rPr>
              <a:t>--</a:t>
            </a:r>
            <a:r>
              <a:rPr lang="zh-CN" altLang="en-US" sz="2135" b="1" dirty="0">
                <a:solidFill>
                  <a:schemeClr val="dk1">
                    <a:lumMod val="75000"/>
                    <a:lumOff val="25000"/>
                  </a:schemeClr>
                </a:solidFill>
                <a:latin typeface="微软雅黑" panose="020B0503020204020204" charset="-122"/>
                <a:ea typeface="微软雅黑" panose="020B0503020204020204" charset="-122"/>
              </a:rPr>
              <a:t>进入申请主页</a:t>
            </a:r>
            <a:endParaRPr lang="en-US" altLang="zh-CN" sz="2135" b="1" dirty="0">
              <a:solidFill>
                <a:schemeClr val="dk1">
                  <a:lumMod val="75000"/>
                  <a:lumOff val="25000"/>
                </a:schemeClr>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88021" y="1316765"/>
            <a:ext cx="2400267" cy="519442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07435" y="356659"/>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准备阶段</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282877" y="1700808"/>
            <a:ext cx="4800533" cy="2799715"/>
          </a:xfrm>
          <a:prstGeom prst="rect">
            <a:avLst/>
          </a:prstGeom>
          <a:noFill/>
        </p:spPr>
        <p:txBody>
          <a:bodyPr wrap="square" rtlCol="0">
            <a:spAutoFit/>
          </a:bodyPr>
          <a:lstStyle/>
          <a:p>
            <a:r>
              <a:rPr lang="en-US" altLang="zh-CN" sz="1600" dirty="0">
                <a:solidFill>
                  <a:schemeClr val="dk1">
                    <a:lumMod val="75000"/>
                    <a:lumOff val="25000"/>
                  </a:schemeClr>
                </a:solidFill>
                <a:latin typeface="微软雅黑" panose="020B0503020204020204" charset="-122"/>
                <a:ea typeface="微软雅黑" panose="020B0503020204020204" charset="-122"/>
              </a:rPr>
              <a:t>1</a:t>
            </a:r>
            <a:r>
              <a:rPr lang="zh-CN" altLang="en-US" sz="1600" dirty="0">
                <a:solidFill>
                  <a:schemeClr val="dk1">
                    <a:lumMod val="75000"/>
                    <a:lumOff val="25000"/>
                  </a:schemeClr>
                </a:solidFill>
                <a:latin typeface="微软雅黑" panose="020B0503020204020204" charset="-122"/>
                <a:ea typeface="微软雅黑" panose="020B0503020204020204" charset="-122"/>
              </a:rPr>
              <a:t>、客户需提前准备</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身份证、营业执照、单位公章、打印企业征信授权书、下载电子税务局</a:t>
            </a:r>
            <a:r>
              <a:rPr lang="en-US" altLang="zh-CN" sz="1600" dirty="0">
                <a:solidFill>
                  <a:schemeClr val="dk1">
                    <a:lumMod val="75000"/>
                    <a:lumOff val="25000"/>
                  </a:schemeClr>
                </a:solidFill>
                <a:latin typeface="微软雅黑" panose="020B0503020204020204" charset="-122"/>
                <a:ea typeface="微软雅黑" panose="020B0503020204020204" charset="-122"/>
              </a:rPr>
              <a:t>APP</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r>
              <a:rPr lang="en-US" altLang="zh-CN" sz="1600" dirty="0">
                <a:solidFill>
                  <a:schemeClr val="dk1">
                    <a:lumMod val="75000"/>
                    <a:lumOff val="25000"/>
                  </a:schemeClr>
                </a:solidFill>
                <a:latin typeface="微软雅黑" panose="020B0503020204020204" charset="-122"/>
                <a:ea typeface="微软雅黑" panose="020B0503020204020204" charset="-122"/>
              </a:rPr>
              <a:t>2</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企业征信授权书</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模板可由客户经理提供或在微信小程序申请页下载</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点击企业征信授权书</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保存到手机相册</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打印</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填写授权信息</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加盖公章</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r>
              <a:rPr lang="en-US" altLang="zh-CN" sz="1600" dirty="0">
                <a:solidFill>
                  <a:schemeClr val="dk1">
                    <a:lumMod val="75000"/>
                    <a:lumOff val="25000"/>
                  </a:schemeClr>
                </a:solidFill>
                <a:latin typeface="微软雅黑" panose="020B0503020204020204" charset="-122"/>
                <a:ea typeface="微软雅黑" panose="020B0503020204020204" charset="-122"/>
              </a:rPr>
              <a:t>3</a:t>
            </a:r>
            <a:r>
              <a:rPr lang="zh-CN" altLang="en-US" sz="1600" dirty="0">
                <a:solidFill>
                  <a:schemeClr val="dk1">
                    <a:lumMod val="75000"/>
                    <a:lumOff val="25000"/>
                  </a:schemeClr>
                </a:solidFill>
                <a:latin typeface="微软雅黑" panose="020B0503020204020204" charset="-122"/>
                <a:ea typeface="微软雅黑" panose="020B0503020204020204" charset="-122"/>
              </a:rPr>
              <a:t>、在应用商店搜索“山东省电子税务局”自行提前下载或在微信小程序申请页点击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山东省电子税务局</a:t>
            </a:r>
            <a:r>
              <a:rPr lang="en-US" altLang="zh-CN" sz="1600" dirty="0">
                <a:solidFill>
                  <a:schemeClr val="dk1">
                    <a:lumMod val="75000"/>
                    <a:lumOff val="25000"/>
                  </a:schemeClr>
                </a:solidFill>
                <a:latin typeface="微软雅黑" panose="020B0503020204020204" charset="-122"/>
                <a:ea typeface="微软雅黑" panose="020B0503020204020204" charset="-122"/>
              </a:rPr>
              <a:t>APP--</a:t>
            </a:r>
            <a:r>
              <a:rPr lang="zh-CN" altLang="en-US" sz="1600" dirty="0">
                <a:solidFill>
                  <a:schemeClr val="dk1">
                    <a:lumMod val="75000"/>
                    <a:lumOff val="25000"/>
                  </a:schemeClr>
                </a:solidFill>
                <a:latin typeface="微软雅黑" panose="020B0503020204020204" charset="-122"/>
                <a:ea typeface="微软雅黑" panose="020B0503020204020204" charset="-122"/>
              </a:rPr>
              <a:t>往手机浏览器</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粘贴并前往</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点击立即下载，下载完成后进行注册和登录，方便后续操作</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
          <a:stretch>
            <a:fillRect/>
          </a:stretch>
        </p:blipFill>
        <p:spPr>
          <a:xfrm>
            <a:off x="6672064" y="1121145"/>
            <a:ext cx="3886200" cy="3416300"/>
          </a:xfrm>
          <a:prstGeom prst="rect">
            <a:avLst/>
          </a:prstGeom>
        </p:spPr>
      </p:pic>
      <p:sp>
        <p:nvSpPr>
          <p:cNvPr id="2" name="爆炸形: 8 pt  1"/>
          <p:cNvSpPr/>
          <p:nvPr/>
        </p:nvSpPr>
        <p:spPr>
          <a:xfrm>
            <a:off x="4943872" y="4809489"/>
            <a:ext cx="3886200" cy="178786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准备工作，方便后续操作</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9690915" y="962789"/>
            <a:ext cx="2199540" cy="4760029"/>
          </a:xfrm>
          <a:prstGeom prst="rect">
            <a:avLst/>
          </a:prstGeom>
        </p:spPr>
      </p:pic>
      <p:pic>
        <p:nvPicPr>
          <p:cNvPr id="6" name="图片 5"/>
          <p:cNvPicPr>
            <a:picLocks noChangeAspect="1"/>
          </p:cNvPicPr>
          <p:nvPr/>
        </p:nvPicPr>
        <p:blipFill>
          <a:blip r:embed="rId2"/>
          <a:stretch>
            <a:fillRect/>
          </a:stretch>
        </p:blipFill>
        <p:spPr>
          <a:xfrm>
            <a:off x="5280261" y="949940"/>
            <a:ext cx="2199540" cy="4760029"/>
          </a:xfrm>
          <a:prstGeom prst="rect">
            <a:avLst/>
          </a:prstGeom>
        </p:spPr>
      </p:pic>
      <p:pic>
        <p:nvPicPr>
          <p:cNvPr id="10" name="图片 9" descr="91480197d48f6c17b010f605fe9e4c3"/>
          <p:cNvPicPr>
            <a:picLocks noChangeAspect="1"/>
          </p:cNvPicPr>
          <p:nvPr/>
        </p:nvPicPr>
        <p:blipFill>
          <a:blip r:embed="rId3"/>
          <a:stretch>
            <a:fillRect/>
          </a:stretch>
        </p:blipFill>
        <p:spPr>
          <a:xfrm>
            <a:off x="7558935" y="949940"/>
            <a:ext cx="2199540" cy="4763629"/>
          </a:xfrm>
          <a:prstGeom prst="rect">
            <a:avLst/>
          </a:prstGeom>
        </p:spPr>
      </p:pic>
      <p:sp>
        <p:nvSpPr>
          <p:cNvPr id="3" name="文本框 2"/>
          <p:cNvSpPr txBox="1"/>
          <p:nvPr/>
        </p:nvSpPr>
        <p:spPr>
          <a:xfrm>
            <a:off x="911424" y="260648"/>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申请阶段</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412503" y="1200204"/>
            <a:ext cx="4800533" cy="4030980"/>
          </a:xfrm>
          <a:prstGeom prst="rect">
            <a:avLst/>
          </a:prstGeom>
          <a:noFill/>
        </p:spPr>
        <p:txBody>
          <a:bodyPr wrap="square" rtlCol="0">
            <a:spAutoFit/>
          </a:bodyPr>
          <a:lstStyle/>
          <a:p>
            <a:pPr lvl="0" algn="just">
              <a:lnSpc>
                <a:spcPct val="200000"/>
              </a:lnSpc>
            </a:pPr>
            <a:r>
              <a:rPr lang="en-US" altLang="zh-CN" sz="1600" dirty="0">
                <a:solidFill>
                  <a:schemeClr val="dk1">
                    <a:lumMod val="75000"/>
                    <a:lumOff val="25000"/>
                  </a:schemeClr>
                </a:solidFill>
                <a:latin typeface="微软雅黑" panose="020B0503020204020204" charset="-122"/>
                <a:ea typeface="微软雅黑" panose="020B0503020204020204" charset="-122"/>
              </a:rPr>
              <a:t>1</a:t>
            </a:r>
            <a:r>
              <a:rPr lang="zh-CN" altLang="en-US" sz="1600" dirty="0">
                <a:solidFill>
                  <a:schemeClr val="dk1">
                    <a:lumMod val="75000"/>
                    <a:lumOff val="25000"/>
                  </a:schemeClr>
                </a:solidFill>
                <a:latin typeface="微软雅黑" panose="020B0503020204020204" charset="-122"/>
                <a:ea typeface="微软雅黑" panose="020B0503020204020204" charset="-122"/>
              </a:rPr>
              <a:t>、点击‘我的’界面进入图</a:t>
            </a:r>
            <a:r>
              <a:rPr lang="en-US" altLang="zh-CN" sz="1600" dirty="0">
                <a:solidFill>
                  <a:schemeClr val="dk1">
                    <a:lumMod val="75000"/>
                    <a:lumOff val="25000"/>
                  </a:schemeClr>
                </a:solidFill>
                <a:latin typeface="微软雅黑" panose="020B0503020204020204" charset="-122"/>
                <a:ea typeface="微软雅黑" panose="020B0503020204020204" charset="-122"/>
              </a:rPr>
              <a:t>1 </a:t>
            </a:r>
            <a:r>
              <a:rPr lang="zh-CN" altLang="en-US" sz="1600" dirty="0">
                <a:solidFill>
                  <a:schemeClr val="dk1">
                    <a:lumMod val="75000"/>
                    <a:lumOff val="25000"/>
                  </a:schemeClr>
                </a:solidFill>
                <a:latin typeface="微软雅黑" panose="020B0503020204020204" charset="-122"/>
                <a:ea typeface="微软雅黑" panose="020B0503020204020204" charset="-122"/>
              </a:rPr>
              <a:t>，页面包含功能</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lvl="0" algn="just"/>
            <a:r>
              <a:rPr lang="en-US" altLang="zh-CN" sz="1600" dirty="0">
                <a:solidFill>
                  <a:schemeClr val="dk1">
                    <a:lumMod val="75000"/>
                    <a:lumOff val="25000"/>
                  </a:schemeClr>
                </a:solidFill>
                <a:latin typeface="微软雅黑" panose="020B0503020204020204" charset="-122"/>
                <a:ea typeface="微软雅黑" panose="020B0503020204020204" charset="-122"/>
              </a:rPr>
              <a:t>     --</a:t>
            </a:r>
            <a:r>
              <a:rPr lang="zh-CN" altLang="zh-CN" sz="1600" dirty="0">
                <a:solidFill>
                  <a:schemeClr val="dk1">
                    <a:lumMod val="75000"/>
                    <a:lumOff val="25000"/>
                  </a:schemeClr>
                </a:solidFill>
                <a:latin typeface="微软雅黑" panose="020B0503020204020204" charset="-122"/>
                <a:ea typeface="微软雅黑" panose="020B0503020204020204" charset="-122"/>
              </a:rPr>
              <a:t>贷款记录：查询用户的贷款记录列表，可查看贷款的详</a:t>
            </a:r>
            <a:r>
              <a:rPr lang="zh-CN" altLang="en-US" sz="1600" dirty="0">
                <a:solidFill>
                  <a:schemeClr val="dk1">
                    <a:lumMod val="75000"/>
                    <a:lumOff val="25000"/>
                  </a:schemeClr>
                </a:solidFill>
                <a:latin typeface="微软雅黑" panose="020B0503020204020204" charset="-122"/>
                <a:ea typeface="微软雅黑" panose="020B0503020204020204" charset="-122"/>
              </a:rPr>
              <a:t>细</a:t>
            </a:r>
            <a:r>
              <a:rPr lang="zh-CN" altLang="zh-CN" sz="1600" dirty="0">
                <a:solidFill>
                  <a:schemeClr val="dk1">
                    <a:lumMod val="75000"/>
                    <a:lumOff val="25000"/>
                  </a:schemeClr>
                </a:solidFill>
                <a:latin typeface="微软雅黑" panose="020B0503020204020204" charset="-122"/>
                <a:ea typeface="微软雅黑" panose="020B0503020204020204" charset="-122"/>
              </a:rPr>
              <a:t>信息；贷款</a:t>
            </a:r>
            <a:r>
              <a:rPr lang="zh-CN" altLang="en-US" sz="1600" dirty="0">
                <a:solidFill>
                  <a:schemeClr val="dk1">
                    <a:lumMod val="75000"/>
                    <a:lumOff val="25000"/>
                  </a:schemeClr>
                </a:solidFill>
                <a:latin typeface="微软雅黑" panose="020B0503020204020204" charset="-122"/>
                <a:ea typeface="微软雅黑" panose="020B0503020204020204" charset="-122"/>
              </a:rPr>
              <a:t>详情</a:t>
            </a:r>
            <a:r>
              <a:rPr lang="zh-CN" altLang="zh-CN" sz="1600" dirty="0">
                <a:solidFill>
                  <a:schemeClr val="dk1">
                    <a:lumMod val="75000"/>
                    <a:lumOff val="25000"/>
                  </a:schemeClr>
                </a:solidFill>
                <a:latin typeface="微软雅黑" panose="020B0503020204020204" charset="-122"/>
                <a:ea typeface="微软雅黑" panose="020B0503020204020204" charset="-122"/>
              </a:rPr>
              <a:t>中可进行贷款的还款计划查询，还款历史查询、还款等功能。</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lvl="0" algn="just"/>
            <a:r>
              <a:rPr lang="en-US" altLang="zh-CN" sz="1600" dirty="0">
                <a:solidFill>
                  <a:schemeClr val="dk1">
                    <a:lumMod val="75000"/>
                    <a:lumOff val="25000"/>
                  </a:schemeClr>
                </a:solidFill>
                <a:latin typeface="微软雅黑" panose="020B0503020204020204" charset="-122"/>
                <a:ea typeface="微软雅黑" panose="020B0503020204020204" charset="-122"/>
              </a:rPr>
              <a:t>    --</a:t>
            </a:r>
            <a:r>
              <a:rPr lang="zh-CN" altLang="zh-CN" sz="1600" dirty="0">
                <a:solidFill>
                  <a:schemeClr val="dk1">
                    <a:lumMod val="75000"/>
                    <a:lumOff val="25000"/>
                  </a:schemeClr>
                </a:solidFill>
                <a:latin typeface="微软雅黑" panose="020B0503020204020204" charset="-122"/>
                <a:ea typeface="微软雅黑" panose="020B0503020204020204" charset="-122"/>
              </a:rPr>
              <a:t>申请进度：查询当前贷款的审批进度，可进行签约、支用、还款、查看合同、注销合同等功能。</a:t>
            </a:r>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r>
              <a:rPr lang="en-US" altLang="zh-CN" sz="1600" dirty="0">
                <a:solidFill>
                  <a:schemeClr val="dk1">
                    <a:lumMod val="75000"/>
                    <a:lumOff val="25000"/>
                  </a:schemeClr>
                </a:solidFill>
                <a:latin typeface="微软雅黑" panose="020B0503020204020204" charset="-122"/>
                <a:ea typeface="微软雅黑" panose="020B0503020204020204" charset="-122"/>
              </a:rPr>
              <a:t>2</a:t>
            </a:r>
            <a:r>
              <a:rPr lang="zh-CN" altLang="en-US" sz="1600" dirty="0">
                <a:solidFill>
                  <a:schemeClr val="dk1">
                    <a:lumMod val="75000"/>
                    <a:lumOff val="25000"/>
                  </a:schemeClr>
                </a:solidFill>
                <a:latin typeface="微软雅黑" panose="020B0503020204020204" charset="-122"/>
                <a:ea typeface="微软雅黑" panose="020B0503020204020204" charset="-122"/>
              </a:rPr>
              <a:t>、点击‘借款’界面进入图</a:t>
            </a:r>
            <a:r>
              <a:rPr lang="en-US" altLang="zh-CN" sz="1600" dirty="0">
                <a:solidFill>
                  <a:schemeClr val="dk1">
                    <a:lumMod val="75000"/>
                    <a:lumOff val="25000"/>
                  </a:schemeClr>
                </a:solidFill>
                <a:latin typeface="微软雅黑" panose="020B0503020204020204" charset="-122"/>
                <a:ea typeface="微软雅黑" panose="020B0503020204020204" charset="-122"/>
              </a:rPr>
              <a:t>3—</a:t>
            </a:r>
            <a:r>
              <a:rPr lang="zh-CN" altLang="en-US" sz="1600" dirty="0">
                <a:solidFill>
                  <a:schemeClr val="dk1">
                    <a:lumMod val="75000"/>
                    <a:lumOff val="25000"/>
                  </a:schemeClr>
                </a:solidFill>
                <a:latin typeface="微软雅黑" panose="020B0503020204020204" charset="-122"/>
                <a:ea typeface="微软雅黑" panose="020B0503020204020204" charset="-122"/>
              </a:rPr>
              <a:t>点击‘去申请’</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r>
              <a:rPr lang="en-US" altLang="zh-CN" sz="1600" dirty="0">
                <a:solidFill>
                  <a:schemeClr val="dk1">
                    <a:lumMod val="75000"/>
                    <a:lumOff val="25000"/>
                  </a:schemeClr>
                </a:solidFill>
                <a:latin typeface="微软雅黑" panose="020B0503020204020204" charset="-122"/>
                <a:ea typeface="微软雅黑" panose="020B0503020204020204" charset="-122"/>
              </a:rPr>
              <a:t>    --</a:t>
            </a:r>
            <a:r>
              <a:rPr lang="zh-CN" altLang="en-US" sz="1600" dirty="0">
                <a:solidFill>
                  <a:schemeClr val="dk1">
                    <a:lumMod val="75000"/>
                    <a:lumOff val="25000"/>
                  </a:schemeClr>
                </a:solidFill>
                <a:latin typeface="微软雅黑" panose="020B0503020204020204" charset="-122"/>
                <a:ea typeface="微软雅黑" panose="020B0503020204020204" charset="-122"/>
              </a:rPr>
              <a:t>首次申请，需先进行登录，点击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立即登录</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进入图</a:t>
            </a:r>
            <a:r>
              <a:rPr lang="en-US" altLang="zh-CN" sz="1600" dirty="0">
                <a:solidFill>
                  <a:schemeClr val="dk1">
                    <a:lumMod val="75000"/>
                    <a:lumOff val="25000"/>
                  </a:schemeClr>
                </a:solidFill>
                <a:latin typeface="微软雅黑" panose="020B0503020204020204" charset="-122"/>
                <a:ea typeface="微软雅黑" panose="020B0503020204020204" charset="-122"/>
              </a:rPr>
              <a:t>2</a:t>
            </a:r>
            <a:r>
              <a:rPr lang="zh-CN" altLang="en-US" sz="1600" dirty="0">
                <a:solidFill>
                  <a:schemeClr val="dk1">
                    <a:lumMod val="75000"/>
                    <a:lumOff val="25000"/>
                  </a:schemeClr>
                </a:solidFill>
                <a:latin typeface="微软雅黑" panose="020B0503020204020204" charset="-122"/>
                <a:ea typeface="微软雅黑" panose="020B0503020204020204" charset="-122"/>
              </a:rPr>
              <a:t>界面，进行信息录入并完成登录注册。</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r>
              <a:rPr lang="en-US" altLang="zh-CN" sz="1600" dirty="0">
                <a:solidFill>
                  <a:schemeClr val="dk1">
                    <a:lumMod val="75000"/>
                    <a:lumOff val="25000"/>
                  </a:schemeClr>
                </a:solidFill>
                <a:latin typeface="微软雅黑" panose="020B0503020204020204" charset="-122"/>
                <a:ea typeface="微软雅黑" panose="020B0503020204020204" charset="-122"/>
              </a:rPr>
              <a:t>   </a:t>
            </a:r>
            <a:r>
              <a:rPr lang="zh-CN" altLang="en-US" sz="1600" dirty="0">
                <a:solidFill>
                  <a:schemeClr val="dk1">
                    <a:lumMod val="75000"/>
                    <a:lumOff val="25000"/>
                  </a:schemeClr>
                </a:solidFill>
                <a:latin typeface="微软雅黑" panose="020B0503020204020204" charset="-122"/>
                <a:ea typeface="微软雅黑" panose="020B0503020204020204" charset="-122"/>
              </a:rPr>
              <a:t> </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非首次申请，</a:t>
            </a:r>
            <a:r>
              <a:rPr lang="zh-CN" altLang="zh-CN" sz="1600" dirty="0">
                <a:solidFill>
                  <a:schemeClr val="dk1">
                    <a:lumMod val="75000"/>
                    <a:lumOff val="25000"/>
                  </a:schemeClr>
                </a:solidFill>
                <a:latin typeface="微软雅黑" panose="020B0503020204020204" charset="-122"/>
                <a:ea typeface="微软雅黑" panose="020B0503020204020204" charset="-122"/>
              </a:rPr>
              <a:t>客户在登录有效期内再次登录，不再需要再次登录</a:t>
            </a:r>
            <a:r>
              <a:rPr lang="zh-CN" altLang="en-US" sz="1600" dirty="0">
                <a:solidFill>
                  <a:schemeClr val="dk1">
                    <a:lumMod val="75000"/>
                    <a:lumOff val="25000"/>
                  </a:schemeClr>
                </a:solidFill>
                <a:latin typeface="微软雅黑" panose="020B0503020204020204" charset="-122"/>
                <a:ea typeface="微软雅黑" panose="020B0503020204020204" charset="-122"/>
              </a:rPr>
              <a:t>，如超时则提醒登录超时请重新登录，再次登录后继续进行操作。</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r>
              <a:rPr lang="en-US" altLang="zh-CN" sz="1600" dirty="0">
                <a:solidFill>
                  <a:schemeClr val="dk1">
                    <a:lumMod val="75000"/>
                    <a:lumOff val="25000"/>
                  </a:schemeClr>
                </a:solidFill>
                <a:latin typeface="微软雅黑" panose="020B0503020204020204" charset="-122"/>
                <a:ea typeface="微软雅黑" panose="020B0503020204020204" charset="-122"/>
              </a:rPr>
              <a:t>3</a:t>
            </a:r>
            <a:r>
              <a:rPr lang="zh-CN" altLang="en-US" sz="1600" dirty="0">
                <a:solidFill>
                  <a:schemeClr val="dk1">
                    <a:lumMod val="75000"/>
                    <a:lumOff val="25000"/>
                  </a:schemeClr>
                </a:solidFill>
                <a:latin typeface="微软雅黑" panose="020B0503020204020204" charset="-122"/>
                <a:ea typeface="微软雅黑" panose="020B0503020204020204" charset="-122"/>
              </a:rPr>
              <a:t>、客户登录后可以进行申请，进入下一页</a:t>
            </a:r>
            <a:endParaRPr lang="en-US" altLang="zh-CN" sz="1600" b="1" dirty="0">
              <a:solidFill>
                <a:schemeClr val="dk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398892" y="1132809"/>
            <a:ext cx="288032" cy="337185"/>
          </a:xfrm>
          <a:prstGeom prst="rect">
            <a:avLst/>
          </a:prstGeom>
          <a:noFill/>
        </p:spPr>
        <p:txBody>
          <a:bodyPr wrap="square" rtlCol="0">
            <a:spAutoFit/>
          </a:bodyPr>
          <a:lstStyle/>
          <a:p>
            <a:r>
              <a:rPr lang="en-US" altLang="zh-CN" sz="1600" dirty="0">
                <a:solidFill>
                  <a:schemeClr val="dk1">
                    <a:lumMod val="75000"/>
                    <a:lumOff val="25000"/>
                  </a:schemeClr>
                </a:solidFill>
                <a:latin typeface="微软雅黑" panose="020B0503020204020204" charset="-122"/>
                <a:ea typeface="微软雅黑" panose="020B0503020204020204" charset="-122"/>
              </a:rPr>
              <a:t>1</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7717201" y="1132809"/>
            <a:ext cx="293621" cy="337185"/>
          </a:xfrm>
          <a:prstGeom prst="rect">
            <a:avLst/>
          </a:prstGeom>
          <a:noFill/>
        </p:spPr>
        <p:txBody>
          <a:bodyPr wrap="square" rtlCol="0">
            <a:spAutoFit/>
          </a:bodyPr>
          <a:lstStyle/>
          <a:p>
            <a:r>
              <a:rPr lang="en-US" altLang="zh-CN" sz="1600" dirty="0">
                <a:solidFill>
                  <a:schemeClr val="dk1">
                    <a:lumMod val="75000"/>
                    <a:lumOff val="25000"/>
                  </a:schemeClr>
                </a:solidFill>
                <a:latin typeface="微软雅黑" panose="020B0503020204020204" charset="-122"/>
                <a:ea typeface="微软雅黑" panose="020B0503020204020204" charset="-122"/>
              </a:rPr>
              <a:t>2</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
        <p:nvSpPr>
          <p:cNvPr id="11" name="文本框 10"/>
          <p:cNvSpPr txBox="1"/>
          <p:nvPr/>
        </p:nvSpPr>
        <p:spPr>
          <a:xfrm>
            <a:off x="9916741" y="1132809"/>
            <a:ext cx="307717" cy="337185"/>
          </a:xfrm>
          <a:prstGeom prst="rect">
            <a:avLst/>
          </a:prstGeom>
          <a:noFill/>
        </p:spPr>
        <p:txBody>
          <a:bodyPr wrap="square" rtlCol="0">
            <a:spAutoFit/>
          </a:bodyPr>
          <a:lstStyle/>
          <a:p>
            <a:r>
              <a:rPr lang="en-US" altLang="zh-CN" sz="1600" dirty="0">
                <a:solidFill>
                  <a:schemeClr val="dk1">
                    <a:lumMod val="75000"/>
                    <a:lumOff val="25000"/>
                  </a:schemeClr>
                </a:solidFill>
                <a:latin typeface="微软雅黑" panose="020B0503020204020204" charset="-122"/>
                <a:ea typeface="微软雅黑" panose="020B0503020204020204" charset="-122"/>
              </a:rPr>
              <a:t>3</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1424" y="260648"/>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申请阶段</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199456" y="1892829"/>
            <a:ext cx="4800533" cy="3046095"/>
          </a:xfrm>
          <a:prstGeom prst="rect">
            <a:avLst/>
          </a:prstGeom>
          <a:noFill/>
        </p:spPr>
        <p:txBody>
          <a:bodyPr wrap="square" rtlCol="0">
            <a:spAutoFit/>
          </a:bodyPr>
          <a:lstStyle/>
          <a:p>
            <a:r>
              <a:rPr lang="en-US" altLang="zh-CN" sz="1600" dirty="0">
                <a:solidFill>
                  <a:schemeClr val="dk1">
                    <a:lumMod val="75000"/>
                    <a:lumOff val="25000"/>
                  </a:schemeClr>
                </a:solidFill>
                <a:latin typeface="微软雅黑" panose="020B0503020204020204" charset="-122"/>
                <a:ea typeface="微软雅黑" panose="020B0503020204020204" charset="-122"/>
              </a:rPr>
              <a:t>1</a:t>
            </a:r>
            <a:r>
              <a:rPr lang="zh-CN" altLang="en-US" sz="1600" dirty="0">
                <a:solidFill>
                  <a:schemeClr val="dk1">
                    <a:lumMod val="75000"/>
                    <a:lumOff val="25000"/>
                  </a:schemeClr>
                </a:solidFill>
                <a:latin typeface="微软雅黑" panose="020B0503020204020204" charset="-122"/>
                <a:ea typeface="微软雅黑" panose="020B0503020204020204" charset="-122"/>
              </a:rPr>
              <a:t>、客户如无提前准备</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企业征信授权书</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，可在此页面点击下方‘企业征信业务授权书’ 下载模板</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保存到手机相册</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打印</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填写授权信息</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加盖公章。</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r>
              <a:rPr lang="en-US" altLang="zh-CN" sz="1600" dirty="0">
                <a:solidFill>
                  <a:schemeClr val="dk1">
                    <a:lumMod val="75000"/>
                    <a:lumOff val="25000"/>
                  </a:schemeClr>
                </a:solidFill>
                <a:latin typeface="微软雅黑" panose="020B0503020204020204" charset="-122"/>
                <a:ea typeface="微软雅黑" panose="020B0503020204020204" charset="-122"/>
              </a:rPr>
              <a:t>2</a:t>
            </a:r>
            <a:r>
              <a:rPr lang="zh-CN" altLang="en-US" sz="1600" dirty="0">
                <a:solidFill>
                  <a:schemeClr val="dk1">
                    <a:lumMod val="75000"/>
                    <a:lumOff val="25000"/>
                  </a:schemeClr>
                </a:solidFill>
                <a:latin typeface="微软雅黑" panose="020B0503020204020204" charset="-122"/>
                <a:ea typeface="微软雅黑" panose="020B0503020204020204" charset="-122"/>
              </a:rPr>
              <a:t>、客户如无提前下载 “山东省电子税务局”可在此页面下方点击“山东省电子税务局</a:t>
            </a:r>
            <a:r>
              <a:rPr lang="en-US" altLang="zh-CN" sz="1600" dirty="0">
                <a:solidFill>
                  <a:schemeClr val="dk1">
                    <a:lumMod val="75000"/>
                    <a:lumOff val="25000"/>
                  </a:schemeClr>
                </a:solidFill>
                <a:latin typeface="微软雅黑" panose="020B0503020204020204" charset="-122"/>
                <a:ea typeface="微软雅黑" panose="020B0503020204020204" charset="-122"/>
              </a:rPr>
              <a:t>app</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往手机浏览器</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粘贴并前往</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点击立即下载，下载完成后进行注册和登录。</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r>
              <a:rPr lang="en-US" altLang="zh-CN" sz="1600" dirty="0">
                <a:solidFill>
                  <a:schemeClr val="dk1">
                    <a:lumMod val="75000"/>
                    <a:lumOff val="25000"/>
                  </a:schemeClr>
                </a:solidFill>
                <a:latin typeface="微软雅黑" panose="020B0503020204020204" charset="-122"/>
                <a:ea typeface="微软雅黑" panose="020B0503020204020204" charset="-122"/>
              </a:rPr>
              <a:t>3</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顶部与底部</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立即申请</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按钮，效果一致。如为首次申请，</a:t>
            </a:r>
            <a:r>
              <a:rPr lang="zh-CN" altLang="en-US" sz="1600" dirty="0">
                <a:solidFill>
                  <a:schemeClr val="dk1">
                    <a:lumMod val="75000"/>
                    <a:lumOff val="25000"/>
                  </a:schemeClr>
                </a:solidFill>
                <a:latin typeface="微软雅黑" panose="020B0503020204020204" charset="-122"/>
                <a:ea typeface="微软雅黑" panose="020B0503020204020204" charset="-122"/>
              </a:rPr>
              <a:t>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立即申请</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则会进入申请流程</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如已填写完部分申请信息，则会继续申请流程</a:t>
            </a:r>
            <a:r>
              <a:rPr lang="zh-CN" altLang="en-US" sz="1600" dirty="0">
                <a:solidFill>
                  <a:schemeClr val="dk1">
                    <a:lumMod val="75000"/>
                    <a:lumOff val="25000"/>
                  </a:schemeClr>
                </a:solidFill>
                <a:latin typeface="微软雅黑" panose="020B0503020204020204" charset="-122"/>
                <a:ea typeface="微软雅黑" panose="020B0503020204020204" charset="-122"/>
              </a:rPr>
              <a:t>。</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pic>
        <p:nvPicPr>
          <p:cNvPr id="5" name="图片 4" descr="76d24dee5edf92688c6f781a652e827"/>
          <p:cNvPicPr>
            <a:picLocks noChangeAspect="1"/>
          </p:cNvPicPr>
          <p:nvPr/>
        </p:nvPicPr>
        <p:blipFill>
          <a:blip r:embed="rId1"/>
          <a:stretch>
            <a:fillRect/>
          </a:stretch>
        </p:blipFill>
        <p:spPr>
          <a:xfrm>
            <a:off x="7536159" y="836712"/>
            <a:ext cx="2219636" cy="59526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1424" y="260648"/>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申请阶段</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431371" y="909181"/>
            <a:ext cx="4320480" cy="6000750"/>
          </a:xfrm>
          <a:prstGeom prst="rect">
            <a:avLst/>
          </a:prstGeom>
          <a:noFill/>
        </p:spPr>
        <p:txBody>
          <a:bodyPr wrap="square" rtlCol="0">
            <a:spAutoFit/>
          </a:bodyPr>
          <a:lstStyle/>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1</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先上传身份证人像面，再上传身份证国徽面</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系统会自动识别申请人姓名、身份证号以及身份证有效期，其中申请人姓名允许修改，其余不允许修改</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2</a:t>
            </a:r>
            <a:r>
              <a:rPr lang="zh-CN" altLang="zh-CN" sz="1600" dirty="0">
                <a:solidFill>
                  <a:schemeClr val="dk1">
                    <a:lumMod val="75000"/>
                    <a:lumOff val="25000"/>
                  </a:schemeClr>
                </a:solidFill>
                <a:latin typeface="微软雅黑" panose="020B0503020204020204" charset="-122"/>
                <a:ea typeface="微软雅黑" panose="020B0503020204020204" charset="-122"/>
              </a:rPr>
              <a:t>、手机号码为登录手机号，自动填充，不允许修改</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3</a:t>
            </a:r>
            <a:r>
              <a:rPr lang="zh-CN" altLang="zh-CN" sz="1600" dirty="0">
                <a:solidFill>
                  <a:schemeClr val="dk1">
                    <a:lumMod val="75000"/>
                    <a:lumOff val="25000"/>
                  </a:schemeClr>
                </a:solidFill>
                <a:latin typeface="微软雅黑" panose="020B0503020204020204" charset="-122"/>
                <a:ea typeface="微软雅黑" panose="020B0503020204020204" charset="-122"/>
              </a:rPr>
              <a:t>、婚姻状况为选择项：已婚</a:t>
            </a:r>
            <a:r>
              <a:rPr lang="en-US" altLang="zh-CN" sz="1600" dirty="0">
                <a:solidFill>
                  <a:schemeClr val="dk1">
                    <a:lumMod val="75000"/>
                    <a:lumOff val="25000"/>
                  </a:schemeClr>
                </a:solidFill>
                <a:latin typeface="微软雅黑" panose="020B0503020204020204" charset="-122"/>
                <a:ea typeface="微软雅黑" panose="020B0503020204020204" charset="-122"/>
              </a:rPr>
              <a:t>  </a:t>
            </a:r>
            <a:r>
              <a:rPr lang="zh-CN" altLang="zh-CN" sz="1600" dirty="0">
                <a:solidFill>
                  <a:schemeClr val="dk1">
                    <a:lumMod val="75000"/>
                    <a:lumOff val="25000"/>
                  </a:schemeClr>
                </a:solidFill>
                <a:latin typeface="微软雅黑" panose="020B0503020204020204" charset="-122"/>
                <a:ea typeface="微软雅黑" panose="020B0503020204020204" charset="-122"/>
              </a:rPr>
              <a:t>未婚</a:t>
            </a:r>
            <a:r>
              <a:rPr lang="zh-CN" altLang="en-US" sz="1600" dirty="0">
                <a:solidFill>
                  <a:schemeClr val="dk1">
                    <a:lumMod val="75000"/>
                    <a:lumOff val="25000"/>
                  </a:schemeClr>
                </a:solidFill>
                <a:latin typeface="微软雅黑" panose="020B0503020204020204" charset="-122"/>
                <a:ea typeface="微软雅黑" panose="020B0503020204020204" charset="-122"/>
              </a:rPr>
              <a:t>；已婚需填写配偶信息</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4</a:t>
            </a:r>
            <a:r>
              <a:rPr lang="zh-CN" altLang="zh-CN" sz="1600" dirty="0">
                <a:solidFill>
                  <a:schemeClr val="dk1">
                    <a:lumMod val="75000"/>
                    <a:lumOff val="25000"/>
                  </a:schemeClr>
                </a:solidFill>
                <a:latin typeface="微软雅黑" panose="020B0503020204020204" charset="-122"/>
                <a:ea typeface="微软雅黑" panose="020B0503020204020204" charset="-122"/>
              </a:rPr>
              <a:t>、居住地址省市区为选择项，详细地址需手动输入</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5</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tx1"/>
                </a:solidFill>
                <a:latin typeface="微软雅黑" panose="020B0503020204020204" charset="-122"/>
                <a:ea typeface="微软雅黑" panose="020B0503020204020204" charset="-122"/>
              </a:rPr>
              <a:t>如客户已申请过行内其他循环贷</a:t>
            </a:r>
            <a:r>
              <a:rPr lang="zh-CN" altLang="en-US" sz="1600" dirty="0">
                <a:solidFill>
                  <a:schemeClr val="tx1"/>
                </a:solidFill>
                <a:latin typeface="微软雅黑" panose="020B0503020204020204" charset="-122"/>
                <a:ea typeface="微软雅黑" panose="020B0503020204020204" charset="-122"/>
              </a:rPr>
              <a:t>，</a:t>
            </a:r>
            <a:r>
              <a:rPr lang="zh-CN" altLang="zh-CN" sz="1600" dirty="0">
                <a:solidFill>
                  <a:schemeClr val="tx1"/>
                </a:solidFill>
                <a:latin typeface="微软雅黑" panose="020B0503020204020204" charset="-122"/>
                <a:ea typeface="微软雅黑" panose="020B0503020204020204" charset="-122"/>
              </a:rPr>
              <a:t>则会提示</a:t>
            </a:r>
            <a:r>
              <a:rPr lang="zh-CN" altLang="en-US" sz="1600" dirty="0">
                <a:solidFill>
                  <a:schemeClr val="tx1"/>
                </a:solidFill>
                <a:latin typeface="微软雅黑" panose="020B0503020204020204" charset="-122"/>
                <a:ea typeface="微软雅黑" panose="020B0503020204020204" charset="-122"/>
              </a:rPr>
              <a:t>不</a:t>
            </a:r>
            <a:r>
              <a:rPr lang="zh-CN" altLang="zh-CN" sz="1600" dirty="0">
                <a:solidFill>
                  <a:schemeClr val="tx1"/>
                </a:solidFill>
                <a:latin typeface="微软雅黑" panose="020B0503020204020204" charset="-122"/>
                <a:ea typeface="微软雅黑" panose="020B0503020204020204" charset="-122"/>
              </a:rPr>
              <a:t>符合贷款资质，并终止流程；如该客户身份信息已通过其他手机号申请过银税贷，则提示已有贷款进度，请用原手机号登录，以查看贷款进度</a:t>
            </a:r>
            <a:endParaRPr lang="en-US" altLang="zh-CN" sz="1600" dirty="0">
              <a:solidFill>
                <a:schemeClr val="tx1"/>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6</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个人信息页填写完成后，第一次点击下一步会唤起唇语识别，唇语识别通过后再次点击下一步，会进入企业信息页</a:t>
            </a:r>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marL="266700" indent="-266700" algn="just"/>
            <a:endParaRPr lang="zh-CN" altLang="zh-CN" sz="1600" dirty="0">
              <a:solidFill>
                <a:schemeClr val="tx1">
                  <a:lumMod val="75000"/>
                  <a:lumOff val="25000"/>
                </a:schemeClr>
              </a:solidFill>
              <a:latin typeface="微软雅黑" panose="020B0503020204020204" charset="-122"/>
              <a:ea typeface="微软雅黑" panose="020B0503020204020204" charset="-122"/>
            </a:endParaRPr>
          </a:p>
        </p:txBody>
      </p:sp>
      <p:pic>
        <p:nvPicPr>
          <p:cNvPr id="5" name="图片 4" descr="9cfd41f8316b0ac3b80e8d9aa9fd236"/>
          <p:cNvPicPr>
            <a:picLocks noChangeAspect="1"/>
          </p:cNvPicPr>
          <p:nvPr/>
        </p:nvPicPr>
        <p:blipFill>
          <a:blip r:embed="rId1"/>
          <a:stretch>
            <a:fillRect/>
          </a:stretch>
        </p:blipFill>
        <p:spPr>
          <a:xfrm>
            <a:off x="4910585" y="900483"/>
            <a:ext cx="2298841" cy="5683640"/>
          </a:xfrm>
          <a:prstGeom prst="rect">
            <a:avLst/>
          </a:prstGeom>
        </p:spPr>
      </p:pic>
      <p:pic>
        <p:nvPicPr>
          <p:cNvPr id="6" name="图片 5" descr="46e329e7bf4ae83bdd6b376442d4ec3"/>
          <p:cNvPicPr>
            <a:picLocks noChangeAspect="1"/>
          </p:cNvPicPr>
          <p:nvPr/>
        </p:nvPicPr>
        <p:blipFill>
          <a:blip r:embed="rId2"/>
          <a:stretch>
            <a:fillRect/>
          </a:stretch>
        </p:blipFill>
        <p:spPr>
          <a:xfrm>
            <a:off x="7343701" y="895389"/>
            <a:ext cx="2016661" cy="5681576"/>
          </a:xfrm>
          <a:prstGeom prst="rect">
            <a:avLst/>
          </a:prstGeom>
        </p:spPr>
      </p:pic>
      <p:pic>
        <p:nvPicPr>
          <p:cNvPr id="7" name="图片 6" descr="a4f6c4e90863a344500d840eec42155"/>
          <p:cNvPicPr>
            <a:picLocks noChangeAspect="1"/>
          </p:cNvPicPr>
          <p:nvPr/>
        </p:nvPicPr>
        <p:blipFill>
          <a:blip r:embed="rId3"/>
          <a:stretch>
            <a:fillRect/>
          </a:stretch>
        </p:blipFill>
        <p:spPr>
          <a:xfrm>
            <a:off x="9494637" y="895389"/>
            <a:ext cx="2298841" cy="620654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1424" y="260648"/>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申请阶段</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103445" y="1318021"/>
            <a:ext cx="4320480" cy="5015865"/>
          </a:xfrm>
          <a:prstGeom prst="rect">
            <a:avLst/>
          </a:prstGeom>
          <a:noFill/>
        </p:spPr>
        <p:txBody>
          <a:bodyPr wrap="square" rtlCol="0">
            <a:spAutoFit/>
          </a:bodyPr>
          <a:lstStyle/>
          <a:p>
            <a:pPr lvl="0" algn="just"/>
            <a:r>
              <a:rPr lang="en-US" altLang="zh-CN" sz="1600" dirty="0">
                <a:solidFill>
                  <a:schemeClr val="dk1">
                    <a:lumMod val="75000"/>
                    <a:lumOff val="25000"/>
                  </a:schemeClr>
                </a:solidFill>
                <a:latin typeface="微软雅黑" panose="020B0503020204020204" charset="-122"/>
                <a:ea typeface="微软雅黑" panose="020B0503020204020204" charset="-122"/>
              </a:rPr>
              <a:t>1</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上传营业执照</a:t>
            </a:r>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2</a:t>
            </a:r>
            <a:r>
              <a:rPr lang="zh-CN" altLang="zh-CN" sz="1600" dirty="0">
                <a:solidFill>
                  <a:schemeClr val="dk1">
                    <a:lumMod val="75000"/>
                    <a:lumOff val="25000"/>
                  </a:schemeClr>
                </a:solidFill>
                <a:latin typeface="微软雅黑" panose="020B0503020204020204" charset="-122"/>
                <a:ea typeface="微软雅黑" panose="020B0503020204020204" charset="-122"/>
              </a:rPr>
              <a:t>、营业执照识别成功后，会自动填充企业名称、企业证件号码、主体类型、注册经营地，其中企业名称允许修改，个体类营业执照不允许贷款</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3</a:t>
            </a:r>
            <a:r>
              <a:rPr lang="zh-CN"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经济</a:t>
            </a:r>
            <a:r>
              <a:rPr lang="zh-CN" altLang="zh-CN" sz="1600" dirty="0">
                <a:solidFill>
                  <a:schemeClr val="dk1">
                    <a:lumMod val="75000"/>
                    <a:lumOff val="25000"/>
                  </a:schemeClr>
                </a:solidFill>
                <a:latin typeface="微软雅黑" panose="020B0503020204020204" charset="-122"/>
                <a:ea typeface="微软雅黑" panose="020B0503020204020204" charset="-122"/>
              </a:rPr>
              <a:t>性质为选择项：个体工商户、农户、城区居民、其他个人</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4</a:t>
            </a:r>
            <a:r>
              <a:rPr lang="zh-CN"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注册经营地</a:t>
            </a:r>
            <a:r>
              <a:rPr lang="zh-CN" altLang="zh-CN" sz="1600" dirty="0">
                <a:solidFill>
                  <a:schemeClr val="dk1">
                    <a:lumMod val="75000"/>
                    <a:lumOff val="25000"/>
                  </a:schemeClr>
                </a:solidFill>
                <a:latin typeface="微软雅黑" panose="020B0503020204020204" charset="-122"/>
                <a:ea typeface="微软雅黑" panose="020B0503020204020204" charset="-122"/>
              </a:rPr>
              <a:t>地址省市区为选择项，详细地址需手动输入</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5</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受理网点：鲁中支行</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营业部</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凯瑞园支行</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lvl="0" algn="just"/>
            <a:r>
              <a:rPr lang="en-US" altLang="zh-CN" sz="1600" dirty="0">
                <a:solidFill>
                  <a:schemeClr val="dk1">
                    <a:lumMod val="75000"/>
                    <a:lumOff val="25000"/>
                  </a:schemeClr>
                </a:solidFill>
                <a:latin typeface="微软雅黑" panose="020B0503020204020204" charset="-122"/>
                <a:ea typeface="微软雅黑" panose="020B0503020204020204" charset="-122"/>
              </a:rPr>
              <a:t>6</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zh-CN" altLang="zh-CN" sz="1600" dirty="0">
                <a:solidFill>
                  <a:schemeClr val="dk1">
                    <a:lumMod val="75000"/>
                    <a:lumOff val="25000"/>
                  </a:schemeClr>
                </a:solidFill>
                <a:latin typeface="微软雅黑" panose="020B0503020204020204" charset="-122"/>
                <a:ea typeface="微软雅黑" panose="020B0503020204020204" charset="-122"/>
              </a:rPr>
              <a:t>推荐人员工</a:t>
            </a:r>
            <a:r>
              <a:rPr lang="zh-CN" altLang="en-US" sz="1600" dirty="0">
                <a:solidFill>
                  <a:srgbClr val="FF0000"/>
                </a:solidFill>
                <a:latin typeface="微软雅黑" panose="020B0503020204020204" charset="-122"/>
                <a:ea typeface="微软雅黑" panose="020B0503020204020204" charset="-122"/>
              </a:rPr>
              <a:t>号统一：</a:t>
            </a:r>
            <a:r>
              <a:rPr lang="en-US" altLang="zh-CN" sz="1600" dirty="0">
                <a:solidFill>
                  <a:schemeClr val="dk1">
                    <a:lumMod val="75000"/>
                    <a:lumOff val="25000"/>
                  </a:schemeClr>
                </a:solidFill>
                <a:latin typeface="微软雅黑" panose="020B0503020204020204" charset="-122"/>
                <a:ea typeface="微软雅黑" panose="020B0503020204020204" charset="-122"/>
              </a:rPr>
              <a:t>Q0010</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lvl="0" algn="just"/>
            <a:r>
              <a:rPr lang="zh-CN" altLang="en-US" sz="1600" dirty="0">
                <a:solidFill>
                  <a:schemeClr val="dk1">
                    <a:lumMod val="75000"/>
                    <a:lumOff val="25000"/>
                  </a:schemeClr>
                </a:solidFill>
                <a:latin typeface="微软雅黑" panose="020B0503020204020204" charset="-122"/>
                <a:ea typeface="微软雅黑" panose="020B0503020204020204" charset="-122"/>
              </a:rPr>
              <a:t>     姓名 张伟 </a:t>
            </a:r>
            <a:r>
              <a:rPr lang="en-US" altLang="zh-CN" sz="1600" dirty="0">
                <a:solidFill>
                  <a:schemeClr val="dk1">
                    <a:lumMod val="75000"/>
                    <a:lumOff val="25000"/>
                  </a:schemeClr>
                </a:solidFill>
                <a:latin typeface="微软雅黑" panose="020B0503020204020204" charset="-122"/>
                <a:ea typeface="微软雅黑" panose="020B0503020204020204" charset="-122"/>
              </a:rPr>
              <a:t>18653354710</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lvl="0"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lvl="0" algn="just"/>
            <a:r>
              <a:rPr lang="en-US" altLang="zh-CN" sz="1600" dirty="0">
                <a:solidFill>
                  <a:schemeClr val="dk1">
                    <a:lumMod val="75000"/>
                    <a:lumOff val="25000"/>
                  </a:schemeClr>
                </a:solidFill>
                <a:latin typeface="微软雅黑" panose="020B0503020204020204" charset="-122"/>
                <a:ea typeface="微软雅黑" panose="020B0503020204020204" charset="-122"/>
              </a:rPr>
              <a:t>7</a:t>
            </a:r>
            <a:r>
              <a:rPr lang="zh-CN" altLang="en-US" sz="1600" dirty="0">
                <a:solidFill>
                  <a:schemeClr val="dk1">
                    <a:lumMod val="75000"/>
                    <a:lumOff val="25000"/>
                  </a:schemeClr>
                </a:solidFill>
                <a:latin typeface="微软雅黑" panose="020B0503020204020204" charset="-122"/>
                <a:ea typeface="微软雅黑" panose="020B0503020204020204" charset="-122"/>
              </a:rPr>
              <a:t>、点击下一步进入税务授权页面</a:t>
            </a:r>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marL="266700" indent="-266700"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p:txBody>
      </p:sp>
      <p:pic>
        <p:nvPicPr>
          <p:cNvPr id="8" name="图片 7" descr="7a7dafabafc64915f2eba9b76070824"/>
          <p:cNvPicPr>
            <a:picLocks noChangeAspect="1"/>
          </p:cNvPicPr>
          <p:nvPr/>
        </p:nvPicPr>
        <p:blipFill>
          <a:blip r:embed="rId1"/>
          <a:stretch>
            <a:fillRect/>
          </a:stretch>
        </p:blipFill>
        <p:spPr>
          <a:xfrm>
            <a:off x="7020821" y="932723"/>
            <a:ext cx="2304256" cy="592789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1424" y="260648"/>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申请阶段</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264061" y="1700808"/>
            <a:ext cx="4320480" cy="4030980"/>
          </a:xfrm>
          <a:prstGeom prst="rect">
            <a:avLst/>
          </a:prstGeom>
          <a:noFill/>
        </p:spPr>
        <p:txBody>
          <a:bodyPr wrap="square" rtlCol="0">
            <a:spAutoFit/>
          </a:bodyPr>
          <a:lstStyle/>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1</a:t>
            </a:r>
            <a:r>
              <a:rPr lang="zh-CN" altLang="en-US" sz="1600" dirty="0">
                <a:solidFill>
                  <a:schemeClr val="dk1">
                    <a:lumMod val="75000"/>
                    <a:lumOff val="25000"/>
                  </a:schemeClr>
                </a:solidFill>
                <a:latin typeface="微软雅黑" panose="020B0503020204020204" charset="-122"/>
                <a:ea typeface="微软雅黑" panose="020B0503020204020204" charset="-122"/>
              </a:rPr>
              <a:t>、复制图</a:t>
            </a:r>
            <a:r>
              <a:rPr lang="en-US" altLang="zh-CN" sz="1600" dirty="0">
                <a:solidFill>
                  <a:schemeClr val="dk1">
                    <a:lumMod val="75000"/>
                    <a:lumOff val="25000"/>
                  </a:schemeClr>
                </a:solidFill>
                <a:latin typeface="微软雅黑" panose="020B0503020204020204" charset="-122"/>
                <a:ea typeface="微软雅黑" panose="020B0503020204020204" charset="-122"/>
              </a:rPr>
              <a:t>1</a:t>
            </a:r>
            <a:r>
              <a:rPr lang="zh-CN" altLang="en-US" sz="1600" dirty="0">
                <a:solidFill>
                  <a:schemeClr val="dk1">
                    <a:lumMod val="75000"/>
                    <a:lumOff val="25000"/>
                  </a:schemeClr>
                </a:solidFill>
                <a:latin typeface="微软雅黑" panose="020B0503020204020204" charset="-122"/>
                <a:ea typeface="微软雅黑" panose="020B0503020204020204" charset="-122"/>
              </a:rPr>
              <a:t>链接，打开手机浏览器</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选择粘贴并前往进入图</a:t>
            </a:r>
            <a:r>
              <a:rPr lang="en-US" altLang="zh-CN" sz="1600" dirty="0">
                <a:solidFill>
                  <a:schemeClr val="dk1">
                    <a:lumMod val="75000"/>
                    <a:lumOff val="25000"/>
                  </a:schemeClr>
                </a:solidFill>
                <a:latin typeface="微软雅黑" panose="020B0503020204020204" charset="-122"/>
                <a:ea typeface="微软雅黑" panose="020B0503020204020204" charset="-122"/>
              </a:rPr>
              <a:t>2--</a:t>
            </a:r>
            <a:r>
              <a:rPr lang="zh-CN" altLang="en-US" sz="1600" dirty="0">
                <a:solidFill>
                  <a:schemeClr val="dk1">
                    <a:lumMod val="75000"/>
                    <a:lumOff val="25000"/>
                  </a:schemeClr>
                </a:solidFill>
                <a:latin typeface="微软雅黑" panose="020B0503020204020204" charset="-122"/>
                <a:ea typeface="微软雅黑" panose="020B0503020204020204" charset="-122"/>
              </a:rPr>
              <a:t>点击立即下载进入图</a:t>
            </a:r>
            <a:r>
              <a:rPr lang="en-US" altLang="zh-CN" sz="1600" dirty="0">
                <a:solidFill>
                  <a:schemeClr val="dk1">
                    <a:lumMod val="75000"/>
                    <a:lumOff val="25000"/>
                  </a:schemeClr>
                </a:solidFill>
                <a:latin typeface="微软雅黑" panose="020B0503020204020204" charset="-122"/>
                <a:ea typeface="微软雅黑" panose="020B0503020204020204" charset="-122"/>
              </a:rPr>
              <a:t>3—</a:t>
            </a:r>
            <a:r>
              <a:rPr lang="zh-CN" altLang="en-US" sz="1600" dirty="0">
                <a:solidFill>
                  <a:schemeClr val="dk1">
                    <a:lumMod val="75000"/>
                    <a:lumOff val="25000"/>
                  </a:schemeClr>
                </a:solidFill>
                <a:latin typeface="微软雅黑" panose="020B0503020204020204" charset="-122"/>
                <a:ea typeface="微软雅黑" panose="020B0503020204020204" charset="-122"/>
              </a:rPr>
              <a:t>如未下载在需要下载后打开，如已下载则点击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打开</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后进入图</a:t>
            </a:r>
            <a:r>
              <a:rPr lang="en-US" altLang="zh-CN" sz="1600" dirty="0">
                <a:solidFill>
                  <a:schemeClr val="dk1">
                    <a:lumMod val="75000"/>
                    <a:lumOff val="25000"/>
                  </a:schemeClr>
                </a:solidFill>
                <a:latin typeface="微软雅黑" panose="020B0503020204020204" charset="-122"/>
                <a:ea typeface="微软雅黑" panose="020B0503020204020204" charset="-122"/>
              </a:rPr>
              <a:t>4—</a:t>
            </a:r>
            <a:r>
              <a:rPr lang="zh-CN" altLang="en-US" sz="1600" dirty="0">
                <a:solidFill>
                  <a:schemeClr val="dk1">
                    <a:lumMod val="75000"/>
                    <a:lumOff val="25000"/>
                  </a:schemeClr>
                </a:solidFill>
                <a:latin typeface="微软雅黑" panose="020B0503020204020204" charset="-122"/>
                <a:ea typeface="微软雅黑" panose="020B0503020204020204" charset="-122"/>
              </a:rPr>
              <a:t>山东省电子税务局</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2</a:t>
            </a:r>
            <a:r>
              <a:rPr lang="zh-CN"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依次填写：纳税人识别号；用户名、登录密码及短信验证码，成功后进入下一界面</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3</a:t>
            </a:r>
            <a:r>
              <a:rPr lang="zh-CN"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在税局</a:t>
            </a:r>
            <a:r>
              <a:rPr lang="en-US" altLang="zh-CN" sz="1600" dirty="0">
                <a:solidFill>
                  <a:schemeClr val="dk1">
                    <a:lumMod val="75000"/>
                    <a:lumOff val="25000"/>
                  </a:schemeClr>
                </a:solidFill>
                <a:latin typeface="微软雅黑" panose="020B0503020204020204" charset="-122"/>
                <a:ea typeface="微软雅黑" panose="020B0503020204020204" charset="-122"/>
              </a:rPr>
              <a:t>app</a:t>
            </a:r>
            <a:r>
              <a:rPr lang="zh-CN" altLang="en-US" sz="1600" dirty="0">
                <a:solidFill>
                  <a:schemeClr val="dk1">
                    <a:lumMod val="75000"/>
                    <a:lumOff val="25000"/>
                  </a:schemeClr>
                </a:solidFill>
                <a:latin typeface="微软雅黑" panose="020B0503020204020204" charset="-122"/>
                <a:ea typeface="微软雅黑" panose="020B0503020204020204" charset="-122"/>
              </a:rPr>
              <a:t>内继续点击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确定</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或</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登录</a:t>
            </a:r>
            <a:r>
              <a:rPr lang="en-US" altLang="zh-CN" sz="1600" dirty="0">
                <a:solidFill>
                  <a:schemeClr val="dk1">
                    <a:lumMod val="75000"/>
                    <a:lumOff val="25000"/>
                  </a:schemeClr>
                </a:solidFill>
                <a:latin typeface="微软雅黑" panose="020B0503020204020204" charset="-122"/>
                <a:ea typeface="微软雅黑" panose="020B0503020204020204" charset="-122"/>
              </a:rPr>
              <a:t>】</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4</a:t>
            </a:r>
            <a:r>
              <a:rPr lang="zh-CN"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阅读授权协议点击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同意并授权</a:t>
            </a:r>
            <a:r>
              <a:rPr lang="en-US" altLang="zh-CN" sz="1600" dirty="0">
                <a:solidFill>
                  <a:schemeClr val="dk1">
                    <a:lumMod val="75000"/>
                    <a:lumOff val="25000"/>
                  </a:schemeClr>
                </a:solidFill>
                <a:latin typeface="微软雅黑" panose="020B0503020204020204" charset="-122"/>
                <a:ea typeface="微软雅黑" panose="020B0503020204020204" charset="-122"/>
              </a:rPr>
              <a:t>】</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5</a:t>
            </a:r>
            <a:r>
              <a:rPr lang="zh-CN" altLang="en-US" sz="1600" dirty="0">
                <a:solidFill>
                  <a:schemeClr val="dk1">
                    <a:lumMod val="75000"/>
                    <a:lumOff val="25000"/>
                  </a:schemeClr>
                </a:solidFill>
                <a:latin typeface="微软雅黑" panose="020B0503020204020204" charset="-122"/>
                <a:ea typeface="微软雅黑" panose="020B0503020204020204" charset="-122"/>
              </a:rPr>
              <a:t>、税局</a:t>
            </a:r>
            <a:r>
              <a:rPr lang="en-US" altLang="zh-CN" sz="1600" dirty="0">
                <a:solidFill>
                  <a:schemeClr val="dk1">
                    <a:lumMod val="75000"/>
                    <a:lumOff val="25000"/>
                  </a:schemeClr>
                </a:solidFill>
                <a:latin typeface="微软雅黑" panose="020B0503020204020204" charset="-122"/>
                <a:ea typeface="微软雅黑" panose="020B0503020204020204" charset="-122"/>
              </a:rPr>
              <a:t>app</a:t>
            </a:r>
            <a:r>
              <a:rPr lang="zh-CN" altLang="en-US" sz="1600" dirty="0">
                <a:solidFill>
                  <a:schemeClr val="dk1">
                    <a:lumMod val="75000"/>
                    <a:lumOff val="25000"/>
                  </a:schemeClr>
                </a:solidFill>
                <a:latin typeface="微软雅黑" panose="020B0503020204020204" charset="-122"/>
                <a:ea typeface="微软雅黑" panose="020B0503020204020204" charset="-122"/>
              </a:rPr>
              <a:t>操作完成后返回微信小程序继续点击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我已完成授权</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进入下一步，如未完成授权直接点击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我已完成授权</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则不会进入下一步</a:t>
            </a:r>
            <a:endParaRPr lang="zh-CN" altLang="zh-CN" sz="1600" dirty="0">
              <a:solidFill>
                <a:schemeClr val="dk1">
                  <a:lumMod val="75000"/>
                  <a:lumOff val="25000"/>
                </a:schemeClr>
              </a:solidFill>
              <a:latin typeface="微软雅黑" panose="020B0503020204020204" charset="-122"/>
              <a:ea typeface="微软雅黑" panose="020B0503020204020204" charset="-122"/>
            </a:endParaRPr>
          </a:p>
        </p:txBody>
      </p:sp>
      <p:pic>
        <p:nvPicPr>
          <p:cNvPr id="8" name="图片 7" descr="d38454d5c859b4f94e2226d2a45825c"/>
          <p:cNvPicPr>
            <a:picLocks noChangeAspect="1"/>
          </p:cNvPicPr>
          <p:nvPr/>
        </p:nvPicPr>
        <p:blipFill>
          <a:blip r:embed="rId1"/>
          <a:srcRect r="730" b="4558"/>
          <a:stretch>
            <a:fillRect/>
          </a:stretch>
        </p:blipFill>
        <p:spPr>
          <a:xfrm>
            <a:off x="4791489" y="972681"/>
            <a:ext cx="1584743" cy="3386687"/>
          </a:xfrm>
          <a:prstGeom prst="rect">
            <a:avLst/>
          </a:prstGeom>
        </p:spPr>
      </p:pic>
      <p:pic>
        <p:nvPicPr>
          <p:cNvPr id="9" name="图片 8"/>
          <p:cNvPicPr>
            <a:picLocks noChangeAspect="1"/>
          </p:cNvPicPr>
          <p:nvPr/>
        </p:nvPicPr>
        <p:blipFill>
          <a:blip r:embed="rId2"/>
          <a:stretch>
            <a:fillRect/>
          </a:stretch>
        </p:blipFill>
        <p:spPr>
          <a:xfrm>
            <a:off x="8214453" y="997744"/>
            <a:ext cx="1553245" cy="3361624"/>
          </a:xfrm>
          <a:prstGeom prst="rect">
            <a:avLst/>
          </a:prstGeom>
        </p:spPr>
      </p:pic>
      <p:pic>
        <p:nvPicPr>
          <p:cNvPr id="11" name="图片 10"/>
          <p:cNvPicPr>
            <a:picLocks noChangeAspect="1"/>
          </p:cNvPicPr>
          <p:nvPr/>
        </p:nvPicPr>
        <p:blipFill>
          <a:blip r:embed="rId3"/>
          <a:stretch>
            <a:fillRect/>
          </a:stretch>
        </p:blipFill>
        <p:spPr>
          <a:xfrm>
            <a:off x="6436215" y="996560"/>
            <a:ext cx="1692393" cy="3362808"/>
          </a:xfrm>
          <a:prstGeom prst="rect">
            <a:avLst/>
          </a:prstGeom>
        </p:spPr>
      </p:pic>
      <p:pic>
        <p:nvPicPr>
          <p:cNvPr id="13" name="图片 12"/>
          <p:cNvPicPr>
            <a:picLocks noChangeAspect="1"/>
          </p:cNvPicPr>
          <p:nvPr/>
        </p:nvPicPr>
        <p:blipFill>
          <a:blip r:embed="rId4"/>
          <a:stretch>
            <a:fillRect/>
          </a:stretch>
        </p:blipFill>
        <p:spPr>
          <a:xfrm>
            <a:off x="9836387" y="1015537"/>
            <a:ext cx="1924243" cy="3343831"/>
          </a:xfrm>
          <a:prstGeom prst="rect">
            <a:avLst/>
          </a:prstGeom>
        </p:spPr>
      </p:pic>
      <p:sp>
        <p:nvSpPr>
          <p:cNvPr id="16" name="文本框 15"/>
          <p:cNvSpPr txBox="1"/>
          <p:nvPr/>
        </p:nvSpPr>
        <p:spPr>
          <a:xfrm>
            <a:off x="5211811" y="4407640"/>
            <a:ext cx="576064" cy="337185"/>
          </a:xfrm>
          <a:prstGeom prst="rect">
            <a:avLst/>
          </a:prstGeom>
          <a:noFill/>
        </p:spPr>
        <p:txBody>
          <a:bodyPr wrap="square" rtlCol="0">
            <a:spAutoFit/>
          </a:bodyPr>
          <a:lstStyle/>
          <a:p>
            <a:r>
              <a:rPr lang="zh-CN" altLang="en-US" sz="1600" dirty="0">
                <a:solidFill>
                  <a:schemeClr val="dk1">
                    <a:lumMod val="75000"/>
                    <a:lumOff val="25000"/>
                  </a:schemeClr>
                </a:solidFill>
                <a:latin typeface="微软雅黑" panose="020B0503020204020204" charset="-122"/>
                <a:ea typeface="微软雅黑" panose="020B0503020204020204" charset="-122"/>
              </a:rPr>
              <a:t>图</a:t>
            </a:r>
            <a:r>
              <a:rPr lang="en-US" altLang="zh-CN" sz="1600" dirty="0">
                <a:solidFill>
                  <a:schemeClr val="dk1">
                    <a:lumMod val="75000"/>
                    <a:lumOff val="25000"/>
                  </a:schemeClr>
                </a:solidFill>
                <a:latin typeface="微软雅黑" panose="020B0503020204020204" charset="-122"/>
                <a:ea typeface="微软雅黑" panose="020B0503020204020204" charset="-122"/>
              </a:rPr>
              <a:t>1</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
        <p:nvSpPr>
          <p:cNvPr id="17" name="文本框 16"/>
          <p:cNvSpPr txBox="1"/>
          <p:nvPr/>
        </p:nvSpPr>
        <p:spPr>
          <a:xfrm>
            <a:off x="8592277" y="4389107"/>
            <a:ext cx="576064" cy="337185"/>
          </a:xfrm>
          <a:prstGeom prst="rect">
            <a:avLst/>
          </a:prstGeom>
          <a:noFill/>
        </p:spPr>
        <p:txBody>
          <a:bodyPr wrap="square" rtlCol="0">
            <a:spAutoFit/>
          </a:bodyPr>
          <a:lstStyle/>
          <a:p>
            <a:r>
              <a:rPr lang="zh-CN" altLang="en-US" sz="1600" dirty="0">
                <a:solidFill>
                  <a:schemeClr val="dk1">
                    <a:lumMod val="75000"/>
                    <a:lumOff val="25000"/>
                  </a:schemeClr>
                </a:solidFill>
                <a:latin typeface="微软雅黑" panose="020B0503020204020204" charset="-122"/>
                <a:ea typeface="微软雅黑" panose="020B0503020204020204" charset="-122"/>
              </a:rPr>
              <a:t>图</a:t>
            </a:r>
            <a:r>
              <a:rPr lang="en-US" altLang="zh-CN" sz="1600" dirty="0">
                <a:solidFill>
                  <a:schemeClr val="dk1">
                    <a:lumMod val="75000"/>
                    <a:lumOff val="25000"/>
                  </a:schemeClr>
                </a:solidFill>
                <a:latin typeface="微软雅黑" panose="020B0503020204020204" charset="-122"/>
                <a:ea typeface="微软雅黑" panose="020B0503020204020204" charset="-122"/>
              </a:rPr>
              <a:t>3</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
        <p:nvSpPr>
          <p:cNvPr id="18" name="文本框 17"/>
          <p:cNvSpPr txBox="1"/>
          <p:nvPr/>
        </p:nvSpPr>
        <p:spPr>
          <a:xfrm>
            <a:off x="6864085" y="4407640"/>
            <a:ext cx="576064" cy="337185"/>
          </a:xfrm>
          <a:prstGeom prst="rect">
            <a:avLst/>
          </a:prstGeom>
          <a:noFill/>
        </p:spPr>
        <p:txBody>
          <a:bodyPr wrap="square" rtlCol="0">
            <a:spAutoFit/>
          </a:bodyPr>
          <a:lstStyle/>
          <a:p>
            <a:r>
              <a:rPr lang="zh-CN" altLang="en-US" sz="1600" dirty="0">
                <a:solidFill>
                  <a:schemeClr val="dk1">
                    <a:lumMod val="75000"/>
                    <a:lumOff val="25000"/>
                  </a:schemeClr>
                </a:solidFill>
                <a:latin typeface="微软雅黑" panose="020B0503020204020204" charset="-122"/>
                <a:ea typeface="微软雅黑" panose="020B0503020204020204" charset="-122"/>
              </a:rPr>
              <a:t>图</a:t>
            </a:r>
            <a:r>
              <a:rPr lang="en-US" altLang="zh-CN" sz="1600" dirty="0">
                <a:solidFill>
                  <a:schemeClr val="dk1">
                    <a:lumMod val="75000"/>
                    <a:lumOff val="25000"/>
                  </a:schemeClr>
                </a:solidFill>
                <a:latin typeface="微软雅黑" panose="020B0503020204020204" charset="-122"/>
                <a:ea typeface="微软雅黑" panose="020B0503020204020204" charset="-122"/>
              </a:rPr>
              <a:t>2</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
        <p:nvSpPr>
          <p:cNvPr id="19" name="文本框 18"/>
          <p:cNvSpPr txBox="1"/>
          <p:nvPr/>
        </p:nvSpPr>
        <p:spPr>
          <a:xfrm>
            <a:off x="10510476" y="4407640"/>
            <a:ext cx="576064" cy="337185"/>
          </a:xfrm>
          <a:prstGeom prst="rect">
            <a:avLst/>
          </a:prstGeom>
          <a:noFill/>
        </p:spPr>
        <p:txBody>
          <a:bodyPr wrap="square" rtlCol="0">
            <a:spAutoFit/>
          </a:bodyPr>
          <a:lstStyle/>
          <a:p>
            <a:r>
              <a:rPr lang="zh-CN" altLang="en-US" sz="1600" dirty="0">
                <a:solidFill>
                  <a:schemeClr val="dk1">
                    <a:lumMod val="75000"/>
                    <a:lumOff val="25000"/>
                  </a:schemeClr>
                </a:solidFill>
                <a:latin typeface="微软雅黑" panose="020B0503020204020204" charset="-122"/>
                <a:ea typeface="微软雅黑" panose="020B0503020204020204" charset="-122"/>
              </a:rPr>
              <a:t>图</a:t>
            </a:r>
            <a:r>
              <a:rPr lang="en-US" altLang="zh-CN" sz="1600" dirty="0">
                <a:solidFill>
                  <a:schemeClr val="dk1">
                    <a:lumMod val="75000"/>
                    <a:lumOff val="25000"/>
                  </a:schemeClr>
                </a:solidFill>
                <a:latin typeface="微软雅黑" panose="020B0503020204020204" charset="-122"/>
                <a:ea typeface="微软雅黑" panose="020B0503020204020204" charset="-122"/>
              </a:rPr>
              <a:t>4</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
        <p:nvSpPr>
          <p:cNvPr id="20" name="爆炸形: 8 pt  19"/>
          <p:cNvSpPr/>
          <p:nvPr/>
        </p:nvSpPr>
        <p:spPr>
          <a:xfrm>
            <a:off x="6672064" y="5157192"/>
            <a:ext cx="4128459" cy="144016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dirty="0"/>
              <a:t>上述引导图为</a:t>
            </a:r>
            <a:r>
              <a:rPr lang="en-US" altLang="zh-CN" sz="1865" dirty="0" err="1"/>
              <a:t>ios</a:t>
            </a:r>
            <a:r>
              <a:rPr lang="zh-CN" altLang="en-US" sz="1865" dirty="0"/>
              <a:t>版，</a:t>
            </a:r>
            <a:r>
              <a:rPr lang="en-US" altLang="zh-CN" sz="1865" dirty="0" err="1"/>
              <a:t>andriod</a:t>
            </a:r>
            <a:r>
              <a:rPr lang="zh-CN" altLang="en-US" sz="1865" dirty="0"/>
              <a:t>版流程类似</a:t>
            </a:r>
            <a:endParaRPr lang="zh-CN" altLang="en-US" sz="1865" dirty="0"/>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1424" y="260648"/>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申请阶段</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527381" y="1508787"/>
            <a:ext cx="4992555" cy="4276725"/>
          </a:xfrm>
          <a:prstGeom prst="rect">
            <a:avLst/>
          </a:prstGeom>
          <a:noFill/>
        </p:spPr>
        <p:txBody>
          <a:bodyPr wrap="square" rtlCol="0">
            <a:spAutoFit/>
          </a:bodyPr>
          <a:lstStyle/>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1</a:t>
            </a:r>
            <a:r>
              <a:rPr lang="zh-CN" altLang="en-US" sz="1600" dirty="0">
                <a:solidFill>
                  <a:schemeClr val="dk1">
                    <a:lumMod val="75000"/>
                    <a:lumOff val="25000"/>
                  </a:schemeClr>
                </a:solidFill>
                <a:latin typeface="微软雅黑" panose="020B0503020204020204" charset="-122"/>
                <a:ea typeface="微软雅黑" panose="020B0503020204020204" charset="-122"/>
              </a:rPr>
              <a:t>、税局授权完成后进入信息确认页面，客户核对申请信息是否正确</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2</a:t>
            </a:r>
            <a:r>
              <a:rPr lang="zh-CN"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上传图片</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上传准备阶段已加盖公章的</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企业征信业务授权书</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，如前期未准备则可点击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下载模板</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下载授权书填写信息并加盖公章后，继续上传。</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3</a:t>
            </a:r>
            <a:r>
              <a:rPr lang="zh-CN"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依次点击、阅读并勾选如下</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电子签章授权委托书</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齐商银行信息查询使用授权书</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及</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贷款用途声明</a:t>
            </a:r>
            <a:r>
              <a:rPr lang="en-US" altLang="zh-CN" sz="1600" dirty="0">
                <a:solidFill>
                  <a:schemeClr val="dk1">
                    <a:lumMod val="75000"/>
                    <a:lumOff val="25000"/>
                  </a:schemeClr>
                </a:solidFill>
                <a:latin typeface="微软雅黑" panose="020B0503020204020204" charset="-122"/>
                <a:ea typeface="微软雅黑" panose="020B0503020204020204" charset="-122"/>
              </a:rPr>
              <a:t>》</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4</a:t>
            </a:r>
            <a:r>
              <a:rPr lang="zh-CN"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填写短信验证码后点击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提交申请</a:t>
            </a:r>
            <a:r>
              <a:rPr lang="en-US" altLang="zh-CN" sz="1600" dirty="0">
                <a:solidFill>
                  <a:schemeClr val="dk1">
                    <a:lumMod val="75000"/>
                    <a:lumOff val="25000"/>
                  </a:schemeClr>
                </a:solidFill>
                <a:latin typeface="微软雅黑" panose="020B0503020204020204" charset="-122"/>
                <a:ea typeface="微软雅黑" panose="020B0503020204020204" charset="-122"/>
              </a:rPr>
              <a:t>】</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5</a:t>
            </a:r>
            <a:r>
              <a:rPr lang="zh-CN" altLang="en-US" sz="1600" dirty="0">
                <a:solidFill>
                  <a:schemeClr val="dk1">
                    <a:lumMod val="75000"/>
                    <a:lumOff val="25000"/>
                  </a:schemeClr>
                </a:solidFill>
                <a:latin typeface="微软雅黑" panose="020B0503020204020204" charset="-122"/>
                <a:ea typeface="微软雅黑" panose="020B0503020204020204" charset="-122"/>
              </a:rPr>
              <a:t>、提交申请后，展示提交成功界面，等待系统审批</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6</a:t>
            </a:r>
            <a:r>
              <a:rPr lang="zh-CN" altLang="en-US" sz="1600" dirty="0">
                <a:solidFill>
                  <a:schemeClr val="dk1">
                    <a:lumMod val="75000"/>
                    <a:lumOff val="25000"/>
                  </a:schemeClr>
                </a:solidFill>
                <a:latin typeface="微软雅黑" panose="020B0503020204020204" charset="-122"/>
                <a:ea typeface="微软雅黑" panose="020B0503020204020204" charset="-122"/>
              </a:rPr>
              <a:t>、点击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进度查询</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可查看审批情况</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zh-CN" altLang="zh-CN" sz="1600" dirty="0">
              <a:solidFill>
                <a:schemeClr val="dk1">
                  <a:lumMod val="75000"/>
                  <a:lumOff val="25000"/>
                </a:schemeClr>
              </a:solidFill>
              <a:latin typeface="微软雅黑" panose="020B0503020204020204" charset="-122"/>
              <a:ea typeface="微软雅黑" panose="020B0503020204020204" charset="-122"/>
            </a:endParaRPr>
          </a:p>
        </p:txBody>
      </p:sp>
      <p:pic>
        <p:nvPicPr>
          <p:cNvPr id="8" name="图片 7" descr="a6e4963a39ee189fe5ca6546b6c0e0e"/>
          <p:cNvPicPr>
            <a:picLocks noChangeAspect="1"/>
          </p:cNvPicPr>
          <p:nvPr/>
        </p:nvPicPr>
        <p:blipFill>
          <a:blip r:embed="rId1"/>
          <a:stretch>
            <a:fillRect/>
          </a:stretch>
        </p:blipFill>
        <p:spPr>
          <a:xfrm>
            <a:off x="5711957" y="909181"/>
            <a:ext cx="2769437" cy="5800191"/>
          </a:xfrm>
          <a:prstGeom prst="rect">
            <a:avLst/>
          </a:prstGeom>
        </p:spPr>
      </p:pic>
      <p:pic>
        <p:nvPicPr>
          <p:cNvPr id="9" name="图片 8" descr="a02ae1bb0594e5ba7a87c86a42f02d5"/>
          <p:cNvPicPr>
            <a:picLocks noChangeAspect="1"/>
          </p:cNvPicPr>
          <p:nvPr/>
        </p:nvPicPr>
        <p:blipFill>
          <a:blip r:embed="rId2"/>
          <a:stretch>
            <a:fillRect/>
          </a:stretch>
        </p:blipFill>
        <p:spPr>
          <a:xfrm>
            <a:off x="8880309" y="945760"/>
            <a:ext cx="2592288" cy="576361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6392102" y="1199342"/>
            <a:ext cx="2911475" cy="58356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accent1"/>
                </a:solidFill>
                <a:latin typeface="微软雅黑" panose="020B0503020204020204" charset="-122"/>
                <a:cs typeface="微软雅黑" panose="020B0503020204020204" charset="-122"/>
              </a:rPr>
              <a:t>01 .   </a:t>
            </a:r>
            <a:r>
              <a:rPr lang="zh-CN" altLang="en-US" sz="3200" b="1" dirty="0">
                <a:solidFill>
                  <a:schemeClr val="accent1"/>
                </a:solidFill>
                <a:latin typeface="微软雅黑" panose="020B0503020204020204" charset="-122"/>
                <a:cs typeface="微软雅黑" panose="020B0503020204020204" charset="-122"/>
              </a:rPr>
              <a:t>产品简介</a:t>
            </a:r>
            <a:endParaRPr lang="zh-CN" altLang="en-US" sz="3200" b="1" dirty="0">
              <a:solidFill>
                <a:schemeClr val="accent1"/>
              </a:solidFill>
              <a:latin typeface="微软雅黑" panose="020B0503020204020204" charset="-122"/>
              <a:cs typeface="微软雅黑" panose="020B0503020204020204" charset="-122"/>
            </a:endParaRPr>
          </a:p>
        </p:txBody>
      </p:sp>
      <p:sp>
        <p:nvSpPr>
          <p:cNvPr id="53" name="文本框 52"/>
          <p:cNvSpPr txBox="1"/>
          <p:nvPr/>
        </p:nvSpPr>
        <p:spPr>
          <a:xfrm>
            <a:off x="6392104" y="2035263"/>
            <a:ext cx="2911475" cy="583565"/>
          </a:xfrm>
          <a:prstGeom prst="rect">
            <a:avLst/>
          </a:prstGeom>
          <a:noFill/>
        </p:spPr>
        <p:txBody>
          <a:bodyPr wrap="none" rtlCol="0">
            <a:spAutoFit/>
            <a:scene3d>
              <a:camera prst="orthographicFront"/>
              <a:lightRig rig="threePt" dir="t"/>
            </a:scene3d>
            <a:sp3d contourW="12700"/>
          </a:bodyPr>
          <a:lstStyle/>
          <a:p>
            <a:pPr algn="l"/>
            <a:r>
              <a:rPr lang="en-US" altLang="zh-CN" sz="3200" b="1" dirty="0">
                <a:solidFill>
                  <a:schemeClr val="accent1"/>
                </a:solidFill>
                <a:latin typeface="微软雅黑" panose="020B0503020204020204" charset="-122"/>
                <a:cs typeface="微软雅黑" panose="020B0503020204020204" charset="-122"/>
              </a:rPr>
              <a:t>02 .   </a:t>
            </a:r>
            <a:r>
              <a:rPr lang="zh-CN" altLang="en-US" sz="3200" b="1" dirty="0">
                <a:solidFill>
                  <a:schemeClr val="accent1"/>
                </a:solidFill>
                <a:latin typeface="微软雅黑" panose="020B0503020204020204" charset="-122"/>
                <a:cs typeface="微软雅黑" panose="020B0503020204020204" charset="-122"/>
                <a:sym typeface="+mn-ea"/>
              </a:rPr>
              <a:t>产品要素</a:t>
            </a:r>
            <a:endParaRPr lang="zh-CN" altLang="en-US" sz="3200" b="1" dirty="0">
              <a:solidFill>
                <a:schemeClr val="accent1"/>
              </a:solidFill>
              <a:latin typeface="微软雅黑" panose="020B0503020204020204" charset="-122"/>
              <a:cs typeface="微软雅黑" panose="020B0503020204020204" charset="-122"/>
              <a:sym typeface="+mn-ea"/>
            </a:endParaRPr>
          </a:p>
        </p:txBody>
      </p:sp>
      <p:sp>
        <p:nvSpPr>
          <p:cNvPr id="59" name="文本框 58"/>
          <p:cNvSpPr txBox="1"/>
          <p:nvPr/>
        </p:nvSpPr>
        <p:spPr>
          <a:xfrm>
            <a:off x="6392104" y="2903268"/>
            <a:ext cx="2911475" cy="583565"/>
          </a:xfrm>
          <a:prstGeom prst="rect">
            <a:avLst/>
          </a:prstGeom>
          <a:noFill/>
        </p:spPr>
        <p:txBody>
          <a:bodyPr wrap="none" rtlCol="0">
            <a:spAutoFit/>
            <a:scene3d>
              <a:camera prst="orthographicFront"/>
              <a:lightRig rig="threePt" dir="t"/>
            </a:scene3d>
            <a:sp3d contourW="12700"/>
          </a:bodyPr>
          <a:lstStyle/>
          <a:p>
            <a:pPr algn="l"/>
            <a:r>
              <a:rPr lang="en-US" altLang="zh-CN" sz="3200" b="1" dirty="0">
                <a:solidFill>
                  <a:schemeClr val="accent1"/>
                </a:solidFill>
                <a:latin typeface="微软雅黑" panose="020B0503020204020204" charset="-122"/>
                <a:cs typeface="微软雅黑" panose="020B0503020204020204" charset="-122"/>
              </a:rPr>
              <a:t>03 .   </a:t>
            </a:r>
            <a:r>
              <a:rPr lang="zh-CN" altLang="en-US" sz="3200" b="1" dirty="0">
                <a:solidFill>
                  <a:schemeClr val="accent1"/>
                </a:solidFill>
                <a:latin typeface="微软雅黑" panose="020B0503020204020204" charset="-122"/>
                <a:cs typeface="微软雅黑" panose="020B0503020204020204" charset="-122"/>
                <a:sym typeface="+mn-ea"/>
              </a:rPr>
              <a:t>申请条件</a:t>
            </a:r>
            <a:endParaRPr lang="zh-CN" altLang="en-US" sz="3200" b="1" dirty="0">
              <a:solidFill>
                <a:schemeClr val="accent1"/>
              </a:solidFill>
              <a:latin typeface="微软雅黑" panose="020B0503020204020204" charset="-122"/>
              <a:cs typeface="微软雅黑" panose="020B0503020204020204" charset="-122"/>
              <a:sym typeface="+mn-ea"/>
            </a:endParaRPr>
          </a:p>
        </p:txBody>
      </p:sp>
      <p:pic>
        <p:nvPicPr>
          <p:cNvPr id="69" name="图片 68"/>
          <p:cNvPicPr>
            <a:picLocks noChangeAspect="1"/>
          </p:cNvPicPr>
          <p:nvPr/>
        </p:nvPicPr>
        <p:blipFill rotWithShape="1">
          <a:blip r:embed="rId1" cstate="screen"/>
          <a:srcRect/>
          <a:stretch>
            <a:fillRect/>
          </a:stretch>
        </p:blipFill>
        <p:spPr>
          <a:xfrm>
            <a:off x="1" y="0"/>
            <a:ext cx="5299581" cy="6858000"/>
          </a:xfrm>
          <a:prstGeom prst="rect">
            <a:avLst/>
          </a:prstGeom>
        </p:spPr>
      </p:pic>
      <p:sp>
        <p:nvSpPr>
          <p:cNvPr id="67" name="文本框 66"/>
          <p:cNvSpPr txBox="1"/>
          <p:nvPr/>
        </p:nvSpPr>
        <p:spPr>
          <a:xfrm>
            <a:off x="2963826" y="2871184"/>
            <a:ext cx="3475817" cy="830997"/>
          </a:xfrm>
          <a:prstGeom prst="rect">
            <a:avLst/>
          </a:prstGeom>
          <a:noFill/>
        </p:spPr>
        <p:txBody>
          <a:bodyPr wrap="square" rtlCol="0">
            <a:spAutoFit/>
            <a:scene3d>
              <a:camera prst="orthographicFront"/>
              <a:lightRig rig="threePt" dir="t"/>
            </a:scene3d>
            <a:sp3d contourW="12700"/>
          </a:bodyPr>
          <a:lstStyle/>
          <a:p>
            <a:r>
              <a:rPr lang="en-US" altLang="zh-CN" sz="4800" b="1" dirty="0">
                <a:solidFill>
                  <a:schemeClr val="tx1">
                    <a:lumMod val="75000"/>
                    <a:lumOff val="25000"/>
                  </a:schemeClr>
                </a:solidFill>
                <a:latin typeface="微软雅黑" panose="020B0503020204020204" charset="-122"/>
                <a:cs typeface="微软雅黑" panose="020B0503020204020204" charset="-122"/>
              </a:rPr>
              <a:t>CONTENT</a:t>
            </a:r>
            <a:endParaRPr lang="zh-CN" altLang="en-US" sz="4800" b="1" dirty="0">
              <a:solidFill>
                <a:schemeClr val="tx1">
                  <a:lumMod val="75000"/>
                  <a:lumOff val="25000"/>
                </a:schemeClr>
              </a:solidFill>
              <a:latin typeface="微软雅黑" panose="020B0503020204020204" charset="-122"/>
              <a:cs typeface="微软雅黑" panose="020B0503020204020204" charset="-122"/>
            </a:endParaRPr>
          </a:p>
        </p:txBody>
      </p:sp>
      <p:sp>
        <p:nvSpPr>
          <p:cNvPr id="2" name="文本框 1"/>
          <p:cNvSpPr txBox="1"/>
          <p:nvPr/>
        </p:nvSpPr>
        <p:spPr>
          <a:xfrm>
            <a:off x="6392102" y="3954537"/>
            <a:ext cx="2911475" cy="583565"/>
          </a:xfrm>
          <a:prstGeom prst="rect">
            <a:avLst/>
          </a:prstGeom>
          <a:noFill/>
        </p:spPr>
        <p:txBody>
          <a:bodyPr wrap="none" rtlCol="0">
            <a:spAutoFit/>
            <a:scene3d>
              <a:camera prst="orthographicFront"/>
              <a:lightRig rig="threePt" dir="t"/>
            </a:scene3d>
            <a:sp3d contourW="12700"/>
          </a:bodyPr>
          <a:lstStyle/>
          <a:p>
            <a:pPr algn="l"/>
            <a:r>
              <a:rPr lang="en-US" altLang="zh-CN" sz="3200" b="1" dirty="0">
                <a:solidFill>
                  <a:schemeClr val="accent1"/>
                </a:solidFill>
                <a:latin typeface="微软雅黑" panose="020B0503020204020204" charset="-122"/>
                <a:cs typeface="微软雅黑" panose="020B0503020204020204" charset="-122"/>
              </a:rPr>
              <a:t> 04.   </a:t>
            </a:r>
            <a:r>
              <a:rPr lang="zh-CN" altLang="en-US" sz="3200" b="1" dirty="0">
                <a:solidFill>
                  <a:schemeClr val="accent1"/>
                </a:solidFill>
                <a:latin typeface="微软雅黑" panose="020B0503020204020204" charset="-122"/>
                <a:cs typeface="微软雅黑" panose="020B0503020204020204" charset="-122"/>
              </a:rPr>
              <a:t>操作说明</a:t>
            </a:r>
            <a:r>
              <a:rPr lang="en-US" altLang="zh-CN" sz="3200" b="1" dirty="0">
                <a:solidFill>
                  <a:schemeClr val="accent1"/>
                </a:solidFill>
                <a:latin typeface="微软雅黑" panose="020B0503020204020204" charset="-122"/>
                <a:cs typeface="微软雅黑" panose="020B0503020204020204" charset="-122"/>
              </a:rPr>
              <a:t> </a:t>
            </a:r>
            <a:endParaRPr lang="zh-CN" altLang="en-US" sz="3200" b="1" dirty="0">
              <a:solidFill>
                <a:schemeClr val="accent1"/>
              </a:solidFill>
              <a:latin typeface="微软雅黑" panose="020B0503020204020204" charset="-122"/>
              <a:cs typeface="微软雅黑" panose="020B0503020204020204" charset="-122"/>
            </a:endParaRPr>
          </a:p>
        </p:txBody>
      </p:sp>
      <p:sp>
        <p:nvSpPr>
          <p:cNvPr id="8" name="文本框 7"/>
          <p:cNvSpPr txBox="1"/>
          <p:nvPr/>
        </p:nvSpPr>
        <p:spPr>
          <a:xfrm>
            <a:off x="6392102" y="4790458"/>
            <a:ext cx="309880" cy="583565"/>
          </a:xfrm>
          <a:prstGeom prst="rect">
            <a:avLst/>
          </a:prstGeom>
          <a:noFill/>
        </p:spPr>
        <p:txBody>
          <a:bodyPr wrap="none" rtlCol="0">
            <a:spAutoFit/>
            <a:scene3d>
              <a:camera prst="orthographicFront"/>
              <a:lightRig rig="threePt" dir="t"/>
            </a:scene3d>
            <a:sp3d contourW="12700"/>
          </a:bodyPr>
          <a:lstStyle/>
          <a:p>
            <a:pPr algn="l"/>
            <a:r>
              <a:rPr lang="en-US" altLang="zh-CN" sz="3200" b="1" dirty="0">
                <a:solidFill>
                  <a:schemeClr val="accent1"/>
                </a:solidFill>
                <a:latin typeface="微软雅黑" panose="020B0503020204020204" charset="-122"/>
                <a:cs typeface="微软雅黑" panose="020B0503020204020204" charset="-122"/>
              </a:rPr>
              <a:t>   </a:t>
            </a:r>
            <a:endParaRPr lang="zh-CN" altLang="en-US" sz="3200" b="1" dirty="0">
              <a:solidFill>
                <a:schemeClr val="accent1"/>
              </a:solidFill>
              <a:latin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1424" y="260648"/>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进度查询</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12" name="文本框 11"/>
          <p:cNvSpPr txBox="1"/>
          <p:nvPr/>
        </p:nvSpPr>
        <p:spPr>
          <a:xfrm>
            <a:off x="4271797" y="5977259"/>
            <a:ext cx="3744416" cy="583565"/>
          </a:xfrm>
          <a:prstGeom prst="rect">
            <a:avLst/>
          </a:prstGeom>
          <a:noFill/>
        </p:spPr>
        <p:txBody>
          <a:bodyPr wrap="square" rtlCol="0">
            <a:spAutoFit/>
          </a:bodyPr>
          <a:lstStyle/>
          <a:p>
            <a:pPr algn="just"/>
            <a:r>
              <a:rPr lang="zh-CN" altLang="en-US" sz="1600" dirty="0">
                <a:solidFill>
                  <a:schemeClr val="dk1">
                    <a:lumMod val="75000"/>
                    <a:lumOff val="25000"/>
                  </a:schemeClr>
                </a:solidFill>
                <a:latin typeface="微软雅黑" panose="020B0503020204020204" charset="-122"/>
                <a:ea typeface="微软雅黑" panose="020B0503020204020204" charset="-122"/>
                <a:sym typeface="+mn-ea"/>
              </a:rPr>
              <a:t>客户申请后点击</a:t>
            </a:r>
            <a:r>
              <a:rPr lang="en-US" altLang="zh-CN" sz="1600" dirty="0">
                <a:solidFill>
                  <a:schemeClr val="dk1">
                    <a:lumMod val="75000"/>
                    <a:lumOff val="25000"/>
                  </a:schemeClr>
                </a:solidFill>
                <a:latin typeface="微软雅黑" panose="020B0503020204020204" charset="-122"/>
                <a:ea typeface="微软雅黑" panose="020B0503020204020204" charset="-122"/>
                <a:sym typeface="+mn-ea"/>
              </a:rPr>
              <a:t>【</a:t>
            </a:r>
            <a:r>
              <a:rPr lang="zh-CN" altLang="en-US" sz="1600" dirty="0">
                <a:solidFill>
                  <a:schemeClr val="dk1">
                    <a:lumMod val="75000"/>
                    <a:lumOff val="25000"/>
                  </a:schemeClr>
                </a:solidFill>
                <a:latin typeface="微软雅黑" panose="020B0503020204020204" charset="-122"/>
                <a:ea typeface="微软雅黑" panose="020B0503020204020204" charset="-122"/>
                <a:sym typeface="+mn-ea"/>
              </a:rPr>
              <a:t>申请进度</a:t>
            </a:r>
            <a:r>
              <a:rPr lang="en-US" altLang="zh-CN" sz="1600" dirty="0">
                <a:solidFill>
                  <a:schemeClr val="dk1">
                    <a:lumMod val="75000"/>
                    <a:lumOff val="25000"/>
                  </a:schemeClr>
                </a:solidFill>
                <a:latin typeface="微软雅黑" panose="020B0503020204020204" charset="-122"/>
                <a:ea typeface="微软雅黑" panose="020B0503020204020204" charset="-122"/>
                <a:sym typeface="+mn-ea"/>
              </a:rPr>
              <a:t>】</a:t>
            </a:r>
            <a:r>
              <a:rPr lang="zh-CN" altLang="en-US" sz="1600" dirty="0">
                <a:solidFill>
                  <a:schemeClr val="dk1">
                    <a:lumMod val="75000"/>
                    <a:lumOff val="25000"/>
                  </a:schemeClr>
                </a:solidFill>
                <a:latin typeface="微软雅黑" panose="020B0503020204020204" charset="-122"/>
                <a:ea typeface="微软雅黑" panose="020B0503020204020204" charset="-122"/>
                <a:sym typeface="+mn-ea"/>
              </a:rPr>
              <a:t>则展示客户当前申请进度状态</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
        <p:nvSpPr>
          <p:cNvPr id="14" name="文本框 13"/>
          <p:cNvSpPr txBox="1"/>
          <p:nvPr/>
        </p:nvSpPr>
        <p:spPr>
          <a:xfrm>
            <a:off x="7920203" y="5491732"/>
            <a:ext cx="3840427" cy="583565"/>
          </a:xfrm>
          <a:prstGeom prst="rect">
            <a:avLst/>
          </a:prstGeom>
          <a:noFill/>
        </p:spPr>
        <p:txBody>
          <a:bodyPr wrap="square" rtlCol="0">
            <a:spAutoFit/>
          </a:bodyPr>
          <a:lstStyle/>
          <a:p>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pic>
        <p:nvPicPr>
          <p:cNvPr id="2" name="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b="16481"/>
          <a:stretch>
            <a:fillRect/>
          </a:stretch>
        </p:blipFill>
        <p:spPr>
          <a:xfrm>
            <a:off x="4559300" y="873760"/>
            <a:ext cx="2774640" cy="5103499"/>
          </a:xfrm>
          <a:prstGeom prst="rect">
            <a:avLst/>
          </a:prstGeom>
          <a:ln>
            <a:noFill/>
          </a:ln>
        </p:spPr>
      </p:pic>
      <p:pic>
        <p:nvPicPr>
          <p:cNvPr id="17" name="图片 17"/>
          <p:cNvPicPr>
            <a:picLocks noChangeAspect="1"/>
          </p:cNvPicPr>
          <p:nvPr/>
        </p:nvPicPr>
        <p:blipFill>
          <a:blip r:embed="rId3" cstate="print">
            <a:extLst>
              <a:ext uri="{28A0092B-C50C-407E-A947-70E740481C1C}">
                <a14:useLocalDpi xmlns:a14="http://schemas.microsoft.com/office/drawing/2010/main" val="0"/>
              </a:ext>
            </a:extLst>
          </a:blip>
          <a:srcRect b="20741"/>
          <a:stretch>
            <a:fillRect/>
          </a:stretch>
        </p:blipFill>
        <p:spPr>
          <a:xfrm>
            <a:off x="8496300" y="873760"/>
            <a:ext cx="2620433" cy="4616873"/>
          </a:xfrm>
          <a:prstGeom prst="rect">
            <a:avLst/>
          </a:prstGeom>
          <a:ln>
            <a:noFill/>
          </a:ln>
        </p:spPr>
      </p:pic>
      <p:pic>
        <p:nvPicPr>
          <p:cNvPr id="5" name="图片 4"/>
          <p:cNvPicPr>
            <a:picLocks noChangeAspect="1"/>
          </p:cNvPicPr>
          <p:nvPr/>
        </p:nvPicPr>
        <p:blipFill>
          <a:blip r:embed="rId4"/>
          <a:stretch>
            <a:fillRect/>
          </a:stretch>
        </p:blipFill>
        <p:spPr>
          <a:xfrm>
            <a:off x="1093407" y="873761"/>
            <a:ext cx="2303533" cy="498508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0780" y="320393"/>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进度查询</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3346976" y="5610353"/>
            <a:ext cx="2076949" cy="583565"/>
          </a:xfrm>
          <a:prstGeom prst="rect">
            <a:avLst/>
          </a:prstGeom>
          <a:noFill/>
        </p:spPr>
        <p:txBody>
          <a:bodyPr wrap="square" rtlCol="0">
            <a:spAutoFit/>
          </a:bodyPr>
          <a:lstStyle/>
          <a:p>
            <a:pPr algn="just"/>
            <a:r>
              <a:rPr lang="zh-CN" altLang="en-US" sz="1600" dirty="0">
                <a:solidFill>
                  <a:schemeClr val="dk1">
                    <a:lumMod val="75000"/>
                    <a:lumOff val="25000"/>
                  </a:schemeClr>
                </a:solidFill>
                <a:latin typeface="微软雅黑" panose="020B0503020204020204" charset="-122"/>
                <a:ea typeface="微软雅黑" panose="020B0503020204020204" charset="-122"/>
              </a:rPr>
              <a:t>首次签约需绑定齐商银行</a:t>
            </a:r>
            <a:r>
              <a:rPr lang="en-US" altLang="zh-CN" sz="1600" dirty="0">
                <a:solidFill>
                  <a:schemeClr val="dk1">
                    <a:lumMod val="75000"/>
                    <a:lumOff val="25000"/>
                  </a:schemeClr>
                </a:solidFill>
                <a:latin typeface="微软雅黑" panose="020B0503020204020204" charset="-122"/>
                <a:ea typeface="微软雅黑" panose="020B0503020204020204" charset="-122"/>
              </a:rPr>
              <a:t>I</a:t>
            </a:r>
            <a:r>
              <a:rPr lang="zh-CN" altLang="en-US" sz="1600" dirty="0">
                <a:solidFill>
                  <a:schemeClr val="dk1">
                    <a:lumMod val="75000"/>
                    <a:lumOff val="25000"/>
                  </a:schemeClr>
                </a:solidFill>
                <a:latin typeface="微软雅黑" panose="020B0503020204020204" charset="-122"/>
                <a:ea typeface="微软雅黑" panose="020B0503020204020204" charset="-122"/>
              </a:rPr>
              <a:t>类户借记卡</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p:txBody>
      </p:sp>
      <p:sp>
        <p:nvSpPr>
          <p:cNvPr id="12" name="文本框 11"/>
          <p:cNvSpPr txBox="1"/>
          <p:nvPr/>
        </p:nvSpPr>
        <p:spPr>
          <a:xfrm>
            <a:off x="855784" y="5747967"/>
            <a:ext cx="2935960" cy="337185"/>
          </a:xfrm>
          <a:prstGeom prst="rect">
            <a:avLst/>
          </a:prstGeom>
          <a:noFill/>
        </p:spPr>
        <p:txBody>
          <a:bodyPr wrap="square" rtlCol="0">
            <a:spAutoFit/>
          </a:bodyPr>
          <a:lstStyle/>
          <a:p>
            <a:r>
              <a:rPr lang="zh-CN" altLang="en-US" sz="1600" dirty="0">
                <a:solidFill>
                  <a:schemeClr val="dk1">
                    <a:lumMod val="75000"/>
                    <a:lumOff val="25000"/>
                  </a:schemeClr>
                </a:solidFill>
                <a:latin typeface="微软雅黑" panose="020B0503020204020204" charset="-122"/>
                <a:ea typeface="微软雅黑" panose="020B0503020204020204" charset="-122"/>
              </a:rPr>
              <a:t>审批通过，客户可签约</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
        <p:nvSpPr>
          <p:cNvPr id="14" name="文本框 13"/>
          <p:cNvSpPr txBox="1"/>
          <p:nvPr/>
        </p:nvSpPr>
        <p:spPr>
          <a:xfrm>
            <a:off x="5807968" y="5637245"/>
            <a:ext cx="2364052" cy="583565"/>
          </a:xfrm>
          <a:prstGeom prst="rect">
            <a:avLst/>
          </a:prstGeom>
          <a:noFill/>
        </p:spPr>
        <p:txBody>
          <a:bodyPr wrap="square" rtlCol="0">
            <a:spAutoFit/>
          </a:bodyPr>
          <a:lstStyle/>
          <a:p>
            <a:r>
              <a:rPr lang="zh-CN" altLang="en-US" sz="1600" dirty="0">
                <a:solidFill>
                  <a:schemeClr val="dk1">
                    <a:lumMod val="75000"/>
                    <a:lumOff val="25000"/>
                  </a:schemeClr>
                </a:solidFill>
                <a:latin typeface="微软雅黑" panose="020B0503020204020204" charset="-122"/>
                <a:ea typeface="微软雅黑" panose="020B0503020204020204" charset="-122"/>
              </a:rPr>
              <a:t>填写账户信息并填写短信验证码后点击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提交</a:t>
            </a:r>
            <a:r>
              <a:rPr lang="en-US" altLang="zh-CN" sz="1600" dirty="0">
                <a:solidFill>
                  <a:schemeClr val="dk1">
                    <a:lumMod val="75000"/>
                    <a:lumOff val="25000"/>
                  </a:schemeClr>
                </a:solidFill>
                <a:latin typeface="微软雅黑" panose="020B0503020204020204" charset="-122"/>
                <a:ea typeface="微软雅黑" panose="020B0503020204020204" charset="-122"/>
              </a:rPr>
              <a:t>】</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pic>
        <p:nvPicPr>
          <p:cNvPr id="13" name="图片 12" descr="1c794c6e3948d2e5507d1c17119cfa0"/>
          <p:cNvPicPr>
            <a:picLocks noChangeAspect="1"/>
          </p:cNvPicPr>
          <p:nvPr/>
        </p:nvPicPr>
        <p:blipFill>
          <a:blip r:embed="rId1"/>
          <a:stretch>
            <a:fillRect/>
          </a:stretch>
        </p:blipFill>
        <p:spPr>
          <a:xfrm>
            <a:off x="3599723" y="932723"/>
            <a:ext cx="2076949" cy="4500395"/>
          </a:xfrm>
          <a:prstGeom prst="rect">
            <a:avLst/>
          </a:prstGeom>
        </p:spPr>
      </p:pic>
      <p:pic>
        <p:nvPicPr>
          <p:cNvPr id="15" name="图片 14" descr="4c390035ea98eac346fe7237aee7955"/>
          <p:cNvPicPr>
            <a:picLocks noChangeAspect="1"/>
          </p:cNvPicPr>
          <p:nvPr/>
        </p:nvPicPr>
        <p:blipFill>
          <a:blip r:embed="rId2"/>
          <a:stretch>
            <a:fillRect/>
          </a:stretch>
        </p:blipFill>
        <p:spPr>
          <a:xfrm>
            <a:off x="5807968" y="921444"/>
            <a:ext cx="2364052" cy="468890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7" y="891480"/>
            <a:ext cx="2592287" cy="4610813"/>
          </a:xfrm>
          <a:prstGeom prst="rect">
            <a:avLst/>
          </a:prstGeom>
        </p:spPr>
      </p:pic>
      <p:sp>
        <p:nvSpPr>
          <p:cNvPr id="10" name="文本框 9"/>
          <p:cNvSpPr txBox="1"/>
          <p:nvPr/>
        </p:nvSpPr>
        <p:spPr>
          <a:xfrm>
            <a:off x="8628492" y="5747967"/>
            <a:ext cx="2707724" cy="829945"/>
          </a:xfrm>
          <a:prstGeom prst="rect">
            <a:avLst/>
          </a:prstGeom>
          <a:noFill/>
        </p:spPr>
        <p:txBody>
          <a:bodyPr wrap="square" rtlCol="0">
            <a:spAutoFit/>
          </a:bodyPr>
          <a:lstStyle/>
          <a:p>
            <a:r>
              <a:rPr lang="zh-CN" altLang="en-US" sz="1600" dirty="0">
                <a:solidFill>
                  <a:schemeClr val="dk1">
                    <a:lumMod val="75000"/>
                    <a:lumOff val="25000"/>
                  </a:schemeClr>
                </a:solidFill>
                <a:latin typeface="微软雅黑" panose="020B0503020204020204" charset="-122"/>
                <a:ea typeface="微软雅黑" panose="020B0503020204020204" charset="-122"/>
              </a:rPr>
              <a:t>审批通过后客户需在</a:t>
            </a:r>
            <a:r>
              <a:rPr lang="en-US" altLang="zh-CN" sz="1600" dirty="0">
                <a:solidFill>
                  <a:schemeClr val="dk1">
                    <a:lumMod val="75000"/>
                    <a:lumOff val="25000"/>
                  </a:schemeClr>
                </a:solidFill>
                <a:latin typeface="微软雅黑" panose="020B0503020204020204" charset="-122"/>
                <a:ea typeface="微软雅黑" panose="020B0503020204020204" charset="-122"/>
              </a:rPr>
              <a:t>30</a:t>
            </a:r>
            <a:r>
              <a:rPr lang="zh-CN" altLang="en-US" sz="1600" dirty="0">
                <a:solidFill>
                  <a:schemeClr val="dk1">
                    <a:lumMod val="75000"/>
                    <a:lumOff val="25000"/>
                  </a:schemeClr>
                </a:solidFill>
                <a:latin typeface="微软雅黑" panose="020B0503020204020204" charset="-122"/>
                <a:ea typeface="微软雅黑" panose="020B0503020204020204" charset="-122"/>
              </a:rPr>
              <a:t>天内完成签约，未签约超过</a:t>
            </a:r>
            <a:r>
              <a:rPr lang="en-US" altLang="zh-CN" sz="1600" dirty="0">
                <a:solidFill>
                  <a:schemeClr val="dk1">
                    <a:lumMod val="75000"/>
                    <a:lumOff val="25000"/>
                  </a:schemeClr>
                </a:solidFill>
                <a:latin typeface="微软雅黑" panose="020B0503020204020204" charset="-122"/>
                <a:ea typeface="微软雅黑" panose="020B0503020204020204" charset="-122"/>
              </a:rPr>
              <a:t>30</a:t>
            </a:r>
            <a:r>
              <a:rPr lang="zh-CN" altLang="en-US" sz="1600" dirty="0">
                <a:solidFill>
                  <a:schemeClr val="dk1">
                    <a:lumMod val="75000"/>
                    <a:lumOff val="25000"/>
                  </a:schemeClr>
                </a:solidFill>
                <a:latin typeface="微软雅黑" panose="020B0503020204020204" charset="-122"/>
                <a:ea typeface="微软雅黑" panose="020B0503020204020204" charset="-122"/>
              </a:rPr>
              <a:t>天则需重新申请</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pic>
        <p:nvPicPr>
          <p:cNvPr id="2" name="图片 14"/>
          <p:cNvPicPr>
            <a:picLocks noChangeAspect="1"/>
          </p:cNvPicPr>
          <p:nvPr/>
        </p:nvPicPr>
        <p:blipFill>
          <a:blip r:embed="rId4" cstate="print">
            <a:extLst>
              <a:ext uri="{28A0092B-C50C-407E-A947-70E740481C1C}">
                <a14:useLocalDpi xmlns:a14="http://schemas.microsoft.com/office/drawing/2010/main" val="0"/>
              </a:ext>
            </a:extLst>
          </a:blip>
          <a:srcRect b="21263"/>
          <a:stretch>
            <a:fillRect/>
          </a:stretch>
        </p:blipFill>
        <p:spPr>
          <a:xfrm>
            <a:off x="911860" y="933027"/>
            <a:ext cx="2645833" cy="4631267"/>
          </a:xfrm>
          <a:prstGeom prst="rect">
            <a:avLst/>
          </a:prstGeom>
          <a:ln>
            <a:noFill/>
          </a:ln>
        </p:spPr>
      </p:pic>
      <p:pic>
        <p:nvPicPr>
          <p:cNvPr id="6" name="图片 14"/>
          <p:cNvPicPr>
            <a:picLocks noChangeAspect="1"/>
          </p:cNvPicPr>
          <p:nvPr/>
        </p:nvPicPr>
        <p:blipFill>
          <a:blip r:embed="rId4" cstate="print">
            <a:extLst>
              <a:ext uri="{28A0092B-C50C-407E-A947-70E740481C1C}">
                <a14:useLocalDpi xmlns:a14="http://schemas.microsoft.com/office/drawing/2010/main" val="0"/>
              </a:ext>
            </a:extLst>
          </a:blip>
          <a:srcRect b="21263"/>
          <a:stretch>
            <a:fillRect/>
          </a:stretch>
        </p:blipFill>
        <p:spPr>
          <a:xfrm>
            <a:off x="8400627" y="891540"/>
            <a:ext cx="2645833" cy="4631267"/>
          </a:xfrm>
          <a:prstGeom prst="rect">
            <a:avLst/>
          </a:prstGeom>
          <a:ln>
            <a:noFill/>
          </a:ln>
        </p:spPr>
      </p:pic>
      <p:pic>
        <p:nvPicPr>
          <p:cNvPr id="8" name="图片 7"/>
          <p:cNvPicPr>
            <a:picLocks noChangeAspect="1"/>
          </p:cNvPicPr>
          <p:nvPr/>
        </p:nvPicPr>
        <p:blipFill>
          <a:blip r:embed="rId5"/>
          <a:stretch>
            <a:fillRect/>
          </a:stretch>
        </p:blipFill>
        <p:spPr>
          <a:xfrm>
            <a:off x="8475980" y="3141133"/>
            <a:ext cx="2495127" cy="37253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1424" y="260648"/>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贷款签约</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3791744" y="932723"/>
            <a:ext cx="2159775" cy="4769485"/>
          </a:xfrm>
          <a:prstGeom prst="rect">
            <a:avLst/>
          </a:prstGeom>
          <a:noFill/>
        </p:spPr>
        <p:txBody>
          <a:bodyPr wrap="square" rtlCol="0">
            <a:spAutoFit/>
          </a:bodyPr>
          <a:lstStyle/>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1</a:t>
            </a:r>
            <a:r>
              <a:rPr lang="zh-CN" altLang="en-US" sz="1600" dirty="0">
                <a:solidFill>
                  <a:schemeClr val="dk1">
                    <a:lumMod val="75000"/>
                    <a:lumOff val="25000"/>
                  </a:schemeClr>
                </a:solidFill>
                <a:latin typeface="微软雅黑" panose="020B0503020204020204" charset="-122"/>
                <a:ea typeface="微软雅黑" panose="020B0503020204020204" charset="-122"/>
              </a:rPr>
              <a:t>、绑定银行客户进入签约界面</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2</a:t>
            </a:r>
            <a:r>
              <a:rPr lang="zh-CN" altLang="en-US" sz="1600" dirty="0">
                <a:solidFill>
                  <a:schemeClr val="dk1">
                    <a:lumMod val="75000"/>
                    <a:lumOff val="25000"/>
                  </a:schemeClr>
                </a:solidFill>
                <a:latin typeface="微软雅黑" panose="020B0503020204020204" charset="-122"/>
                <a:ea typeface="微软雅黑" panose="020B0503020204020204" charset="-122"/>
              </a:rPr>
              <a:t>、签约额度、年化利率、授信期限、借</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还款账号反显</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3</a:t>
            </a:r>
            <a:r>
              <a:rPr lang="zh-CN" altLang="en-US" sz="1600" dirty="0">
                <a:solidFill>
                  <a:schemeClr val="dk1">
                    <a:lumMod val="75000"/>
                    <a:lumOff val="25000"/>
                  </a:schemeClr>
                </a:solidFill>
                <a:latin typeface="微软雅黑" panose="020B0503020204020204" charset="-122"/>
                <a:ea typeface="微软雅黑" panose="020B0503020204020204" charset="-122"/>
              </a:rPr>
              <a:t>、还款方式、资金用途需选择</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4</a:t>
            </a:r>
            <a:r>
              <a:rPr lang="zh-CN" altLang="en-US" sz="1600" dirty="0">
                <a:solidFill>
                  <a:schemeClr val="dk1">
                    <a:lumMod val="75000"/>
                    <a:lumOff val="25000"/>
                  </a:schemeClr>
                </a:solidFill>
                <a:latin typeface="微软雅黑" panose="020B0503020204020204" charset="-122"/>
                <a:ea typeface="微软雅黑" panose="020B0503020204020204" charset="-122"/>
              </a:rPr>
              <a:t>、填写短信验证码</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5</a:t>
            </a:r>
            <a:r>
              <a:rPr lang="zh-CN" altLang="en-US" sz="1600" dirty="0">
                <a:solidFill>
                  <a:schemeClr val="dk1">
                    <a:lumMod val="75000"/>
                    <a:lumOff val="25000"/>
                  </a:schemeClr>
                </a:solidFill>
                <a:latin typeface="微软雅黑" panose="020B0503020204020204" charset="-122"/>
                <a:ea typeface="微软雅黑" panose="020B0503020204020204" charset="-122"/>
              </a:rPr>
              <a:t>、阅读借款合同查阅合同信息与签约信息是否一致</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r>
              <a:rPr lang="en-US" altLang="zh-CN" sz="1600" dirty="0">
                <a:solidFill>
                  <a:schemeClr val="dk1">
                    <a:lumMod val="75000"/>
                    <a:lumOff val="25000"/>
                  </a:schemeClr>
                </a:solidFill>
                <a:latin typeface="微软雅黑" panose="020B0503020204020204" charset="-122"/>
                <a:ea typeface="微软雅黑" panose="020B0503020204020204" charset="-122"/>
              </a:rPr>
              <a:t>6</a:t>
            </a:r>
            <a:r>
              <a:rPr lang="zh-CN" altLang="en-US" sz="1600" dirty="0">
                <a:solidFill>
                  <a:schemeClr val="dk1">
                    <a:lumMod val="75000"/>
                    <a:lumOff val="25000"/>
                  </a:schemeClr>
                </a:solidFill>
                <a:latin typeface="微软雅黑" panose="020B0503020204020204" charset="-122"/>
                <a:ea typeface="微软雅黑" panose="020B0503020204020204" charset="-122"/>
              </a:rPr>
              <a:t>、点击提交签约</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pPr algn="just"/>
            <a:endParaRPr lang="en-US" altLang="zh-CN" sz="1600" dirty="0">
              <a:solidFill>
                <a:schemeClr val="dk1">
                  <a:lumMod val="75000"/>
                  <a:lumOff val="25000"/>
                </a:schemeClr>
              </a:solidFill>
              <a:latin typeface="微软雅黑" panose="020B0503020204020204" charset="-122"/>
              <a:ea typeface="微软雅黑" panose="020B0503020204020204" charset="-122"/>
            </a:endParaRPr>
          </a:p>
        </p:txBody>
      </p:sp>
      <p:pic>
        <p:nvPicPr>
          <p:cNvPr id="10" name="图片 9" descr="6fb60e441c9b86ddab3e9f257d3247b"/>
          <p:cNvPicPr>
            <a:picLocks noChangeAspect="1"/>
          </p:cNvPicPr>
          <p:nvPr/>
        </p:nvPicPr>
        <p:blipFill>
          <a:blip r:embed="rId1"/>
          <a:stretch>
            <a:fillRect/>
          </a:stretch>
        </p:blipFill>
        <p:spPr>
          <a:xfrm>
            <a:off x="1076457" y="932724"/>
            <a:ext cx="2562731" cy="5472608"/>
          </a:xfrm>
          <a:prstGeom prst="rect">
            <a:avLst/>
          </a:prstGeom>
        </p:spPr>
      </p:pic>
      <p:pic>
        <p:nvPicPr>
          <p:cNvPr id="13" name="图片 12" descr="济商小程序-21-34-1-签约完成"/>
          <p:cNvPicPr>
            <a:picLocks noChangeAspect="1"/>
          </p:cNvPicPr>
          <p:nvPr/>
        </p:nvPicPr>
        <p:blipFill>
          <a:blip r:embed="rId2"/>
          <a:stretch>
            <a:fillRect/>
          </a:stretch>
        </p:blipFill>
        <p:spPr>
          <a:xfrm>
            <a:off x="6288021" y="1053675"/>
            <a:ext cx="2939627" cy="5230707"/>
          </a:xfrm>
          <a:prstGeom prst="rect">
            <a:avLst/>
          </a:prstGeom>
        </p:spPr>
      </p:pic>
      <p:sp>
        <p:nvSpPr>
          <p:cNvPr id="2" name="文本框 1"/>
          <p:cNvSpPr txBox="1"/>
          <p:nvPr/>
        </p:nvSpPr>
        <p:spPr>
          <a:xfrm>
            <a:off x="9360363" y="1796819"/>
            <a:ext cx="1536171" cy="3291840"/>
          </a:xfrm>
          <a:prstGeom prst="rect">
            <a:avLst/>
          </a:prstGeom>
          <a:noFill/>
        </p:spPr>
        <p:txBody>
          <a:bodyPr wrap="square" rtlCol="0">
            <a:spAutoFit/>
          </a:bodyPr>
          <a:lstStyle/>
          <a:p>
            <a:r>
              <a:rPr lang="en-US" altLang="zh-CN" sz="1600" dirty="0">
                <a:solidFill>
                  <a:schemeClr val="dk1">
                    <a:lumMod val="75000"/>
                    <a:lumOff val="25000"/>
                  </a:schemeClr>
                </a:solidFill>
                <a:latin typeface="微软雅黑" panose="020B0503020204020204" charset="-122"/>
                <a:ea typeface="微软雅黑" panose="020B0503020204020204" charset="-122"/>
              </a:rPr>
              <a:t>1</a:t>
            </a:r>
            <a:r>
              <a:rPr lang="zh-CN" altLang="en-US" sz="1600" dirty="0">
                <a:solidFill>
                  <a:schemeClr val="dk1">
                    <a:lumMod val="75000"/>
                    <a:lumOff val="25000"/>
                  </a:schemeClr>
                </a:solidFill>
                <a:latin typeface="微软雅黑" panose="020B0503020204020204" charset="-122"/>
                <a:ea typeface="微软雅黑" panose="020B0503020204020204" charset="-122"/>
              </a:rPr>
              <a:t>、提交成功显示签约已完成</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r>
              <a:rPr lang="en-US" altLang="zh-CN" sz="1600" dirty="0">
                <a:solidFill>
                  <a:schemeClr val="dk1">
                    <a:lumMod val="75000"/>
                    <a:lumOff val="25000"/>
                  </a:schemeClr>
                </a:solidFill>
                <a:latin typeface="微软雅黑" panose="020B0503020204020204" charset="-122"/>
                <a:ea typeface="微软雅黑" panose="020B0503020204020204" charset="-122"/>
              </a:rPr>
              <a:t>2</a:t>
            </a:r>
            <a:r>
              <a:rPr lang="zh-CN" altLang="en-US" sz="1600" dirty="0">
                <a:solidFill>
                  <a:schemeClr val="dk1">
                    <a:lumMod val="75000"/>
                    <a:lumOff val="25000"/>
                  </a:schemeClr>
                </a:solidFill>
                <a:latin typeface="微软雅黑" panose="020B0503020204020204" charset="-122"/>
                <a:ea typeface="微软雅黑" panose="020B0503020204020204" charset="-122"/>
              </a:rPr>
              <a:t>、点击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立即用款</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客户可进行只用</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r>
              <a:rPr lang="en-US" altLang="zh-CN" sz="1600" dirty="0">
                <a:solidFill>
                  <a:schemeClr val="dk1">
                    <a:lumMod val="75000"/>
                    <a:lumOff val="25000"/>
                  </a:schemeClr>
                </a:solidFill>
                <a:latin typeface="微软雅黑" panose="020B0503020204020204" charset="-122"/>
                <a:ea typeface="微软雅黑" panose="020B0503020204020204" charset="-122"/>
              </a:rPr>
              <a:t>3</a:t>
            </a:r>
            <a:r>
              <a:rPr lang="zh-CN" altLang="en-US" sz="1600" dirty="0">
                <a:solidFill>
                  <a:schemeClr val="dk1">
                    <a:lumMod val="75000"/>
                    <a:lumOff val="25000"/>
                  </a:schemeClr>
                </a:solidFill>
                <a:latin typeface="微软雅黑" panose="020B0503020204020204" charset="-122"/>
                <a:ea typeface="微软雅黑" panose="020B0503020204020204" charset="-122"/>
              </a:rPr>
              <a:t>、如暂不只用可退出小程序或点击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暂不支用</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进入首页</a:t>
            </a:r>
            <a:endParaRPr lang="en-US" altLang="zh-CN" sz="1600" dirty="0">
              <a:solidFill>
                <a:schemeClr val="dk1">
                  <a:lumMod val="75000"/>
                  <a:lumOff val="25000"/>
                </a:schemeClr>
              </a:solidFill>
              <a:latin typeface="微软雅黑" panose="020B0503020204020204" charset="-122"/>
              <a:ea typeface="微软雅黑" panose="020B0503020204020204" charset="-122"/>
            </a:endParaRPr>
          </a:p>
          <a:p>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1424" y="260648"/>
            <a:ext cx="6109397" cy="460375"/>
          </a:xfrm>
          <a:prstGeom prst="rect">
            <a:avLst/>
          </a:prstGeom>
          <a:noFill/>
        </p:spPr>
        <p:txBody>
          <a:bodyPr wrap="square">
            <a:spAutoFit/>
          </a:bodyPr>
          <a:lstStyle/>
          <a:p>
            <a:r>
              <a:rPr lang="zh-CN" altLang="en-US" sz="2400" b="1" dirty="0">
                <a:solidFill>
                  <a:schemeClr val="dk1">
                    <a:lumMod val="75000"/>
                    <a:lumOff val="25000"/>
                  </a:schemeClr>
                </a:solidFill>
                <a:latin typeface="微软雅黑" panose="020B0503020204020204" charset="-122"/>
                <a:ea typeface="微软雅黑" panose="020B0503020204020204" charset="-122"/>
              </a:rPr>
              <a:t>贷款支用</a:t>
            </a:r>
            <a:endParaRPr lang="zh-CN" altLang="en-US" sz="2400" b="1" dirty="0">
              <a:solidFill>
                <a:schemeClr val="dk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0" y="5907272"/>
            <a:ext cx="3023659" cy="583565"/>
          </a:xfrm>
          <a:prstGeom prst="rect">
            <a:avLst/>
          </a:prstGeom>
          <a:noFill/>
        </p:spPr>
        <p:txBody>
          <a:bodyPr wrap="square" rtlCol="0">
            <a:spAutoFit/>
          </a:bodyPr>
          <a:lstStyle/>
          <a:p>
            <a:pPr algn="just"/>
            <a:r>
              <a:rPr lang="zh-CN" altLang="en-US" sz="1600" dirty="0">
                <a:solidFill>
                  <a:schemeClr val="dk1">
                    <a:lumMod val="75000"/>
                    <a:lumOff val="25000"/>
                  </a:schemeClr>
                </a:solidFill>
                <a:latin typeface="微软雅黑" panose="020B0503020204020204" charset="-122"/>
                <a:ea typeface="微软雅黑" panose="020B0503020204020204" charset="-122"/>
              </a:rPr>
              <a:t>如有可用额度，客户点击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申请进度</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进入下图界面</a:t>
            </a:r>
            <a:endParaRPr lang="zh-CN" altLang="zh-CN" sz="1600" dirty="0">
              <a:solidFill>
                <a:schemeClr val="dk1">
                  <a:lumMod val="75000"/>
                  <a:lumOff val="25000"/>
                </a:schemeClr>
              </a:solidFill>
              <a:latin typeface="微软雅黑" panose="020B0503020204020204" charset="-122"/>
              <a:ea typeface="微软雅黑" panose="020B0503020204020204" charset="-122"/>
            </a:endParaRPr>
          </a:p>
        </p:txBody>
      </p:sp>
      <p:pic>
        <p:nvPicPr>
          <p:cNvPr id="8" name="图片 7" descr="091f3fea19723930b76d762ddd2bd6b"/>
          <p:cNvPicPr>
            <a:picLocks noChangeAspect="1"/>
          </p:cNvPicPr>
          <p:nvPr/>
        </p:nvPicPr>
        <p:blipFill>
          <a:blip r:embed="rId1"/>
          <a:stretch>
            <a:fillRect/>
          </a:stretch>
        </p:blipFill>
        <p:spPr>
          <a:xfrm>
            <a:off x="6380776" y="945760"/>
            <a:ext cx="2450253" cy="4537287"/>
          </a:xfrm>
          <a:prstGeom prst="rect">
            <a:avLst/>
          </a:prstGeom>
        </p:spPr>
      </p:pic>
      <p:pic>
        <p:nvPicPr>
          <p:cNvPr id="9" name="图片 8" descr="济商小程序-35-37-1-支用成功"/>
          <p:cNvPicPr>
            <a:picLocks noChangeAspect="1"/>
          </p:cNvPicPr>
          <p:nvPr/>
        </p:nvPicPr>
        <p:blipFill>
          <a:blip r:embed="rId2"/>
          <a:stretch>
            <a:fillRect/>
          </a:stretch>
        </p:blipFill>
        <p:spPr>
          <a:xfrm>
            <a:off x="9168341" y="869559"/>
            <a:ext cx="2839323" cy="2559441"/>
          </a:xfrm>
          <a:prstGeom prst="rect">
            <a:avLst/>
          </a:prstGeom>
        </p:spPr>
      </p:pic>
      <p:pic>
        <p:nvPicPr>
          <p:cNvPr id="12" name="图片 11" descr="8f2f5b174a0edd672cc136763ad9bf9"/>
          <p:cNvPicPr>
            <a:picLocks noChangeAspect="1"/>
          </p:cNvPicPr>
          <p:nvPr/>
        </p:nvPicPr>
        <p:blipFill>
          <a:blip r:embed="rId3"/>
          <a:srcRect t="3284" b="19886"/>
          <a:stretch>
            <a:fillRect/>
          </a:stretch>
        </p:blipFill>
        <p:spPr>
          <a:xfrm>
            <a:off x="3217680" y="931539"/>
            <a:ext cx="2702901" cy="4500211"/>
          </a:xfrm>
          <a:prstGeom prst="rect">
            <a:avLst/>
          </a:prstGeom>
        </p:spPr>
      </p:pic>
      <p:sp>
        <p:nvSpPr>
          <p:cNvPr id="13" name="文本框 12"/>
          <p:cNvSpPr txBox="1"/>
          <p:nvPr/>
        </p:nvSpPr>
        <p:spPr>
          <a:xfrm>
            <a:off x="3217680" y="5829267"/>
            <a:ext cx="2702901" cy="583565"/>
          </a:xfrm>
          <a:prstGeom prst="rect">
            <a:avLst/>
          </a:prstGeom>
          <a:noFill/>
        </p:spPr>
        <p:txBody>
          <a:bodyPr wrap="square" rtlCol="0">
            <a:spAutoFit/>
          </a:bodyPr>
          <a:lstStyle/>
          <a:p>
            <a:r>
              <a:rPr lang="zh-CN" altLang="en-US" sz="1600" dirty="0">
                <a:solidFill>
                  <a:schemeClr val="dk1">
                    <a:lumMod val="75000"/>
                    <a:lumOff val="25000"/>
                  </a:schemeClr>
                </a:solidFill>
                <a:latin typeface="微软雅黑" panose="020B0503020204020204" charset="-122"/>
                <a:ea typeface="微软雅黑" panose="020B0503020204020204" charset="-122"/>
              </a:rPr>
              <a:t>点击</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立即支用</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进入下图界面</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
        <p:nvSpPr>
          <p:cNvPr id="14" name="文本框 13"/>
          <p:cNvSpPr txBox="1"/>
          <p:nvPr/>
        </p:nvSpPr>
        <p:spPr>
          <a:xfrm>
            <a:off x="6380776" y="5733256"/>
            <a:ext cx="2702901" cy="829945"/>
          </a:xfrm>
          <a:prstGeom prst="rect">
            <a:avLst/>
          </a:prstGeom>
          <a:noFill/>
        </p:spPr>
        <p:txBody>
          <a:bodyPr wrap="square" rtlCol="0">
            <a:spAutoFit/>
          </a:bodyPr>
          <a:lstStyle/>
          <a:p>
            <a:r>
              <a:rPr lang="zh-CN" altLang="en-US" sz="1600" dirty="0">
                <a:solidFill>
                  <a:schemeClr val="dk1">
                    <a:lumMod val="75000"/>
                    <a:lumOff val="25000"/>
                  </a:schemeClr>
                </a:solidFill>
                <a:latin typeface="微软雅黑" panose="020B0503020204020204" charset="-122"/>
                <a:ea typeface="微软雅黑" panose="020B0503020204020204" charset="-122"/>
              </a:rPr>
              <a:t>在可用额度范围内，选择借款期限，借款额度，单日单次不得超过</a:t>
            </a:r>
            <a:r>
              <a:rPr lang="en-US" altLang="zh-CN" sz="1600" dirty="0">
                <a:solidFill>
                  <a:schemeClr val="dk1">
                    <a:lumMod val="75000"/>
                    <a:lumOff val="25000"/>
                  </a:schemeClr>
                </a:solidFill>
                <a:latin typeface="微软雅黑" panose="020B0503020204020204" charset="-122"/>
                <a:ea typeface="微软雅黑" panose="020B0503020204020204" charset="-122"/>
              </a:rPr>
              <a:t>50</a:t>
            </a:r>
            <a:r>
              <a:rPr lang="zh-CN" altLang="en-US" sz="1600" dirty="0">
                <a:solidFill>
                  <a:schemeClr val="dk1">
                    <a:lumMod val="75000"/>
                    <a:lumOff val="25000"/>
                  </a:schemeClr>
                </a:solidFill>
                <a:latin typeface="微软雅黑" panose="020B0503020204020204" charset="-122"/>
                <a:ea typeface="微软雅黑" panose="020B0503020204020204" charset="-122"/>
              </a:rPr>
              <a:t>万</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sp>
        <p:nvSpPr>
          <p:cNvPr id="15" name="文本框 14"/>
          <p:cNvSpPr txBox="1"/>
          <p:nvPr/>
        </p:nvSpPr>
        <p:spPr>
          <a:xfrm>
            <a:off x="9360363" y="5733256"/>
            <a:ext cx="2550160" cy="1076325"/>
          </a:xfrm>
          <a:prstGeom prst="rect">
            <a:avLst/>
          </a:prstGeom>
          <a:noFill/>
        </p:spPr>
        <p:txBody>
          <a:bodyPr wrap="square" rtlCol="0">
            <a:spAutoFit/>
          </a:bodyPr>
          <a:lstStyle/>
          <a:p>
            <a:r>
              <a:rPr lang="zh-CN" altLang="en-US" sz="1600" dirty="0">
                <a:solidFill>
                  <a:schemeClr val="dk1">
                    <a:lumMod val="75000"/>
                    <a:lumOff val="25000"/>
                  </a:schemeClr>
                </a:solidFill>
                <a:latin typeface="微软雅黑" panose="020B0503020204020204" charset="-122"/>
                <a:ea typeface="微软雅黑" panose="020B0503020204020204" charset="-122"/>
              </a:rPr>
              <a:t>提交支用信息后展示借款成功界面，如借款处理中可稍后点击首页</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贷款记录</a:t>
            </a:r>
            <a:r>
              <a:rPr lang="en-US" altLang="zh-CN" sz="1600" dirty="0">
                <a:solidFill>
                  <a:schemeClr val="dk1">
                    <a:lumMod val="75000"/>
                    <a:lumOff val="25000"/>
                  </a:schemeClr>
                </a:solidFill>
                <a:latin typeface="微软雅黑" panose="020B0503020204020204" charset="-122"/>
                <a:ea typeface="微软雅黑" panose="020B0503020204020204" charset="-122"/>
              </a:rPr>
              <a:t>】</a:t>
            </a:r>
            <a:r>
              <a:rPr lang="zh-CN" altLang="en-US" sz="1600" dirty="0">
                <a:solidFill>
                  <a:schemeClr val="dk1">
                    <a:lumMod val="75000"/>
                    <a:lumOff val="25000"/>
                  </a:schemeClr>
                </a:solidFill>
                <a:latin typeface="微软雅黑" panose="020B0503020204020204" charset="-122"/>
                <a:ea typeface="微软雅黑" panose="020B0503020204020204" charset="-122"/>
              </a:rPr>
              <a:t>查询是否成功入账</a:t>
            </a:r>
            <a:endParaRPr lang="zh-CN" altLang="en-US" sz="1600" dirty="0">
              <a:solidFill>
                <a:schemeClr val="dk1">
                  <a:lumMod val="75000"/>
                  <a:lumOff val="25000"/>
                </a:schemeClr>
              </a:solidFill>
              <a:latin typeface="微软雅黑" panose="020B0503020204020204" charset="-122"/>
              <a:ea typeface="微软雅黑" panose="020B0503020204020204" charset="-122"/>
            </a:endParaRPr>
          </a:p>
        </p:txBody>
      </p:sp>
      <p:pic>
        <p:nvPicPr>
          <p:cNvPr id="19" name="图片 18"/>
          <p:cNvPicPr>
            <a:picLocks noChangeAspect="1"/>
          </p:cNvPicPr>
          <p:nvPr/>
        </p:nvPicPr>
        <p:blipFill>
          <a:blip r:embed="rId4"/>
          <a:stretch>
            <a:fillRect/>
          </a:stretch>
        </p:blipFill>
        <p:spPr>
          <a:xfrm>
            <a:off x="9177865" y="3149245"/>
            <a:ext cx="2805853" cy="2305357"/>
          </a:xfrm>
          <a:prstGeom prst="rect">
            <a:avLst/>
          </a:prstGeom>
        </p:spPr>
      </p:pic>
      <p:pic>
        <p:nvPicPr>
          <p:cNvPr id="16" name="图片 15"/>
          <p:cNvPicPr>
            <a:picLocks noChangeAspect="1"/>
          </p:cNvPicPr>
          <p:nvPr/>
        </p:nvPicPr>
        <p:blipFill>
          <a:blip r:embed="rId5"/>
          <a:stretch>
            <a:fillRect/>
          </a:stretch>
        </p:blipFill>
        <p:spPr>
          <a:xfrm>
            <a:off x="528859" y="923940"/>
            <a:ext cx="2129883" cy="46092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1"/>
          <a:stretch>
            <a:fillRect/>
          </a:stretch>
        </p:blipFill>
        <p:spPr>
          <a:xfrm rot="16200000">
            <a:off x="4379486" y="-954517"/>
            <a:ext cx="3433033" cy="12192002"/>
          </a:xfrm>
          <a:prstGeom prst="rect">
            <a:avLst/>
          </a:prstGeom>
        </p:spPr>
      </p:pic>
      <p:sp>
        <p:nvSpPr>
          <p:cNvPr id="108" name="文本框 107"/>
          <p:cNvSpPr txBox="1"/>
          <p:nvPr/>
        </p:nvSpPr>
        <p:spPr>
          <a:xfrm>
            <a:off x="739140" y="2958465"/>
            <a:ext cx="8158480" cy="829945"/>
          </a:xfrm>
          <a:prstGeom prst="rect">
            <a:avLst/>
          </a:prstGeom>
          <a:noFill/>
        </p:spPr>
        <p:txBody>
          <a:bodyPr wrap="square" rtlCol="0">
            <a:spAutoFit/>
          </a:bodyPr>
          <a:lstStyle/>
          <a:p>
            <a:r>
              <a:rPr lang="en-US" altLang="zh-CN" sz="4800" b="1" dirty="0">
                <a:solidFill>
                  <a:schemeClr val="accent1"/>
                </a:solidFill>
                <a:effectLst>
                  <a:outerShdw blurRad="38100" dist="25400" dir="5400000" algn="ctr" rotWithShape="0">
                    <a:srgbClr val="6E747A">
                      <a:alpha val="43000"/>
                    </a:srgbClr>
                  </a:outerShdw>
                </a:effectLst>
                <a:latin typeface="+mn-ea"/>
                <a:cs typeface="微软雅黑" panose="020B0503020204020204" charset="-122"/>
              </a:rPr>
              <a:t>           </a:t>
            </a:r>
            <a:r>
              <a:rPr lang="zh-CN" altLang="zh-CN" sz="4800" b="1" dirty="0">
                <a:solidFill>
                  <a:schemeClr val="accent1"/>
                </a:solidFill>
                <a:effectLst>
                  <a:outerShdw blurRad="38100" dist="25400" dir="5400000" algn="ctr" rotWithShape="0">
                    <a:srgbClr val="6E747A">
                      <a:alpha val="43000"/>
                    </a:srgbClr>
                  </a:outerShdw>
                </a:effectLst>
                <a:latin typeface="+mn-ea"/>
                <a:cs typeface="微软雅黑" panose="020B0503020204020204" charset="-122"/>
              </a:rPr>
              <a:t>谢 谢 大 家 </a:t>
            </a:r>
            <a:r>
              <a:rPr lang="en-US" altLang="zh-CN" sz="4800" b="1" dirty="0">
                <a:solidFill>
                  <a:schemeClr val="accent1"/>
                </a:solidFill>
                <a:effectLst>
                  <a:outerShdw blurRad="38100" dist="25400" dir="5400000" algn="ctr" rotWithShape="0">
                    <a:srgbClr val="6E747A">
                      <a:alpha val="43000"/>
                    </a:srgbClr>
                  </a:outerShdw>
                </a:effectLst>
                <a:latin typeface="+mn-ea"/>
                <a:cs typeface="微软雅黑" panose="020B0503020204020204" charset="-122"/>
              </a:rPr>
              <a:t>!</a:t>
            </a:r>
            <a:endParaRPr lang="zh-CN" altLang="en-US" sz="4800" b="1" dirty="0">
              <a:solidFill>
                <a:schemeClr val="accent1"/>
              </a:solidFill>
              <a:effectLst>
                <a:outerShdw blurRad="38100" dist="25400" dir="5400000" algn="ctr" rotWithShape="0">
                  <a:srgbClr val="6E747A">
                    <a:alpha val="43000"/>
                  </a:srgbClr>
                </a:outerShdw>
              </a:effectLst>
              <a:latin typeface="+mn-ea"/>
              <a:cs typeface="微软雅黑" panose="020B0503020204020204" charset="-122"/>
            </a:endParaRPr>
          </a:p>
        </p:txBody>
      </p:sp>
      <p:grpSp>
        <p:nvGrpSpPr>
          <p:cNvPr id="15" name="组合 14"/>
          <p:cNvGrpSpPr/>
          <p:nvPr/>
        </p:nvGrpSpPr>
        <p:grpSpPr>
          <a:xfrm>
            <a:off x="7566576" y="0"/>
            <a:ext cx="4645717" cy="6858000"/>
            <a:chOff x="7566576" y="0"/>
            <a:chExt cx="4645717" cy="6858000"/>
          </a:xfrm>
        </p:grpSpPr>
        <p:sp>
          <p:nvSpPr>
            <p:cNvPr id="21" name="等腰三角形 20"/>
            <p:cNvSpPr/>
            <p:nvPr/>
          </p:nvSpPr>
          <p:spPr>
            <a:xfrm>
              <a:off x="9564080" y="342649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2" name="等腰三角形 21"/>
            <p:cNvSpPr/>
            <p:nvPr/>
          </p:nvSpPr>
          <p:spPr>
            <a:xfrm flipV="1">
              <a:off x="10225386" y="342649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3" name="等腰三角形 22"/>
            <p:cNvSpPr/>
            <p:nvPr/>
          </p:nvSpPr>
          <p:spPr>
            <a:xfrm flipV="1">
              <a:off x="9561607" y="2283697"/>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等腰三角形 23"/>
            <p:cNvSpPr/>
            <p:nvPr/>
          </p:nvSpPr>
          <p:spPr>
            <a:xfrm>
              <a:off x="10221754" y="228369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7" name="等腰三角形 36"/>
            <p:cNvSpPr/>
            <p:nvPr/>
          </p:nvSpPr>
          <p:spPr>
            <a:xfrm flipV="1">
              <a:off x="8905534" y="342224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等腰三角形 40"/>
            <p:cNvSpPr/>
            <p:nvPr/>
          </p:nvSpPr>
          <p:spPr>
            <a:xfrm>
              <a:off x="8900390" y="2284644"/>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7" name="任意多边形 106"/>
            <p:cNvSpPr/>
            <p:nvPr/>
          </p:nvSpPr>
          <p:spPr>
            <a:xfrm>
              <a:off x="7566576" y="3"/>
              <a:ext cx="4625424" cy="6857997"/>
            </a:xfrm>
            <a:custGeom>
              <a:avLst/>
              <a:gdLst>
                <a:gd name="connsiteX0" fmla="*/ 4615352 w 5936064"/>
                <a:gd name="connsiteY0" fmla="*/ 0 h 6857997"/>
                <a:gd name="connsiteX1" fmla="*/ 4621376 w 5936064"/>
                <a:gd name="connsiteY1" fmla="*/ 0 h 6857997"/>
                <a:gd name="connsiteX2" fmla="*/ 5936064 w 5936064"/>
                <a:gd name="connsiteY2" fmla="*/ 0 h 6857997"/>
                <a:gd name="connsiteX3" fmla="*/ 5936064 w 5936064"/>
                <a:gd name="connsiteY3" fmla="*/ 6857997 h 6857997"/>
                <a:gd name="connsiteX4" fmla="*/ 5931042 w 5936064"/>
                <a:gd name="connsiteY4" fmla="*/ 6857997 h 6857997"/>
                <a:gd name="connsiteX5" fmla="*/ 4625392 w 5936064"/>
                <a:gd name="connsiteY5" fmla="*/ 6857997 h 6857997"/>
                <a:gd name="connsiteX6" fmla="*/ 4620962 w 5936064"/>
                <a:gd name="connsiteY6" fmla="*/ 6857997 h 6857997"/>
                <a:gd name="connsiteX7" fmla="*/ 4623178 w 5936064"/>
                <a:gd name="connsiteY7" fmla="*/ 6854178 h 6857997"/>
                <a:gd name="connsiteX8" fmla="*/ 3961613 w 5936064"/>
                <a:gd name="connsiteY8" fmla="*/ 5713551 h 6857997"/>
                <a:gd name="connsiteX9" fmla="*/ 3309426 w 5936064"/>
                <a:gd name="connsiteY9" fmla="*/ 4570934 h 6857997"/>
                <a:gd name="connsiteX10" fmla="*/ 3308465 w 5936064"/>
                <a:gd name="connsiteY10" fmla="*/ 4570934 h 6857997"/>
                <a:gd name="connsiteX11" fmla="*/ 1998644 w 5936064"/>
                <a:gd name="connsiteY11" fmla="*/ 4570934 h 6857997"/>
                <a:gd name="connsiteX12" fmla="*/ 683786 w 5936064"/>
                <a:gd name="connsiteY12" fmla="*/ 4558234 h 6857997"/>
                <a:gd name="connsiteX13" fmla="*/ 0 w 5936064"/>
                <a:gd name="connsiteY13" fmla="*/ 3428140 h 6857997"/>
                <a:gd name="connsiteX14" fmla="*/ 662821 w 5936064"/>
                <a:gd name="connsiteY14" fmla="*/ 2283694 h 6857997"/>
                <a:gd name="connsiteX15" fmla="*/ 1980024 w 5936064"/>
                <a:gd name="connsiteY15" fmla="*/ 2296394 h 6857997"/>
                <a:gd name="connsiteX16" fmla="*/ 2658250 w 5936064"/>
                <a:gd name="connsiteY16" fmla="*/ 1160995 h 6857997"/>
                <a:gd name="connsiteX17" fmla="*/ 3956841 w 5936064"/>
                <a:gd name="connsiteY17" fmla="*/ 1139426 h 6857997"/>
                <a:gd name="connsiteX18" fmla="*/ 3957184 w 5936064"/>
                <a:gd name="connsiteY18" fmla="*/ 1138836 h 6857997"/>
                <a:gd name="connsiteX19" fmla="*/ 3957526 w 5936064"/>
                <a:gd name="connsiteY19" fmla="*/ 1139426 h 6857997"/>
                <a:gd name="connsiteX20" fmla="*/ 3960509 w 5936064"/>
                <a:gd name="connsiteY20" fmla="*/ 1139426 h 6857997"/>
                <a:gd name="connsiteX21" fmla="*/ 4618365 w 5936064"/>
                <a:gd name="connsiteY21" fmla="*/ 5193 h 6857997"/>
                <a:gd name="connsiteX0-1" fmla="*/ 4615352 w 5936064"/>
                <a:gd name="connsiteY0-2" fmla="*/ 0 h 6857997"/>
                <a:gd name="connsiteX1-3" fmla="*/ 4621376 w 5936064"/>
                <a:gd name="connsiteY1-4" fmla="*/ 0 h 6857997"/>
                <a:gd name="connsiteX2-5" fmla="*/ 5936064 w 5936064"/>
                <a:gd name="connsiteY2-6" fmla="*/ 0 h 6857997"/>
                <a:gd name="connsiteX3-7" fmla="*/ 5936064 w 5936064"/>
                <a:gd name="connsiteY3-8" fmla="*/ 6857997 h 6857997"/>
                <a:gd name="connsiteX4-9" fmla="*/ 5931042 w 5936064"/>
                <a:gd name="connsiteY4-10" fmla="*/ 6857997 h 6857997"/>
                <a:gd name="connsiteX5-11" fmla="*/ 4625392 w 5936064"/>
                <a:gd name="connsiteY5-12" fmla="*/ 6857997 h 6857997"/>
                <a:gd name="connsiteX6-13" fmla="*/ 4620962 w 5936064"/>
                <a:gd name="connsiteY6-14" fmla="*/ 6857997 h 6857997"/>
                <a:gd name="connsiteX7-15" fmla="*/ 4623178 w 5936064"/>
                <a:gd name="connsiteY7-16" fmla="*/ 6854178 h 6857997"/>
                <a:gd name="connsiteX8-17" fmla="*/ 3961613 w 5936064"/>
                <a:gd name="connsiteY8-18" fmla="*/ 5713551 h 6857997"/>
                <a:gd name="connsiteX9-19" fmla="*/ 3309426 w 5936064"/>
                <a:gd name="connsiteY9-20" fmla="*/ 4570934 h 6857997"/>
                <a:gd name="connsiteX10-21" fmla="*/ 3308465 w 5936064"/>
                <a:gd name="connsiteY10-22" fmla="*/ 4570934 h 6857997"/>
                <a:gd name="connsiteX11-23" fmla="*/ 1998644 w 5936064"/>
                <a:gd name="connsiteY11-24" fmla="*/ 4570934 h 6857997"/>
                <a:gd name="connsiteX12-25" fmla="*/ 683786 w 5936064"/>
                <a:gd name="connsiteY12-26" fmla="*/ 4558234 h 6857997"/>
                <a:gd name="connsiteX13-27" fmla="*/ 0 w 5936064"/>
                <a:gd name="connsiteY13-28" fmla="*/ 3428140 h 6857997"/>
                <a:gd name="connsiteX14-29" fmla="*/ 1980024 w 5936064"/>
                <a:gd name="connsiteY14-30" fmla="*/ 2296394 h 6857997"/>
                <a:gd name="connsiteX15-31" fmla="*/ 2658250 w 5936064"/>
                <a:gd name="connsiteY15-32" fmla="*/ 1160995 h 6857997"/>
                <a:gd name="connsiteX16-33" fmla="*/ 3956841 w 5936064"/>
                <a:gd name="connsiteY16-34" fmla="*/ 1139426 h 6857997"/>
                <a:gd name="connsiteX17-35" fmla="*/ 3957184 w 5936064"/>
                <a:gd name="connsiteY17-36" fmla="*/ 1138836 h 6857997"/>
                <a:gd name="connsiteX18-37" fmla="*/ 3957526 w 5936064"/>
                <a:gd name="connsiteY18-38" fmla="*/ 1139426 h 6857997"/>
                <a:gd name="connsiteX19-39" fmla="*/ 3960509 w 5936064"/>
                <a:gd name="connsiteY19-40" fmla="*/ 1139426 h 6857997"/>
                <a:gd name="connsiteX20-41" fmla="*/ 4618365 w 5936064"/>
                <a:gd name="connsiteY20-42" fmla="*/ 5193 h 6857997"/>
                <a:gd name="connsiteX21-43" fmla="*/ 4615352 w 5936064"/>
                <a:gd name="connsiteY21-44" fmla="*/ 0 h 6857997"/>
                <a:gd name="connsiteX0-45" fmla="*/ 4615352 w 5936064"/>
                <a:gd name="connsiteY0-46" fmla="*/ 0 h 6857997"/>
                <a:gd name="connsiteX1-47" fmla="*/ 4621376 w 5936064"/>
                <a:gd name="connsiteY1-48" fmla="*/ 0 h 6857997"/>
                <a:gd name="connsiteX2-49" fmla="*/ 5936064 w 5936064"/>
                <a:gd name="connsiteY2-50" fmla="*/ 0 h 6857997"/>
                <a:gd name="connsiteX3-51" fmla="*/ 5936064 w 5936064"/>
                <a:gd name="connsiteY3-52" fmla="*/ 6857997 h 6857997"/>
                <a:gd name="connsiteX4-53" fmla="*/ 5931042 w 5936064"/>
                <a:gd name="connsiteY4-54" fmla="*/ 6857997 h 6857997"/>
                <a:gd name="connsiteX5-55" fmla="*/ 4625392 w 5936064"/>
                <a:gd name="connsiteY5-56" fmla="*/ 6857997 h 6857997"/>
                <a:gd name="connsiteX6-57" fmla="*/ 4620962 w 5936064"/>
                <a:gd name="connsiteY6-58" fmla="*/ 6857997 h 6857997"/>
                <a:gd name="connsiteX7-59" fmla="*/ 4623178 w 5936064"/>
                <a:gd name="connsiteY7-60" fmla="*/ 6854178 h 6857997"/>
                <a:gd name="connsiteX8-61" fmla="*/ 3961613 w 5936064"/>
                <a:gd name="connsiteY8-62" fmla="*/ 5713551 h 6857997"/>
                <a:gd name="connsiteX9-63" fmla="*/ 3309426 w 5936064"/>
                <a:gd name="connsiteY9-64" fmla="*/ 4570934 h 6857997"/>
                <a:gd name="connsiteX10-65" fmla="*/ 3308465 w 5936064"/>
                <a:gd name="connsiteY10-66" fmla="*/ 4570934 h 6857997"/>
                <a:gd name="connsiteX11-67" fmla="*/ 1998644 w 5936064"/>
                <a:gd name="connsiteY11-68" fmla="*/ 4570934 h 6857997"/>
                <a:gd name="connsiteX12-69" fmla="*/ 0 w 5936064"/>
                <a:gd name="connsiteY12-70" fmla="*/ 3428140 h 6857997"/>
                <a:gd name="connsiteX13-71" fmla="*/ 1980024 w 5936064"/>
                <a:gd name="connsiteY13-72" fmla="*/ 2296394 h 6857997"/>
                <a:gd name="connsiteX14-73" fmla="*/ 2658250 w 5936064"/>
                <a:gd name="connsiteY14-74" fmla="*/ 1160995 h 6857997"/>
                <a:gd name="connsiteX15-75" fmla="*/ 3956841 w 5936064"/>
                <a:gd name="connsiteY15-76" fmla="*/ 1139426 h 6857997"/>
                <a:gd name="connsiteX16-77" fmla="*/ 3957184 w 5936064"/>
                <a:gd name="connsiteY16-78" fmla="*/ 1138836 h 6857997"/>
                <a:gd name="connsiteX17-79" fmla="*/ 3957526 w 5936064"/>
                <a:gd name="connsiteY17-80" fmla="*/ 1139426 h 6857997"/>
                <a:gd name="connsiteX18-81" fmla="*/ 3960509 w 5936064"/>
                <a:gd name="connsiteY18-82" fmla="*/ 1139426 h 6857997"/>
                <a:gd name="connsiteX19-83" fmla="*/ 4618365 w 5936064"/>
                <a:gd name="connsiteY19-84" fmla="*/ 5193 h 6857997"/>
                <a:gd name="connsiteX20-85" fmla="*/ 4615352 w 5936064"/>
                <a:gd name="connsiteY20-86" fmla="*/ 0 h 6857997"/>
                <a:gd name="connsiteX0-87" fmla="*/ 3304712 w 4625424"/>
                <a:gd name="connsiteY0-88" fmla="*/ 0 h 6857997"/>
                <a:gd name="connsiteX1-89" fmla="*/ 3310736 w 4625424"/>
                <a:gd name="connsiteY1-90" fmla="*/ 0 h 6857997"/>
                <a:gd name="connsiteX2-91" fmla="*/ 4625424 w 4625424"/>
                <a:gd name="connsiteY2-92" fmla="*/ 0 h 6857997"/>
                <a:gd name="connsiteX3-93" fmla="*/ 4625424 w 4625424"/>
                <a:gd name="connsiteY3-94" fmla="*/ 6857997 h 6857997"/>
                <a:gd name="connsiteX4-95" fmla="*/ 4620402 w 4625424"/>
                <a:gd name="connsiteY4-96" fmla="*/ 6857997 h 6857997"/>
                <a:gd name="connsiteX5-97" fmla="*/ 3314752 w 4625424"/>
                <a:gd name="connsiteY5-98" fmla="*/ 6857997 h 6857997"/>
                <a:gd name="connsiteX6-99" fmla="*/ 3310322 w 4625424"/>
                <a:gd name="connsiteY6-100" fmla="*/ 6857997 h 6857997"/>
                <a:gd name="connsiteX7-101" fmla="*/ 3312538 w 4625424"/>
                <a:gd name="connsiteY7-102" fmla="*/ 6854178 h 6857997"/>
                <a:gd name="connsiteX8-103" fmla="*/ 2650973 w 4625424"/>
                <a:gd name="connsiteY8-104" fmla="*/ 5713551 h 6857997"/>
                <a:gd name="connsiteX9-105" fmla="*/ 1998786 w 4625424"/>
                <a:gd name="connsiteY9-106" fmla="*/ 4570934 h 6857997"/>
                <a:gd name="connsiteX10-107" fmla="*/ 1997825 w 4625424"/>
                <a:gd name="connsiteY10-108" fmla="*/ 4570934 h 6857997"/>
                <a:gd name="connsiteX11-109" fmla="*/ 688004 w 4625424"/>
                <a:gd name="connsiteY11-110" fmla="*/ 4570934 h 6857997"/>
                <a:gd name="connsiteX12-111" fmla="*/ 0 w 4625424"/>
                <a:gd name="connsiteY12-112" fmla="*/ 3435760 h 6857997"/>
                <a:gd name="connsiteX13-113" fmla="*/ 669384 w 4625424"/>
                <a:gd name="connsiteY13-114" fmla="*/ 2296394 h 6857997"/>
                <a:gd name="connsiteX14-115" fmla="*/ 1347610 w 4625424"/>
                <a:gd name="connsiteY14-116" fmla="*/ 1160995 h 6857997"/>
                <a:gd name="connsiteX15-117" fmla="*/ 2646201 w 4625424"/>
                <a:gd name="connsiteY15-118" fmla="*/ 1139426 h 6857997"/>
                <a:gd name="connsiteX16-119" fmla="*/ 2646544 w 4625424"/>
                <a:gd name="connsiteY16-120" fmla="*/ 1138836 h 6857997"/>
                <a:gd name="connsiteX17-121" fmla="*/ 2646886 w 4625424"/>
                <a:gd name="connsiteY17-122" fmla="*/ 1139426 h 6857997"/>
                <a:gd name="connsiteX18-123" fmla="*/ 2649869 w 4625424"/>
                <a:gd name="connsiteY18-124" fmla="*/ 1139426 h 6857997"/>
                <a:gd name="connsiteX19-125" fmla="*/ 3307725 w 4625424"/>
                <a:gd name="connsiteY19-126" fmla="*/ 5193 h 6857997"/>
                <a:gd name="connsiteX20-127" fmla="*/ 3304712 w 4625424"/>
                <a:gd name="connsiteY20-128" fmla="*/ 0 h 6857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4625424" h="6857997">
                  <a:moveTo>
                    <a:pt x="3304712" y="0"/>
                  </a:moveTo>
                  <a:lnTo>
                    <a:pt x="3310736" y="0"/>
                  </a:lnTo>
                  <a:lnTo>
                    <a:pt x="4625424" y="0"/>
                  </a:lnTo>
                  <a:lnTo>
                    <a:pt x="4625424" y="6857997"/>
                  </a:lnTo>
                  <a:lnTo>
                    <a:pt x="4620402" y="6857997"/>
                  </a:lnTo>
                  <a:lnTo>
                    <a:pt x="3314752" y="6857997"/>
                  </a:lnTo>
                  <a:lnTo>
                    <a:pt x="3310322" y="6857997"/>
                  </a:lnTo>
                  <a:lnTo>
                    <a:pt x="3312538" y="6854178"/>
                  </a:lnTo>
                  <a:lnTo>
                    <a:pt x="2650973" y="5713551"/>
                  </a:lnTo>
                  <a:lnTo>
                    <a:pt x="1998786" y="4570934"/>
                  </a:lnTo>
                  <a:lnTo>
                    <a:pt x="1997825" y="4570934"/>
                  </a:lnTo>
                  <a:lnTo>
                    <a:pt x="688004" y="4570934"/>
                  </a:lnTo>
                  <a:lnTo>
                    <a:pt x="0" y="3435760"/>
                  </a:lnTo>
                  <a:lnTo>
                    <a:pt x="669384" y="2296394"/>
                  </a:lnTo>
                  <a:lnTo>
                    <a:pt x="1347610" y="1160995"/>
                  </a:lnTo>
                  <a:lnTo>
                    <a:pt x="2646201" y="1139426"/>
                  </a:lnTo>
                  <a:lnTo>
                    <a:pt x="2646544" y="1138836"/>
                  </a:lnTo>
                  <a:lnTo>
                    <a:pt x="2646886" y="1139426"/>
                  </a:lnTo>
                  <a:lnTo>
                    <a:pt x="2649869" y="1139426"/>
                  </a:lnTo>
                  <a:lnTo>
                    <a:pt x="3307725" y="5193"/>
                  </a:lnTo>
                  <a:lnTo>
                    <a:pt x="330471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2" name="任意多边形 101"/>
            <p:cNvSpPr/>
            <p:nvPr/>
          </p:nvSpPr>
          <p:spPr>
            <a:xfrm flipV="1">
              <a:off x="11532276" y="1144447"/>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 name="等腰三角形 5"/>
            <p:cNvSpPr/>
            <p:nvPr/>
          </p:nvSpPr>
          <p:spPr>
            <a:xfrm>
              <a:off x="10216607" y="0"/>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7" name="等腰三角形 6"/>
            <p:cNvSpPr/>
            <p:nvPr/>
          </p:nvSpPr>
          <p:spPr>
            <a:xfrm flipV="1">
              <a:off x="10879125" y="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 name="等腰三角形 7"/>
            <p:cNvSpPr/>
            <p:nvPr/>
          </p:nvSpPr>
          <p:spPr>
            <a:xfrm flipV="1">
              <a:off x="9569224" y="456408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 name="等腰三角形 8"/>
            <p:cNvSpPr/>
            <p:nvPr/>
          </p:nvSpPr>
          <p:spPr>
            <a:xfrm>
              <a:off x="10879125" y="1144447"/>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1" name="任意多边形 100"/>
            <p:cNvSpPr/>
            <p:nvPr/>
          </p:nvSpPr>
          <p:spPr>
            <a:xfrm>
              <a:off x="11538298" y="17374"/>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2" name="等腰三角形 11"/>
            <p:cNvSpPr/>
            <p:nvPr/>
          </p:nvSpPr>
          <p:spPr>
            <a:xfrm flipV="1">
              <a:off x="8897827" y="113942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3" name="等腰三角形 12"/>
            <p:cNvSpPr/>
            <p:nvPr/>
          </p:nvSpPr>
          <p:spPr>
            <a:xfrm>
              <a:off x="9557177" y="113883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4" name="等腰三角形 13"/>
            <p:cNvSpPr/>
            <p:nvPr/>
          </p:nvSpPr>
          <p:spPr>
            <a:xfrm>
              <a:off x="8235152" y="1138837"/>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5" name="等腰三角形 24"/>
            <p:cNvSpPr/>
            <p:nvPr/>
          </p:nvSpPr>
          <p:spPr>
            <a:xfrm flipV="1">
              <a:off x="10879126" y="228369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3" name="任意多边形 102"/>
            <p:cNvSpPr/>
            <p:nvPr/>
          </p:nvSpPr>
          <p:spPr>
            <a:xfrm>
              <a:off x="11532276" y="2290687"/>
              <a:ext cx="659725" cy="1137457"/>
            </a:xfrm>
            <a:custGeom>
              <a:avLst/>
              <a:gdLst>
                <a:gd name="connsiteX0" fmla="*/ 659725 w 659725"/>
                <a:gd name="connsiteY0" fmla="*/ 0 h 1137457"/>
                <a:gd name="connsiteX1" fmla="*/ 659725 w 659725"/>
                <a:gd name="connsiteY1" fmla="*/ 1137457 h 1137457"/>
                <a:gd name="connsiteX2" fmla="*/ 0 w 659725"/>
                <a:gd name="connsiteY2" fmla="*/ 1137457 h 1137457"/>
              </a:gdLst>
              <a:ahLst/>
              <a:cxnLst>
                <a:cxn ang="0">
                  <a:pos x="connsiteX0" y="connsiteY0"/>
                </a:cxn>
                <a:cxn ang="0">
                  <a:pos x="connsiteX1" y="connsiteY1"/>
                </a:cxn>
                <a:cxn ang="0">
                  <a:pos x="connsiteX2" y="connsiteY2"/>
                </a:cxn>
              </a:cxnLst>
              <a:rect l="l" t="t" r="r" b="b"/>
              <a:pathLst>
                <a:path w="659725" h="1137457">
                  <a:moveTo>
                    <a:pt x="659725" y="0"/>
                  </a:moveTo>
                  <a:lnTo>
                    <a:pt x="659725" y="1137457"/>
                  </a:lnTo>
                  <a:lnTo>
                    <a:pt x="0" y="11374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7" name="等腰三角形 26"/>
            <p:cNvSpPr/>
            <p:nvPr/>
          </p:nvSpPr>
          <p:spPr>
            <a:xfrm>
              <a:off x="10884735" y="3426490"/>
              <a:ext cx="1327558" cy="114444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4" name="任意多边形 103"/>
            <p:cNvSpPr/>
            <p:nvPr/>
          </p:nvSpPr>
          <p:spPr>
            <a:xfrm flipV="1">
              <a:off x="11532866" y="3426490"/>
              <a:ext cx="659134" cy="1136438"/>
            </a:xfrm>
            <a:custGeom>
              <a:avLst/>
              <a:gdLst>
                <a:gd name="connsiteX0" fmla="*/ 0 w 659134"/>
                <a:gd name="connsiteY0" fmla="*/ 1136438 h 1136438"/>
                <a:gd name="connsiteX1" fmla="*/ 659134 w 659134"/>
                <a:gd name="connsiteY1" fmla="*/ 1136438 h 1136438"/>
                <a:gd name="connsiteX2" fmla="*/ 659134 w 659134"/>
                <a:gd name="connsiteY2" fmla="*/ 0 h 1136438"/>
              </a:gdLst>
              <a:ahLst/>
              <a:cxnLst>
                <a:cxn ang="0">
                  <a:pos x="connsiteX0" y="connsiteY0"/>
                </a:cxn>
                <a:cxn ang="0">
                  <a:pos x="connsiteX1" y="connsiteY1"/>
                </a:cxn>
                <a:cxn ang="0">
                  <a:pos x="connsiteX2" y="connsiteY2"/>
                </a:cxn>
              </a:cxnLst>
              <a:rect l="l" t="t" r="r" b="b"/>
              <a:pathLst>
                <a:path w="659134" h="1136438">
                  <a:moveTo>
                    <a:pt x="0" y="1136438"/>
                  </a:moveTo>
                  <a:lnTo>
                    <a:pt x="659134" y="1136438"/>
                  </a:lnTo>
                  <a:lnTo>
                    <a:pt x="65913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9" name="等腰三角形 28"/>
            <p:cNvSpPr/>
            <p:nvPr/>
          </p:nvSpPr>
          <p:spPr>
            <a:xfrm>
              <a:off x="10223089" y="457314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0" name="等腰三角形 29"/>
            <p:cNvSpPr/>
            <p:nvPr/>
          </p:nvSpPr>
          <p:spPr>
            <a:xfrm flipV="1">
              <a:off x="10877170" y="456408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5" name="任意多边形 104"/>
            <p:cNvSpPr/>
            <p:nvPr/>
          </p:nvSpPr>
          <p:spPr>
            <a:xfrm>
              <a:off x="11531036" y="4568939"/>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6" name="任意多边形 105"/>
            <p:cNvSpPr/>
            <p:nvPr/>
          </p:nvSpPr>
          <p:spPr>
            <a:xfrm flipV="1">
              <a:off x="11531036" y="571355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3" name="等腰三角形 32"/>
            <p:cNvSpPr/>
            <p:nvPr/>
          </p:nvSpPr>
          <p:spPr>
            <a:xfrm flipV="1">
              <a:off x="8243402" y="228052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4" name="等腰三角形 33"/>
            <p:cNvSpPr/>
            <p:nvPr/>
          </p:nvSpPr>
          <p:spPr>
            <a:xfrm>
              <a:off x="7574973" y="22805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5" name="等腰三角形 34"/>
            <p:cNvSpPr/>
            <p:nvPr/>
          </p:nvSpPr>
          <p:spPr>
            <a:xfrm flipV="1">
              <a:off x="7574973" y="3426490"/>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6" name="等腰三角形 35"/>
            <p:cNvSpPr/>
            <p:nvPr/>
          </p:nvSpPr>
          <p:spPr>
            <a:xfrm>
              <a:off x="8240227" y="3426490"/>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8" name="等腰三角形 37"/>
            <p:cNvSpPr/>
            <p:nvPr/>
          </p:nvSpPr>
          <p:spPr>
            <a:xfrm flipV="1">
              <a:off x="10225386" y="5713553"/>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等腰三角形 38"/>
            <p:cNvSpPr/>
            <p:nvPr/>
          </p:nvSpPr>
          <p:spPr>
            <a:xfrm>
              <a:off x="10884735" y="5713553"/>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等腰三角形 39"/>
            <p:cNvSpPr/>
            <p:nvPr/>
          </p:nvSpPr>
          <p:spPr>
            <a:xfrm flipV="1">
              <a:off x="10220623" y="1144703"/>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2" name="等腰三角形 81"/>
            <p:cNvSpPr/>
            <p:nvPr/>
          </p:nvSpPr>
          <p:spPr>
            <a:xfrm flipV="1">
              <a:off x="8246763" y="456408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3" name="等腰三角形 82"/>
            <p:cNvSpPr/>
            <p:nvPr/>
          </p:nvSpPr>
          <p:spPr>
            <a:xfrm>
              <a:off x="8900628" y="4573140"/>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任意多边形 41"/>
            <p:cNvSpPr/>
            <p:nvPr/>
          </p:nvSpPr>
          <p:spPr>
            <a:xfrm>
              <a:off x="9097066" y="2457450"/>
              <a:ext cx="2238158" cy="1939732"/>
            </a:xfrm>
            <a:custGeom>
              <a:avLst/>
              <a:gdLst>
                <a:gd name="connsiteX0" fmla="*/ 649754 w 2645313"/>
                <a:gd name="connsiteY0" fmla="*/ 0 h 2287240"/>
                <a:gd name="connsiteX1" fmla="*/ 663779 w 2645313"/>
                <a:gd name="connsiteY1" fmla="*/ 0 h 2287240"/>
                <a:gd name="connsiteX2" fmla="*/ 1976308 w 2645313"/>
                <a:gd name="connsiteY2" fmla="*/ 0 h 2287240"/>
                <a:gd name="connsiteX3" fmla="*/ 1977312 w 2645313"/>
                <a:gd name="connsiteY3" fmla="*/ 0 h 2287240"/>
                <a:gd name="connsiteX4" fmla="*/ 1976810 w 2645313"/>
                <a:gd name="connsiteY4" fmla="*/ 866 h 2287240"/>
                <a:gd name="connsiteX5" fmla="*/ 2639128 w 2645313"/>
                <a:gd name="connsiteY5" fmla="*/ 1142793 h 2287240"/>
                <a:gd name="connsiteX6" fmla="*/ 2645313 w 2645313"/>
                <a:gd name="connsiteY6" fmla="*/ 1142793 h 2287240"/>
                <a:gd name="connsiteX7" fmla="*/ 1983040 w 2645313"/>
                <a:gd name="connsiteY7" fmla="*/ 2284644 h 2287240"/>
                <a:gd name="connsiteX8" fmla="*/ 1984546 w 2645313"/>
                <a:gd name="connsiteY8" fmla="*/ 2287240 h 2287240"/>
                <a:gd name="connsiteX9" fmla="*/ 1981534 w 2645313"/>
                <a:gd name="connsiteY9" fmla="*/ 2287240 h 2287240"/>
                <a:gd name="connsiteX10" fmla="*/ 663779 w 2645313"/>
                <a:gd name="connsiteY10" fmla="*/ 2287240 h 2287240"/>
                <a:gd name="connsiteX11" fmla="*/ 656988 w 2645313"/>
                <a:gd name="connsiteY11" fmla="*/ 2287240 h 2287240"/>
                <a:gd name="connsiteX12" fmla="*/ 660384 w 2645313"/>
                <a:gd name="connsiteY12" fmla="*/ 2281386 h 2287240"/>
                <a:gd name="connsiteX13" fmla="*/ 960 w 2645313"/>
                <a:gd name="connsiteY13" fmla="*/ 1144447 h 2287240"/>
                <a:gd name="connsiteX14" fmla="*/ 0 w 2645313"/>
                <a:gd name="connsiteY14" fmla="*/ 1144447 h 2287240"/>
                <a:gd name="connsiteX15" fmla="*/ 480 w 2645313"/>
                <a:gd name="connsiteY15" fmla="*/ 1143620 h 2287240"/>
                <a:gd name="connsiteX16" fmla="*/ 0 w 2645313"/>
                <a:gd name="connsiteY16" fmla="*/ 1142793 h 2287240"/>
                <a:gd name="connsiteX17" fmla="*/ 960 w 2645313"/>
                <a:gd name="connsiteY17" fmla="*/ 1142793 h 2287240"/>
                <a:gd name="connsiteX18" fmla="*/ 656767 w 2645313"/>
                <a:gd name="connsiteY18" fmla="*/ 12091 h 2287240"/>
                <a:gd name="connsiteX0-1" fmla="*/ 649754 w 2645313"/>
                <a:gd name="connsiteY0-2" fmla="*/ 0 h 2287240"/>
                <a:gd name="connsiteX1-3" fmla="*/ 663779 w 2645313"/>
                <a:gd name="connsiteY1-4" fmla="*/ 0 h 2287240"/>
                <a:gd name="connsiteX2-5" fmla="*/ 1976308 w 2645313"/>
                <a:gd name="connsiteY2-6" fmla="*/ 0 h 2287240"/>
                <a:gd name="connsiteX3-7" fmla="*/ 1977312 w 2645313"/>
                <a:gd name="connsiteY3-8" fmla="*/ 0 h 2287240"/>
                <a:gd name="connsiteX4-9" fmla="*/ 1976810 w 2645313"/>
                <a:gd name="connsiteY4-10" fmla="*/ 866 h 2287240"/>
                <a:gd name="connsiteX5-11" fmla="*/ 2639128 w 2645313"/>
                <a:gd name="connsiteY5-12" fmla="*/ 1142793 h 2287240"/>
                <a:gd name="connsiteX6-13" fmla="*/ 2645313 w 2645313"/>
                <a:gd name="connsiteY6-14" fmla="*/ 1142793 h 2287240"/>
                <a:gd name="connsiteX7-15" fmla="*/ 1983040 w 2645313"/>
                <a:gd name="connsiteY7-16" fmla="*/ 2284644 h 2287240"/>
                <a:gd name="connsiteX8-17" fmla="*/ 1984546 w 2645313"/>
                <a:gd name="connsiteY8-18" fmla="*/ 2287240 h 2287240"/>
                <a:gd name="connsiteX9-19" fmla="*/ 1981534 w 2645313"/>
                <a:gd name="connsiteY9-20" fmla="*/ 2287240 h 2287240"/>
                <a:gd name="connsiteX10-21" fmla="*/ 663779 w 2645313"/>
                <a:gd name="connsiteY10-22" fmla="*/ 2287240 h 2287240"/>
                <a:gd name="connsiteX11-23" fmla="*/ 656988 w 2645313"/>
                <a:gd name="connsiteY11-24" fmla="*/ 2287240 h 2287240"/>
                <a:gd name="connsiteX12-25" fmla="*/ 960 w 2645313"/>
                <a:gd name="connsiteY12-26" fmla="*/ 1144447 h 2287240"/>
                <a:gd name="connsiteX13-27" fmla="*/ 0 w 2645313"/>
                <a:gd name="connsiteY13-28" fmla="*/ 1144447 h 2287240"/>
                <a:gd name="connsiteX14-29" fmla="*/ 480 w 2645313"/>
                <a:gd name="connsiteY14-30" fmla="*/ 1143620 h 2287240"/>
                <a:gd name="connsiteX15-31" fmla="*/ 0 w 2645313"/>
                <a:gd name="connsiteY15-32" fmla="*/ 1142793 h 2287240"/>
                <a:gd name="connsiteX16-33" fmla="*/ 960 w 2645313"/>
                <a:gd name="connsiteY16-34" fmla="*/ 1142793 h 2287240"/>
                <a:gd name="connsiteX17-35" fmla="*/ 656767 w 2645313"/>
                <a:gd name="connsiteY17-36" fmla="*/ 12091 h 2287240"/>
                <a:gd name="connsiteX18-37" fmla="*/ 649754 w 2645313"/>
                <a:gd name="connsiteY18-38" fmla="*/ 0 h 2287240"/>
                <a:gd name="connsiteX0-39" fmla="*/ 649754 w 2645313"/>
                <a:gd name="connsiteY0-40" fmla="*/ 0 h 2287240"/>
                <a:gd name="connsiteX1-41" fmla="*/ 663779 w 2645313"/>
                <a:gd name="connsiteY1-42" fmla="*/ 0 h 2287240"/>
                <a:gd name="connsiteX2-43" fmla="*/ 1976308 w 2645313"/>
                <a:gd name="connsiteY2-44" fmla="*/ 0 h 2287240"/>
                <a:gd name="connsiteX3-45" fmla="*/ 1977312 w 2645313"/>
                <a:gd name="connsiteY3-46" fmla="*/ 0 h 2287240"/>
                <a:gd name="connsiteX4-47" fmla="*/ 1976810 w 2645313"/>
                <a:gd name="connsiteY4-48" fmla="*/ 866 h 2287240"/>
                <a:gd name="connsiteX5-49" fmla="*/ 2639128 w 2645313"/>
                <a:gd name="connsiteY5-50" fmla="*/ 1142793 h 2287240"/>
                <a:gd name="connsiteX6-51" fmla="*/ 2645313 w 2645313"/>
                <a:gd name="connsiteY6-52" fmla="*/ 1142793 h 2287240"/>
                <a:gd name="connsiteX7-53" fmla="*/ 1983040 w 2645313"/>
                <a:gd name="connsiteY7-54" fmla="*/ 2284644 h 2287240"/>
                <a:gd name="connsiteX8-55" fmla="*/ 1984546 w 2645313"/>
                <a:gd name="connsiteY8-56" fmla="*/ 2287240 h 2287240"/>
                <a:gd name="connsiteX9-57" fmla="*/ 1981534 w 2645313"/>
                <a:gd name="connsiteY9-58" fmla="*/ 2287240 h 2287240"/>
                <a:gd name="connsiteX10-59" fmla="*/ 663779 w 2645313"/>
                <a:gd name="connsiteY10-60" fmla="*/ 2287240 h 2287240"/>
                <a:gd name="connsiteX11-61" fmla="*/ 960 w 2645313"/>
                <a:gd name="connsiteY11-62" fmla="*/ 1144447 h 2287240"/>
                <a:gd name="connsiteX12-63" fmla="*/ 0 w 2645313"/>
                <a:gd name="connsiteY12-64" fmla="*/ 1144447 h 2287240"/>
                <a:gd name="connsiteX13-65" fmla="*/ 480 w 2645313"/>
                <a:gd name="connsiteY13-66" fmla="*/ 1143620 h 2287240"/>
                <a:gd name="connsiteX14-67" fmla="*/ 0 w 2645313"/>
                <a:gd name="connsiteY14-68" fmla="*/ 1142793 h 2287240"/>
                <a:gd name="connsiteX15-69" fmla="*/ 960 w 2645313"/>
                <a:gd name="connsiteY15-70" fmla="*/ 1142793 h 2287240"/>
                <a:gd name="connsiteX16-71" fmla="*/ 656767 w 2645313"/>
                <a:gd name="connsiteY16-72" fmla="*/ 12091 h 2287240"/>
                <a:gd name="connsiteX17-73" fmla="*/ 649754 w 2645313"/>
                <a:gd name="connsiteY17-74" fmla="*/ 0 h 2287240"/>
                <a:gd name="connsiteX0-75" fmla="*/ 649754 w 2639128"/>
                <a:gd name="connsiteY0-76" fmla="*/ 0 h 2287240"/>
                <a:gd name="connsiteX1-77" fmla="*/ 663779 w 2639128"/>
                <a:gd name="connsiteY1-78" fmla="*/ 0 h 2287240"/>
                <a:gd name="connsiteX2-79" fmla="*/ 1976308 w 2639128"/>
                <a:gd name="connsiteY2-80" fmla="*/ 0 h 2287240"/>
                <a:gd name="connsiteX3-81" fmla="*/ 1977312 w 2639128"/>
                <a:gd name="connsiteY3-82" fmla="*/ 0 h 2287240"/>
                <a:gd name="connsiteX4-83" fmla="*/ 1976810 w 2639128"/>
                <a:gd name="connsiteY4-84" fmla="*/ 866 h 2287240"/>
                <a:gd name="connsiteX5-85" fmla="*/ 2639128 w 2639128"/>
                <a:gd name="connsiteY5-86" fmla="*/ 1142793 h 2287240"/>
                <a:gd name="connsiteX6-87" fmla="*/ 1983040 w 2639128"/>
                <a:gd name="connsiteY6-88" fmla="*/ 2284644 h 2287240"/>
                <a:gd name="connsiteX7-89" fmla="*/ 1984546 w 2639128"/>
                <a:gd name="connsiteY7-90" fmla="*/ 2287240 h 2287240"/>
                <a:gd name="connsiteX8-91" fmla="*/ 1981534 w 2639128"/>
                <a:gd name="connsiteY8-92" fmla="*/ 2287240 h 2287240"/>
                <a:gd name="connsiteX9-93" fmla="*/ 663779 w 2639128"/>
                <a:gd name="connsiteY9-94" fmla="*/ 2287240 h 2287240"/>
                <a:gd name="connsiteX10-95" fmla="*/ 960 w 2639128"/>
                <a:gd name="connsiteY10-96" fmla="*/ 1144447 h 2287240"/>
                <a:gd name="connsiteX11-97" fmla="*/ 0 w 2639128"/>
                <a:gd name="connsiteY11-98" fmla="*/ 1144447 h 2287240"/>
                <a:gd name="connsiteX12-99" fmla="*/ 480 w 2639128"/>
                <a:gd name="connsiteY12-100" fmla="*/ 1143620 h 2287240"/>
                <a:gd name="connsiteX13-101" fmla="*/ 0 w 2639128"/>
                <a:gd name="connsiteY13-102" fmla="*/ 1142793 h 2287240"/>
                <a:gd name="connsiteX14-103" fmla="*/ 960 w 2639128"/>
                <a:gd name="connsiteY14-104" fmla="*/ 1142793 h 2287240"/>
                <a:gd name="connsiteX15-105" fmla="*/ 656767 w 2639128"/>
                <a:gd name="connsiteY15-106" fmla="*/ 12091 h 2287240"/>
                <a:gd name="connsiteX16-107" fmla="*/ 649754 w 2639128"/>
                <a:gd name="connsiteY16-108" fmla="*/ 0 h 2287240"/>
                <a:gd name="connsiteX0-109" fmla="*/ 649754 w 2639128"/>
                <a:gd name="connsiteY0-110" fmla="*/ 0 h 2287240"/>
                <a:gd name="connsiteX1-111" fmla="*/ 663779 w 2639128"/>
                <a:gd name="connsiteY1-112" fmla="*/ 0 h 2287240"/>
                <a:gd name="connsiteX2-113" fmla="*/ 1976308 w 2639128"/>
                <a:gd name="connsiteY2-114" fmla="*/ 0 h 2287240"/>
                <a:gd name="connsiteX3-115" fmla="*/ 1977312 w 2639128"/>
                <a:gd name="connsiteY3-116" fmla="*/ 0 h 2287240"/>
                <a:gd name="connsiteX4-117" fmla="*/ 2639128 w 2639128"/>
                <a:gd name="connsiteY4-118" fmla="*/ 1142793 h 2287240"/>
                <a:gd name="connsiteX5-119" fmla="*/ 1983040 w 2639128"/>
                <a:gd name="connsiteY5-120" fmla="*/ 2284644 h 2287240"/>
                <a:gd name="connsiteX6-121" fmla="*/ 1984546 w 2639128"/>
                <a:gd name="connsiteY6-122" fmla="*/ 2287240 h 2287240"/>
                <a:gd name="connsiteX7-123" fmla="*/ 1981534 w 2639128"/>
                <a:gd name="connsiteY7-124" fmla="*/ 2287240 h 2287240"/>
                <a:gd name="connsiteX8-125" fmla="*/ 663779 w 2639128"/>
                <a:gd name="connsiteY8-126" fmla="*/ 2287240 h 2287240"/>
                <a:gd name="connsiteX9-127" fmla="*/ 960 w 2639128"/>
                <a:gd name="connsiteY9-128" fmla="*/ 1144447 h 2287240"/>
                <a:gd name="connsiteX10-129" fmla="*/ 0 w 2639128"/>
                <a:gd name="connsiteY10-130" fmla="*/ 1144447 h 2287240"/>
                <a:gd name="connsiteX11-131" fmla="*/ 480 w 2639128"/>
                <a:gd name="connsiteY11-132" fmla="*/ 1143620 h 2287240"/>
                <a:gd name="connsiteX12-133" fmla="*/ 0 w 2639128"/>
                <a:gd name="connsiteY12-134" fmla="*/ 1142793 h 2287240"/>
                <a:gd name="connsiteX13-135" fmla="*/ 960 w 2639128"/>
                <a:gd name="connsiteY13-136" fmla="*/ 1142793 h 2287240"/>
                <a:gd name="connsiteX14-137" fmla="*/ 656767 w 2639128"/>
                <a:gd name="connsiteY14-138" fmla="*/ 12091 h 2287240"/>
                <a:gd name="connsiteX15-139" fmla="*/ 649754 w 2639128"/>
                <a:gd name="connsiteY15-140" fmla="*/ 0 h 2287240"/>
                <a:gd name="connsiteX0-141" fmla="*/ 656767 w 2639128"/>
                <a:gd name="connsiteY0-142" fmla="*/ 12091 h 2287240"/>
                <a:gd name="connsiteX1-143" fmla="*/ 663779 w 2639128"/>
                <a:gd name="connsiteY1-144" fmla="*/ 0 h 2287240"/>
                <a:gd name="connsiteX2-145" fmla="*/ 1976308 w 2639128"/>
                <a:gd name="connsiteY2-146" fmla="*/ 0 h 2287240"/>
                <a:gd name="connsiteX3-147" fmla="*/ 1977312 w 2639128"/>
                <a:gd name="connsiteY3-148" fmla="*/ 0 h 2287240"/>
                <a:gd name="connsiteX4-149" fmla="*/ 2639128 w 2639128"/>
                <a:gd name="connsiteY4-150" fmla="*/ 1142793 h 2287240"/>
                <a:gd name="connsiteX5-151" fmla="*/ 1983040 w 2639128"/>
                <a:gd name="connsiteY5-152" fmla="*/ 2284644 h 2287240"/>
                <a:gd name="connsiteX6-153" fmla="*/ 1984546 w 2639128"/>
                <a:gd name="connsiteY6-154" fmla="*/ 2287240 h 2287240"/>
                <a:gd name="connsiteX7-155" fmla="*/ 1981534 w 2639128"/>
                <a:gd name="connsiteY7-156" fmla="*/ 2287240 h 2287240"/>
                <a:gd name="connsiteX8-157" fmla="*/ 663779 w 2639128"/>
                <a:gd name="connsiteY8-158" fmla="*/ 2287240 h 2287240"/>
                <a:gd name="connsiteX9-159" fmla="*/ 960 w 2639128"/>
                <a:gd name="connsiteY9-160" fmla="*/ 1144447 h 2287240"/>
                <a:gd name="connsiteX10-161" fmla="*/ 0 w 2639128"/>
                <a:gd name="connsiteY10-162" fmla="*/ 1144447 h 2287240"/>
                <a:gd name="connsiteX11-163" fmla="*/ 480 w 2639128"/>
                <a:gd name="connsiteY11-164" fmla="*/ 1143620 h 2287240"/>
                <a:gd name="connsiteX12-165" fmla="*/ 0 w 2639128"/>
                <a:gd name="connsiteY12-166" fmla="*/ 1142793 h 2287240"/>
                <a:gd name="connsiteX13-167" fmla="*/ 960 w 2639128"/>
                <a:gd name="connsiteY13-168" fmla="*/ 1142793 h 2287240"/>
                <a:gd name="connsiteX14-169" fmla="*/ 656767 w 2639128"/>
                <a:gd name="connsiteY14-170" fmla="*/ 12091 h 2287240"/>
                <a:gd name="connsiteX0-171" fmla="*/ 960 w 2639128"/>
                <a:gd name="connsiteY0-172" fmla="*/ 1142793 h 2287240"/>
                <a:gd name="connsiteX1-173" fmla="*/ 663779 w 2639128"/>
                <a:gd name="connsiteY1-174" fmla="*/ 0 h 2287240"/>
                <a:gd name="connsiteX2-175" fmla="*/ 1976308 w 2639128"/>
                <a:gd name="connsiteY2-176" fmla="*/ 0 h 2287240"/>
                <a:gd name="connsiteX3-177" fmla="*/ 1977312 w 2639128"/>
                <a:gd name="connsiteY3-178" fmla="*/ 0 h 2287240"/>
                <a:gd name="connsiteX4-179" fmla="*/ 2639128 w 2639128"/>
                <a:gd name="connsiteY4-180" fmla="*/ 1142793 h 2287240"/>
                <a:gd name="connsiteX5-181" fmla="*/ 1983040 w 2639128"/>
                <a:gd name="connsiteY5-182" fmla="*/ 2284644 h 2287240"/>
                <a:gd name="connsiteX6-183" fmla="*/ 1984546 w 2639128"/>
                <a:gd name="connsiteY6-184" fmla="*/ 2287240 h 2287240"/>
                <a:gd name="connsiteX7-185" fmla="*/ 1981534 w 2639128"/>
                <a:gd name="connsiteY7-186" fmla="*/ 2287240 h 2287240"/>
                <a:gd name="connsiteX8-187" fmla="*/ 663779 w 2639128"/>
                <a:gd name="connsiteY8-188" fmla="*/ 2287240 h 2287240"/>
                <a:gd name="connsiteX9-189" fmla="*/ 960 w 2639128"/>
                <a:gd name="connsiteY9-190" fmla="*/ 1144447 h 2287240"/>
                <a:gd name="connsiteX10-191" fmla="*/ 0 w 2639128"/>
                <a:gd name="connsiteY10-192" fmla="*/ 1144447 h 2287240"/>
                <a:gd name="connsiteX11-193" fmla="*/ 480 w 2639128"/>
                <a:gd name="connsiteY11-194" fmla="*/ 1143620 h 2287240"/>
                <a:gd name="connsiteX12-195" fmla="*/ 0 w 2639128"/>
                <a:gd name="connsiteY12-196" fmla="*/ 1142793 h 2287240"/>
                <a:gd name="connsiteX13-197" fmla="*/ 960 w 2639128"/>
                <a:gd name="connsiteY13-198" fmla="*/ 1142793 h 2287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2639128" h="2287240">
                  <a:moveTo>
                    <a:pt x="960" y="1142793"/>
                  </a:moveTo>
                  <a:lnTo>
                    <a:pt x="663779" y="0"/>
                  </a:lnTo>
                  <a:lnTo>
                    <a:pt x="1976308" y="0"/>
                  </a:lnTo>
                  <a:lnTo>
                    <a:pt x="1977312" y="0"/>
                  </a:lnTo>
                  <a:lnTo>
                    <a:pt x="2639128" y="1142793"/>
                  </a:lnTo>
                  <a:lnTo>
                    <a:pt x="1983040" y="2284644"/>
                  </a:lnTo>
                  <a:lnTo>
                    <a:pt x="1984546" y="2287240"/>
                  </a:lnTo>
                  <a:lnTo>
                    <a:pt x="1981534" y="2287240"/>
                  </a:lnTo>
                  <a:lnTo>
                    <a:pt x="663779" y="2287240"/>
                  </a:lnTo>
                  <a:lnTo>
                    <a:pt x="960" y="1144447"/>
                  </a:lnTo>
                  <a:lnTo>
                    <a:pt x="0" y="1144447"/>
                  </a:lnTo>
                  <a:lnTo>
                    <a:pt x="480" y="1143620"/>
                  </a:lnTo>
                  <a:lnTo>
                    <a:pt x="0" y="1142793"/>
                  </a:lnTo>
                  <a:lnTo>
                    <a:pt x="960" y="11427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6" name="文本框 55"/>
            <p:cNvSpPr txBox="1"/>
            <p:nvPr/>
          </p:nvSpPr>
          <p:spPr>
            <a:xfrm>
              <a:off x="9097561" y="2958465"/>
              <a:ext cx="2237740" cy="1106805"/>
            </a:xfrm>
            <a:prstGeom prst="rect">
              <a:avLst/>
            </a:prstGeom>
            <a:noFill/>
          </p:spPr>
          <p:txBody>
            <a:bodyPr wrap="square" rtlCol="0">
              <a:spAutoFit/>
              <a:scene3d>
                <a:camera prst="orthographicFront"/>
                <a:lightRig rig="threePt" dir="t"/>
              </a:scene3d>
              <a:sp3d contourW="12700"/>
            </a:bodyPr>
            <a:lstStyle>
              <a:defPPr>
                <a:defRPr lang="en-US"/>
              </a:defPPr>
              <a:lvl1pPr algn="ctr">
                <a:defRPr sz="6600">
                  <a:solidFill>
                    <a:schemeClr val="accent1">
                      <a:lumMod val="75000"/>
                    </a:schemeClr>
                  </a:solidFill>
                  <a:latin typeface="Agency FB" panose="020B0503020202020204" pitchFamily="34" charset="0"/>
                  <a:cs typeface="经典综艺体简" panose="02010609000101010101" pitchFamily="49" charset="-122"/>
                </a:defRPr>
              </a:lvl1pPr>
            </a:lstStyle>
            <a:p>
              <a:r>
                <a:rPr lang="en-US" altLang="zh-CN" b="1" dirty="0">
                  <a:cs typeface="Agency FB" panose="020B0503020202020204" pitchFamily="34" charset="0"/>
                </a:rPr>
                <a:t>2022</a:t>
              </a:r>
              <a:endParaRPr lang="en-US" altLang="zh-CN" b="1" dirty="0">
                <a:cs typeface="Agency FB" panose="020B0503020202020204" pitchFamily="34" charset="0"/>
              </a:endParaRPr>
            </a:p>
          </p:txBody>
        </p:sp>
      </p:grpSp>
      <p:sp>
        <p:nvSpPr>
          <p:cNvPr id="59" name="文本框 58"/>
          <p:cNvSpPr txBox="1"/>
          <p:nvPr/>
        </p:nvSpPr>
        <p:spPr>
          <a:xfrm>
            <a:off x="1113790" y="3914775"/>
            <a:ext cx="5382260" cy="970915"/>
          </a:xfrm>
          <a:prstGeom prst="rect">
            <a:avLst/>
          </a:prstGeom>
          <a:noFill/>
        </p:spPr>
        <p:txBody>
          <a:bodyPr wrap="square" rtlCol="0">
            <a:spAutoFit/>
            <a:scene3d>
              <a:camera prst="orthographicFront"/>
              <a:lightRig rig="threePt" dir="t"/>
            </a:scene3d>
            <a:sp3d contourW="12700"/>
          </a:bodyPr>
          <a:lstStyle/>
          <a:p>
            <a:pPr>
              <a:lnSpc>
                <a:spcPct val="130000"/>
              </a:lnSpc>
            </a:pPr>
            <a:endParaRPr lang="en-US" altLang="zh-CN" sz="2400" dirty="0">
              <a:solidFill>
                <a:schemeClr val="tx1"/>
              </a:solidFill>
              <a:effectLst/>
              <a:latin typeface="+mn-ea"/>
              <a:cs typeface="微软雅黑" panose="020B0503020204020204" charset="-122"/>
            </a:endParaRPr>
          </a:p>
          <a:p>
            <a:pPr>
              <a:lnSpc>
                <a:spcPct val="130000"/>
              </a:lnSpc>
            </a:pPr>
            <a:r>
              <a:rPr lang="en-US" altLang="zh-CN" sz="2000" dirty="0">
                <a:solidFill>
                  <a:schemeClr val="tx1"/>
                </a:solidFill>
                <a:effectLst/>
                <a:latin typeface="+mn-ea"/>
                <a:cs typeface="微软雅黑" panose="020B0503020204020204" charset="-122"/>
              </a:rPr>
              <a:t>                                           </a:t>
            </a:r>
            <a:endParaRPr lang="en-US" altLang="zh-CN" sz="2000" dirty="0">
              <a:solidFill>
                <a:schemeClr val="tx1"/>
              </a:solidFill>
              <a:effectLst/>
              <a:latin typeface="+mn-ea"/>
              <a:cs typeface="微软雅黑" panose="020B0503020204020204" charset="-122"/>
            </a:endParaRPr>
          </a:p>
        </p:txBody>
      </p:sp>
      <p:cxnSp>
        <p:nvCxnSpPr>
          <p:cNvPr id="4" name="直接连接符 3"/>
          <p:cNvCxnSpPr/>
          <p:nvPr/>
        </p:nvCxnSpPr>
        <p:spPr>
          <a:xfrm>
            <a:off x="1853565" y="1800860"/>
            <a:ext cx="26035" cy="1111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338705" y="1412240"/>
            <a:ext cx="32385" cy="2590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328670" y="1611630"/>
            <a:ext cx="12700" cy="488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369435" y="1703705"/>
            <a:ext cx="60325" cy="768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208" name="图片 1"/>
          <p:cNvPicPr>
            <a:picLocks noChangeAspect="1"/>
          </p:cNvPicPr>
          <p:nvPr/>
        </p:nvPicPr>
        <p:blipFill>
          <a:blip r:embed="rId2"/>
          <a:srcRect/>
          <a:stretch>
            <a:fillRect/>
          </a:stretch>
        </p:blipFill>
        <p:spPr bwMode="auto">
          <a:xfrm>
            <a:off x="111443" y="-589280"/>
            <a:ext cx="2911475" cy="27638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1000" fill="hold"/>
                                        <p:tgtEl>
                                          <p:spTgt spid="10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2" presetClass="entr" presetSubtype="8"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0-#ppt_w/2"/>
                                          </p:val>
                                        </p:tav>
                                        <p:tav tm="100000">
                                          <p:val>
                                            <p:strVal val="#ppt_x"/>
                                          </p:val>
                                        </p:tav>
                                      </p:tavLst>
                                    </p:anim>
                                    <p:anim calcmode="lin" valueType="num">
                                      <p:cBhvr additive="base">
                                        <p:cTn id="27" dur="500" fill="hold"/>
                                        <p:tgtEl>
                                          <p:spTgt spid="4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0-#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500" fill="hold"/>
                                        <p:tgtEl>
                                          <p:spTgt spid="52"/>
                                        </p:tgtEl>
                                        <p:attrNameLst>
                                          <p:attrName>ppt_x</p:attrName>
                                        </p:attrNameLst>
                                      </p:cBhvr>
                                      <p:tavLst>
                                        <p:tav tm="0">
                                          <p:val>
                                            <p:strVal val="0-#ppt_w/2"/>
                                          </p:val>
                                        </p:tav>
                                        <p:tav tm="100000">
                                          <p:val>
                                            <p:strVal val="#ppt_x"/>
                                          </p:val>
                                        </p:tav>
                                      </p:tavLst>
                                    </p:anim>
                                    <p:anim calcmode="lin" valueType="num">
                                      <p:cBhvr additive="base">
                                        <p:cTn id="35"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文本框 108"/>
          <p:cNvSpPr txBox="1"/>
          <p:nvPr/>
        </p:nvSpPr>
        <p:spPr>
          <a:xfrm>
            <a:off x="2465705" y="4081780"/>
            <a:ext cx="7320280" cy="76835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en-US" altLang="zh-CN" sz="4400" dirty="0">
                <a:solidFill>
                  <a:schemeClr val="accent1"/>
                </a:solidFill>
                <a:latin typeface="微软雅黑" panose="020B0503020204020204" charset="-122"/>
                <a:cs typeface="微软雅黑" panose="020B0503020204020204" charset="-122"/>
              </a:rPr>
              <a:t>“e</a:t>
            </a:r>
            <a:r>
              <a:rPr lang="zh-CN" altLang="en-US" sz="4400" dirty="0">
                <a:solidFill>
                  <a:schemeClr val="accent1"/>
                </a:solidFill>
                <a:latin typeface="微软雅黑" panose="020B0503020204020204" charset="-122"/>
                <a:cs typeface="微软雅黑" panose="020B0503020204020204" charset="-122"/>
              </a:rPr>
              <a:t>齐税易贷</a:t>
            </a:r>
            <a:r>
              <a:rPr lang="en-US" altLang="zh-CN" sz="4400" dirty="0">
                <a:solidFill>
                  <a:schemeClr val="accent1"/>
                </a:solidFill>
                <a:latin typeface="微软雅黑" panose="020B0503020204020204" charset="-122"/>
                <a:cs typeface="微软雅黑" panose="020B0503020204020204" charset="-122"/>
              </a:rPr>
              <a:t>”</a:t>
            </a:r>
            <a:r>
              <a:rPr lang="zh-CN" altLang="en-US" sz="4400" dirty="0">
                <a:solidFill>
                  <a:schemeClr val="accent1"/>
                </a:solidFill>
                <a:latin typeface="微软雅黑" panose="020B0503020204020204" charset="-122"/>
                <a:cs typeface="微软雅黑" panose="020B0503020204020204" charset="-122"/>
              </a:rPr>
              <a:t>产品简介</a:t>
            </a:r>
            <a:endParaRPr lang="zh-CN" altLang="en-US" sz="4400" dirty="0">
              <a:solidFill>
                <a:schemeClr val="accent1"/>
              </a:solidFill>
              <a:latin typeface="微软雅黑" panose="020B0503020204020204" charset="-122"/>
              <a:cs typeface="微软雅黑" panose="020B0503020204020204" charset="-122"/>
            </a:endParaRPr>
          </a:p>
        </p:txBody>
      </p:sp>
      <p:grpSp>
        <p:nvGrpSpPr>
          <p:cNvPr id="118" name="组合 117"/>
          <p:cNvGrpSpPr/>
          <p:nvPr/>
        </p:nvGrpSpPr>
        <p:grpSpPr>
          <a:xfrm>
            <a:off x="0" y="-27159"/>
            <a:ext cx="12192002" cy="2960067"/>
            <a:chOff x="0" y="-27159"/>
            <a:chExt cx="12192002" cy="2960067"/>
          </a:xfrm>
        </p:grpSpPr>
        <p:sp>
          <p:nvSpPr>
            <p:cNvPr id="108" name="任意多边形 107"/>
            <p:cNvSpPr/>
            <p:nvPr/>
          </p:nvSpPr>
          <p:spPr>
            <a:xfrm>
              <a:off x="2" y="-27159"/>
              <a:ext cx="12192000" cy="2945610"/>
            </a:xfrm>
            <a:custGeom>
              <a:avLst/>
              <a:gdLst>
                <a:gd name="connsiteX0" fmla="*/ 4071766 w 12192000"/>
                <a:gd name="connsiteY0" fmla="*/ 731839 h 2945610"/>
                <a:gd name="connsiteX1" fmla="*/ 4071766 w 12192000"/>
                <a:gd name="connsiteY1" fmla="*/ 1768203 h 2945610"/>
                <a:gd name="connsiteX2" fmla="*/ 4071994 w 12192000"/>
                <a:gd name="connsiteY2" fmla="*/ 1768071 h 2945610"/>
                <a:gd name="connsiteX3" fmla="*/ 4071994 w 12192000"/>
                <a:gd name="connsiteY3" fmla="*/ 731839 h 2945610"/>
                <a:gd name="connsiteX4" fmla="*/ 7119284 w 12192000"/>
                <a:gd name="connsiteY4" fmla="*/ 0 h 2945610"/>
                <a:gd name="connsiteX5" fmla="*/ 7119284 w 12192000"/>
                <a:gd name="connsiteY5" fmla="*/ 10263 h 2945610"/>
                <a:gd name="connsiteX6" fmla="*/ 7132707 w 12192000"/>
                <a:gd name="connsiteY6" fmla="*/ 18048 h 2945610"/>
                <a:gd name="connsiteX7" fmla="*/ 8131064 w 12192000"/>
                <a:gd name="connsiteY7" fmla="*/ 18048 h 2945610"/>
                <a:gd name="connsiteX8" fmla="*/ 8131064 w 12192000"/>
                <a:gd name="connsiteY8" fmla="*/ 287339 h 2945610"/>
                <a:gd name="connsiteX9" fmla="*/ 8135528 w 12192000"/>
                <a:gd name="connsiteY9" fmla="*/ 287339 h 2945610"/>
                <a:gd name="connsiteX10" fmla="*/ 8135528 w 12192000"/>
                <a:gd name="connsiteY10" fmla="*/ 18048 h 2945610"/>
                <a:gd name="connsiteX11" fmla="*/ 9122282 w 12192000"/>
                <a:gd name="connsiteY11" fmla="*/ 18048 h 2945610"/>
                <a:gd name="connsiteX12" fmla="*/ 9140528 w 12192000"/>
                <a:gd name="connsiteY12" fmla="*/ 7464 h 2945610"/>
                <a:gd name="connsiteX13" fmla="*/ 9140528 w 12192000"/>
                <a:gd name="connsiteY13" fmla="*/ 6729 h 2945610"/>
                <a:gd name="connsiteX14" fmla="*/ 9141162 w 12192000"/>
                <a:gd name="connsiteY14" fmla="*/ 7097 h 2945610"/>
                <a:gd name="connsiteX15" fmla="*/ 9153398 w 12192000"/>
                <a:gd name="connsiteY15" fmla="*/ 0 h 2945610"/>
                <a:gd name="connsiteX16" fmla="*/ 9153398 w 12192000"/>
                <a:gd name="connsiteY16" fmla="*/ 14193 h 2945610"/>
                <a:gd name="connsiteX17" fmla="*/ 9160044 w 12192000"/>
                <a:gd name="connsiteY17" fmla="*/ 18048 h 2945610"/>
                <a:gd name="connsiteX18" fmla="*/ 10158400 w 12192000"/>
                <a:gd name="connsiteY18" fmla="*/ 18048 h 2945610"/>
                <a:gd name="connsiteX19" fmla="*/ 10158400 w 12192000"/>
                <a:gd name="connsiteY19" fmla="*/ 287339 h 2945610"/>
                <a:gd name="connsiteX20" fmla="*/ 10162864 w 12192000"/>
                <a:gd name="connsiteY20" fmla="*/ 287339 h 2945610"/>
                <a:gd name="connsiteX21" fmla="*/ 10162864 w 12192000"/>
                <a:gd name="connsiteY21" fmla="*/ 18048 h 2945610"/>
                <a:gd name="connsiteX22" fmla="*/ 11149618 w 12192000"/>
                <a:gd name="connsiteY22" fmla="*/ 18048 h 2945610"/>
                <a:gd name="connsiteX23" fmla="*/ 11180734 w 12192000"/>
                <a:gd name="connsiteY23" fmla="*/ 0 h 2945610"/>
                <a:gd name="connsiteX24" fmla="*/ 11180734 w 12192000"/>
                <a:gd name="connsiteY24" fmla="*/ 18048 h 2945610"/>
                <a:gd name="connsiteX25" fmla="*/ 12160884 w 12192000"/>
                <a:gd name="connsiteY25" fmla="*/ 18048 h 2945610"/>
                <a:gd name="connsiteX26" fmla="*/ 12192000 w 12192000"/>
                <a:gd name="connsiteY26" fmla="*/ 0 h 2945610"/>
                <a:gd name="connsiteX27" fmla="*/ 12192000 w 12192000"/>
                <a:gd name="connsiteY27" fmla="*/ 1176792 h 2945610"/>
                <a:gd name="connsiteX28" fmla="*/ 12192000 w 12192000"/>
                <a:gd name="connsiteY28" fmla="*/ 1180732 h 2945610"/>
                <a:gd name="connsiteX29" fmla="*/ 12188602 w 12192000"/>
                <a:gd name="connsiteY29" fmla="*/ 1178762 h 2945610"/>
                <a:gd name="connsiteX30" fmla="*/ 11174128 w 12192000"/>
                <a:gd name="connsiteY30" fmla="*/ 1767158 h 2945610"/>
                <a:gd name="connsiteX31" fmla="*/ 11174128 w 12192000"/>
                <a:gd name="connsiteY31" fmla="*/ 1180624 h 2945610"/>
                <a:gd name="connsiteX32" fmla="*/ 10166452 w 12192000"/>
                <a:gd name="connsiteY32" fmla="*/ 1765077 h 2945610"/>
                <a:gd name="connsiteX33" fmla="*/ 10166452 w 12192000"/>
                <a:gd name="connsiteY33" fmla="*/ 1769201 h 2945610"/>
                <a:gd name="connsiteX34" fmla="*/ 10162896 w 12192000"/>
                <a:gd name="connsiteY34" fmla="*/ 1767139 h 2945610"/>
                <a:gd name="connsiteX35" fmla="*/ 10162864 w 12192000"/>
                <a:gd name="connsiteY35" fmla="*/ 1767158 h 2945610"/>
                <a:gd name="connsiteX36" fmla="*/ 10162864 w 12192000"/>
                <a:gd name="connsiteY36" fmla="*/ 1767120 h 2945610"/>
                <a:gd name="connsiteX37" fmla="*/ 9151990 w 12192000"/>
                <a:gd name="connsiteY37" fmla="*/ 1180813 h 2945610"/>
                <a:gd name="connsiteX38" fmla="*/ 9140528 w 12192000"/>
                <a:gd name="connsiteY38" fmla="*/ 1187461 h 2945610"/>
                <a:gd name="connsiteX39" fmla="*/ 9140528 w 12192000"/>
                <a:gd name="connsiteY39" fmla="*/ 1184256 h 2945610"/>
                <a:gd name="connsiteX40" fmla="*/ 8139115 w 12192000"/>
                <a:gd name="connsiteY40" fmla="*/ 1765077 h 2945610"/>
                <a:gd name="connsiteX41" fmla="*/ 8139115 w 12192000"/>
                <a:gd name="connsiteY41" fmla="*/ 1769201 h 2945610"/>
                <a:gd name="connsiteX42" fmla="*/ 8135560 w 12192000"/>
                <a:gd name="connsiteY42" fmla="*/ 1767139 h 2945610"/>
                <a:gd name="connsiteX43" fmla="*/ 8135527 w 12192000"/>
                <a:gd name="connsiteY43" fmla="*/ 1767158 h 2945610"/>
                <a:gd name="connsiteX44" fmla="*/ 8135527 w 12192000"/>
                <a:gd name="connsiteY44" fmla="*/ 1767120 h 2945610"/>
                <a:gd name="connsiteX45" fmla="*/ 8127487 w 12192000"/>
                <a:gd name="connsiteY45" fmla="*/ 1762457 h 2945610"/>
                <a:gd name="connsiteX46" fmla="*/ 7119284 w 12192000"/>
                <a:gd name="connsiteY46" fmla="*/ 2347214 h 2945610"/>
                <a:gd name="connsiteX47" fmla="*/ 7119284 w 12192000"/>
                <a:gd name="connsiteY47" fmla="*/ 2355323 h 2945610"/>
                <a:gd name="connsiteX48" fmla="*/ 7113383 w 12192000"/>
                <a:gd name="connsiteY48" fmla="*/ 2351900 h 2945610"/>
                <a:gd name="connsiteX49" fmla="*/ 6103727 w 12192000"/>
                <a:gd name="connsiteY49" fmla="*/ 2937501 h 2945610"/>
                <a:gd name="connsiteX50" fmla="*/ 6103727 w 12192000"/>
                <a:gd name="connsiteY50" fmla="*/ 2945610 h 2945610"/>
                <a:gd name="connsiteX51" fmla="*/ 5087399 w 12192000"/>
                <a:gd name="connsiteY51" fmla="*/ 2356139 h 2945610"/>
                <a:gd name="connsiteX52" fmla="*/ 5085013 w 12192000"/>
                <a:gd name="connsiteY52" fmla="*/ 2357523 h 2945610"/>
                <a:gd name="connsiteX53" fmla="*/ 5085013 w 12192000"/>
                <a:gd name="connsiteY53" fmla="*/ 1185721 h 2945610"/>
                <a:gd name="connsiteX54" fmla="*/ 5085013 w 12192000"/>
                <a:gd name="connsiteY54" fmla="*/ 1183841 h 2945610"/>
                <a:gd name="connsiteX55" fmla="*/ 5084646 w 12192000"/>
                <a:gd name="connsiteY55" fmla="*/ 1184054 h 2945610"/>
                <a:gd name="connsiteX56" fmla="*/ 5084646 w 12192000"/>
                <a:gd name="connsiteY56" fmla="*/ 2361463 h 2945610"/>
                <a:gd name="connsiteX57" fmla="*/ 4071766 w 12192000"/>
                <a:gd name="connsiteY57" fmla="*/ 1773990 h 2945610"/>
                <a:gd name="connsiteX58" fmla="*/ 4071766 w 12192000"/>
                <a:gd name="connsiteY58" fmla="*/ 1774966 h 2945610"/>
                <a:gd name="connsiteX59" fmla="*/ 3054863 w 12192000"/>
                <a:gd name="connsiteY59" fmla="*/ 1185161 h 2945610"/>
                <a:gd name="connsiteX60" fmla="*/ 3053896 w 12192000"/>
                <a:gd name="connsiteY60" fmla="*/ 1185722 h 2945610"/>
                <a:gd name="connsiteX61" fmla="*/ 3053896 w 12192000"/>
                <a:gd name="connsiteY61" fmla="*/ 1184600 h 2945610"/>
                <a:gd name="connsiteX62" fmla="*/ 3053896 w 12192000"/>
                <a:gd name="connsiteY62" fmla="*/ 1184598 h 2945610"/>
                <a:gd name="connsiteX63" fmla="*/ 3051900 w 12192000"/>
                <a:gd name="connsiteY63" fmla="*/ 1183441 h 2945610"/>
                <a:gd name="connsiteX64" fmla="*/ 2038189 w 12192000"/>
                <a:gd name="connsiteY64" fmla="*/ 1771394 h 2945610"/>
                <a:gd name="connsiteX65" fmla="*/ 2038189 w 12192000"/>
                <a:gd name="connsiteY65" fmla="*/ 731839 h 2945610"/>
                <a:gd name="connsiteX66" fmla="*/ 2037962 w 12192000"/>
                <a:gd name="connsiteY66" fmla="*/ 731839 h 2945610"/>
                <a:gd name="connsiteX67" fmla="*/ 2037962 w 12192000"/>
                <a:gd name="connsiteY67" fmla="*/ 1774966 h 2945610"/>
                <a:gd name="connsiteX68" fmla="*/ 1021058 w 12192000"/>
                <a:gd name="connsiteY68" fmla="*/ 1185161 h 2945610"/>
                <a:gd name="connsiteX69" fmla="*/ 1020091 w 12192000"/>
                <a:gd name="connsiteY69" fmla="*/ 1185722 h 2945610"/>
                <a:gd name="connsiteX70" fmla="*/ 1020091 w 12192000"/>
                <a:gd name="connsiteY70" fmla="*/ 731839 h 2945610"/>
                <a:gd name="connsiteX71" fmla="*/ 1017871 w 12192000"/>
                <a:gd name="connsiteY71" fmla="*/ 731839 h 2945610"/>
                <a:gd name="connsiteX72" fmla="*/ 1017871 w 12192000"/>
                <a:gd name="connsiteY72" fmla="*/ 1774966 h 2945610"/>
                <a:gd name="connsiteX73" fmla="*/ 967 w 12192000"/>
                <a:gd name="connsiteY73" fmla="*/ 1185161 h 2945610"/>
                <a:gd name="connsiteX74" fmla="*/ 0 w 12192000"/>
                <a:gd name="connsiteY74" fmla="*/ 1185722 h 2945610"/>
                <a:gd name="connsiteX75" fmla="*/ 0 w 12192000"/>
                <a:gd name="connsiteY75" fmla="*/ 4990 h 2945610"/>
                <a:gd name="connsiteX76" fmla="*/ 22515 w 12192000"/>
                <a:gd name="connsiteY76" fmla="*/ 18049 h 2945610"/>
                <a:gd name="connsiteX77" fmla="*/ 1017871 w 12192000"/>
                <a:gd name="connsiteY77" fmla="*/ 18049 h 2945610"/>
                <a:gd name="connsiteX78" fmla="*/ 1017871 w 12192000"/>
                <a:gd name="connsiteY78" fmla="*/ 287339 h 2945610"/>
                <a:gd name="connsiteX79" fmla="*/ 1020091 w 12192000"/>
                <a:gd name="connsiteY79" fmla="*/ 287339 h 2945610"/>
                <a:gd name="connsiteX80" fmla="*/ 1020091 w 12192000"/>
                <a:gd name="connsiteY80" fmla="*/ 4990 h 2945610"/>
                <a:gd name="connsiteX81" fmla="*/ 1042606 w 12192000"/>
                <a:gd name="connsiteY81" fmla="*/ 18049 h 2945610"/>
                <a:gd name="connsiteX82" fmla="*/ 2037961 w 12192000"/>
                <a:gd name="connsiteY82" fmla="*/ 18049 h 2945610"/>
                <a:gd name="connsiteX83" fmla="*/ 2037961 w 12192000"/>
                <a:gd name="connsiteY83" fmla="*/ 287339 h 2945610"/>
                <a:gd name="connsiteX84" fmla="*/ 2037963 w 12192000"/>
                <a:gd name="connsiteY84" fmla="*/ 287339 h 2945610"/>
                <a:gd name="connsiteX85" fmla="*/ 2037963 w 12192000"/>
                <a:gd name="connsiteY85" fmla="*/ 18048 h 2945610"/>
                <a:gd name="connsiteX86" fmla="*/ 3033319 w 12192000"/>
                <a:gd name="connsiteY86" fmla="*/ 18048 h 2945610"/>
                <a:gd name="connsiteX87" fmla="*/ 3053896 w 12192000"/>
                <a:gd name="connsiteY87" fmla="*/ 6114 h 2945610"/>
                <a:gd name="connsiteX88" fmla="*/ 3053896 w 12192000"/>
                <a:gd name="connsiteY88" fmla="*/ 4990 h 2945610"/>
                <a:gd name="connsiteX89" fmla="*/ 3054864 w 12192000"/>
                <a:gd name="connsiteY89" fmla="*/ 5552 h 2945610"/>
                <a:gd name="connsiteX90" fmla="*/ 3055833 w 12192000"/>
                <a:gd name="connsiteY90" fmla="*/ 4990 h 2945610"/>
                <a:gd name="connsiteX91" fmla="*/ 3055833 w 12192000"/>
                <a:gd name="connsiteY91" fmla="*/ 6114 h 2945610"/>
                <a:gd name="connsiteX92" fmla="*/ 3076411 w 12192000"/>
                <a:gd name="connsiteY92" fmla="*/ 18049 h 2945610"/>
                <a:gd name="connsiteX93" fmla="*/ 4071766 w 12192000"/>
                <a:gd name="connsiteY93" fmla="*/ 18049 h 2945610"/>
                <a:gd name="connsiteX94" fmla="*/ 4071766 w 12192000"/>
                <a:gd name="connsiteY94" fmla="*/ 287339 h 2945610"/>
                <a:gd name="connsiteX95" fmla="*/ 4071768 w 12192000"/>
                <a:gd name="connsiteY95" fmla="*/ 287339 h 2945610"/>
                <a:gd name="connsiteX96" fmla="*/ 4071768 w 12192000"/>
                <a:gd name="connsiteY96" fmla="*/ 18048 h 2945610"/>
                <a:gd name="connsiteX97" fmla="*/ 5067121 w 12192000"/>
                <a:gd name="connsiteY97" fmla="*/ 18048 h 2945610"/>
                <a:gd name="connsiteX98" fmla="*/ 5085013 w 12192000"/>
                <a:gd name="connsiteY98" fmla="*/ 7671 h 2945610"/>
                <a:gd name="connsiteX99" fmla="*/ 5085013 w 12192000"/>
                <a:gd name="connsiteY99" fmla="*/ 4989 h 2945610"/>
                <a:gd name="connsiteX100" fmla="*/ 5087325 w 12192000"/>
                <a:gd name="connsiteY100" fmla="*/ 6330 h 2945610"/>
                <a:gd name="connsiteX101" fmla="*/ 5089635 w 12192000"/>
                <a:gd name="connsiteY101" fmla="*/ 4990 h 2945610"/>
                <a:gd name="connsiteX102" fmla="*/ 5089635 w 12192000"/>
                <a:gd name="connsiteY102" fmla="*/ 7670 h 2945610"/>
                <a:gd name="connsiteX103" fmla="*/ 5107529 w 12192000"/>
                <a:gd name="connsiteY103" fmla="*/ 18048 h 2945610"/>
                <a:gd name="connsiteX104" fmla="*/ 6102885 w 12192000"/>
                <a:gd name="connsiteY104" fmla="*/ 18048 h 2945610"/>
                <a:gd name="connsiteX105" fmla="*/ 6102885 w 12192000"/>
                <a:gd name="connsiteY105" fmla="*/ 18049 h 2945610"/>
                <a:gd name="connsiteX106" fmla="*/ 7088165 w 12192000"/>
                <a:gd name="connsiteY106" fmla="*/ 18049 h 2945610"/>
                <a:gd name="connsiteX0-1" fmla="*/ 4071766 w 12192000"/>
                <a:gd name="connsiteY0-2" fmla="*/ 731839 h 2945610"/>
                <a:gd name="connsiteX1-3" fmla="*/ 4071766 w 12192000"/>
                <a:gd name="connsiteY1-4" fmla="*/ 1768203 h 2945610"/>
                <a:gd name="connsiteX2-5" fmla="*/ 4071994 w 12192000"/>
                <a:gd name="connsiteY2-6" fmla="*/ 1768071 h 2945610"/>
                <a:gd name="connsiteX3-7" fmla="*/ 4071994 w 12192000"/>
                <a:gd name="connsiteY3-8" fmla="*/ 731839 h 2945610"/>
                <a:gd name="connsiteX4-9" fmla="*/ 4071766 w 12192000"/>
                <a:gd name="connsiteY4-10" fmla="*/ 731839 h 2945610"/>
                <a:gd name="connsiteX5-11" fmla="*/ 7119284 w 12192000"/>
                <a:gd name="connsiteY5-12" fmla="*/ 0 h 2945610"/>
                <a:gd name="connsiteX6-13" fmla="*/ 7119284 w 12192000"/>
                <a:gd name="connsiteY6-14" fmla="*/ 10263 h 2945610"/>
                <a:gd name="connsiteX7-15" fmla="*/ 7132707 w 12192000"/>
                <a:gd name="connsiteY7-16" fmla="*/ 18048 h 2945610"/>
                <a:gd name="connsiteX8-17" fmla="*/ 8131064 w 12192000"/>
                <a:gd name="connsiteY8-18" fmla="*/ 18048 h 2945610"/>
                <a:gd name="connsiteX9-19" fmla="*/ 8131064 w 12192000"/>
                <a:gd name="connsiteY9-20" fmla="*/ 287339 h 2945610"/>
                <a:gd name="connsiteX10-21" fmla="*/ 8135528 w 12192000"/>
                <a:gd name="connsiteY10-22" fmla="*/ 287339 h 2945610"/>
                <a:gd name="connsiteX11-23" fmla="*/ 8135528 w 12192000"/>
                <a:gd name="connsiteY11-24" fmla="*/ 18048 h 2945610"/>
                <a:gd name="connsiteX12-25" fmla="*/ 9122282 w 12192000"/>
                <a:gd name="connsiteY12-26" fmla="*/ 18048 h 2945610"/>
                <a:gd name="connsiteX13-27" fmla="*/ 9140528 w 12192000"/>
                <a:gd name="connsiteY13-28" fmla="*/ 7464 h 2945610"/>
                <a:gd name="connsiteX14-29" fmla="*/ 9140528 w 12192000"/>
                <a:gd name="connsiteY14-30" fmla="*/ 6729 h 2945610"/>
                <a:gd name="connsiteX15-31" fmla="*/ 9141162 w 12192000"/>
                <a:gd name="connsiteY15-32" fmla="*/ 7097 h 2945610"/>
                <a:gd name="connsiteX16-33" fmla="*/ 9153398 w 12192000"/>
                <a:gd name="connsiteY16-34" fmla="*/ 0 h 2945610"/>
                <a:gd name="connsiteX17-35" fmla="*/ 9153398 w 12192000"/>
                <a:gd name="connsiteY17-36" fmla="*/ 14193 h 2945610"/>
                <a:gd name="connsiteX18-37" fmla="*/ 9160044 w 12192000"/>
                <a:gd name="connsiteY18-38" fmla="*/ 18048 h 2945610"/>
                <a:gd name="connsiteX19-39" fmla="*/ 10158400 w 12192000"/>
                <a:gd name="connsiteY19-40" fmla="*/ 18048 h 2945610"/>
                <a:gd name="connsiteX20-41" fmla="*/ 10158400 w 12192000"/>
                <a:gd name="connsiteY20-42" fmla="*/ 287339 h 2945610"/>
                <a:gd name="connsiteX21-43" fmla="*/ 10162864 w 12192000"/>
                <a:gd name="connsiteY21-44" fmla="*/ 287339 h 2945610"/>
                <a:gd name="connsiteX22-45" fmla="*/ 10162864 w 12192000"/>
                <a:gd name="connsiteY22-46" fmla="*/ 18048 h 2945610"/>
                <a:gd name="connsiteX23-47" fmla="*/ 11149618 w 12192000"/>
                <a:gd name="connsiteY23-48" fmla="*/ 18048 h 2945610"/>
                <a:gd name="connsiteX24-49" fmla="*/ 11180734 w 12192000"/>
                <a:gd name="connsiteY24-50" fmla="*/ 0 h 2945610"/>
                <a:gd name="connsiteX25-51" fmla="*/ 11180734 w 12192000"/>
                <a:gd name="connsiteY25-52" fmla="*/ 18048 h 2945610"/>
                <a:gd name="connsiteX26-53" fmla="*/ 12160884 w 12192000"/>
                <a:gd name="connsiteY26-54" fmla="*/ 18048 h 2945610"/>
                <a:gd name="connsiteX27-55" fmla="*/ 12192000 w 12192000"/>
                <a:gd name="connsiteY27-56" fmla="*/ 0 h 2945610"/>
                <a:gd name="connsiteX28-57" fmla="*/ 12192000 w 12192000"/>
                <a:gd name="connsiteY28-58" fmla="*/ 1176792 h 2945610"/>
                <a:gd name="connsiteX29-59" fmla="*/ 12192000 w 12192000"/>
                <a:gd name="connsiteY29-60" fmla="*/ 1180732 h 2945610"/>
                <a:gd name="connsiteX30-61" fmla="*/ 12188602 w 12192000"/>
                <a:gd name="connsiteY30-62" fmla="*/ 1178762 h 2945610"/>
                <a:gd name="connsiteX31-63" fmla="*/ 11174128 w 12192000"/>
                <a:gd name="connsiteY31-64" fmla="*/ 1767158 h 2945610"/>
                <a:gd name="connsiteX32-65" fmla="*/ 11174128 w 12192000"/>
                <a:gd name="connsiteY32-66" fmla="*/ 1180624 h 2945610"/>
                <a:gd name="connsiteX33-67" fmla="*/ 10166452 w 12192000"/>
                <a:gd name="connsiteY33-68" fmla="*/ 1765077 h 2945610"/>
                <a:gd name="connsiteX34-69" fmla="*/ 10166452 w 12192000"/>
                <a:gd name="connsiteY34-70" fmla="*/ 1769201 h 2945610"/>
                <a:gd name="connsiteX35-71" fmla="*/ 10162896 w 12192000"/>
                <a:gd name="connsiteY35-72" fmla="*/ 1767139 h 2945610"/>
                <a:gd name="connsiteX36-73" fmla="*/ 10162864 w 12192000"/>
                <a:gd name="connsiteY36-74" fmla="*/ 1767158 h 2945610"/>
                <a:gd name="connsiteX37-75" fmla="*/ 10162864 w 12192000"/>
                <a:gd name="connsiteY37-76" fmla="*/ 1767120 h 2945610"/>
                <a:gd name="connsiteX38-77" fmla="*/ 9151990 w 12192000"/>
                <a:gd name="connsiteY38-78" fmla="*/ 1180813 h 2945610"/>
                <a:gd name="connsiteX39-79" fmla="*/ 9140528 w 12192000"/>
                <a:gd name="connsiteY39-80" fmla="*/ 1187461 h 2945610"/>
                <a:gd name="connsiteX40-81" fmla="*/ 9140528 w 12192000"/>
                <a:gd name="connsiteY40-82" fmla="*/ 1184256 h 2945610"/>
                <a:gd name="connsiteX41-83" fmla="*/ 8139115 w 12192000"/>
                <a:gd name="connsiteY41-84" fmla="*/ 1765077 h 2945610"/>
                <a:gd name="connsiteX42-85" fmla="*/ 8139115 w 12192000"/>
                <a:gd name="connsiteY42-86" fmla="*/ 1769201 h 2945610"/>
                <a:gd name="connsiteX43-87" fmla="*/ 8135560 w 12192000"/>
                <a:gd name="connsiteY43-88" fmla="*/ 1767139 h 2945610"/>
                <a:gd name="connsiteX44-89" fmla="*/ 8135527 w 12192000"/>
                <a:gd name="connsiteY44-90" fmla="*/ 1767158 h 2945610"/>
                <a:gd name="connsiteX45-91" fmla="*/ 8135527 w 12192000"/>
                <a:gd name="connsiteY45-92" fmla="*/ 1767120 h 2945610"/>
                <a:gd name="connsiteX46-93" fmla="*/ 8127487 w 12192000"/>
                <a:gd name="connsiteY46-94" fmla="*/ 1762457 h 2945610"/>
                <a:gd name="connsiteX47-95" fmla="*/ 7119284 w 12192000"/>
                <a:gd name="connsiteY47-96" fmla="*/ 2347214 h 2945610"/>
                <a:gd name="connsiteX48-97" fmla="*/ 7119284 w 12192000"/>
                <a:gd name="connsiteY48-98" fmla="*/ 2355323 h 2945610"/>
                <a:gd name="connsiteX49-99" fmla="*/ 7113383 w 12192000"/>
                <a:gd name="connsiteY49-100" fmla="*/ 2351900 h 2945610"/>
                <a:gd name="connsiteX50-101" fmla="*/ 6103727 w 12192000"/>
                <a:gd name="connsiteY50-102" fmla="*/ 2937501 h 2945610"/>
                <a:gd name="connsiteX51-103" fmla="*/ 6103727 w 12192000"/>
                <a:gd name="connsiteY51-104" fmla="*/ 2945610 h 2945610"/>
                <a:gd name="connsiteX52-105" fmla="*/ 5087399 w 12192000"/>
                <a:gd name="connsiteY52-106" fmla="*/ 2356139 h 2945610"/>
                <a:gd name="connsiteX53-107" fmla="*/ 5085013 w 12192000"/>
                <a:gd name="connsiteY53-108" fmla="*/ 2357523 h 2945610"/>
                <a:gd name="connsiteX54-109" fmla="*/ 5085013 w 12192000"/>
                <a:gd name="connsiteY54-110" fmla="*/ 1185721 h 2945610"/>
                <a:gd name="connsiteX55-111" fmla="*/ 5085013 w 12192000"/>
                <a:gd name="connsiteY55-112" fmla="*/ 1183841 h 2945610"/>
                <a:gd name="connsiteX56-113" fmla="*/ 5084646 w 12192000"/>
                <a:gd name="connsiteY56-114" fmla="*/ 1184054 h 2945610"/>
                <a:gd name="connsiteX57-115" fmla="*/ 5084646 w 12192000"/>
                <a:gd name="connsiteY57-116" fmla="*/ 2361463 h 2945610"/>
                <a:gd name="connsiteX58-117" fmla="*/ 4071766 w 12192000"/>
                <a:gd name="connsiteY58-118" fmla="*/ 1773990 h 2945610"/>
                <a:gd name="connsiteX59-119" fmla="*/ 4071766 w 12192000"/>
                <a:gd name="connsiteY59-120" fmla="*/ 1774966 h 2945610"/>
                <a:gd name="connsiteX60-121" fmla="*/ 3054863 w 12192000"/>
                <a:gd name="connsiteY60-122" fmla="*/ 1185161 h 2945610"/>
                <a:gd name="connsiteX61-123" fmla="*/ 3053896 w 12192000"/>
                <a:gd name="connsiteY61-124" fmla="*/ 1185722 h 2945610"/>
                <a:gd name="connsiteX62-125" fmla="*/ 3053896 w 12192000"/>
                <a:gd name="connsiteY62-126" fmla="*/ 1184600 h 2945610"/>
                <a:gd name="connsiteX63-127" fmla="*/ 3053896 w 12192000"/>
                <a:gd name="connsiteY63-128" fmla="*/ 1184598 h 2945610"/>
                <a:gd name="connsiteX64-129" fmla="*/ 3051900 w 12192000"/>
                <a:gd name="connsiteY64-130" fmla="*/ 1183441 h 2945610"/>
                <a:gd name="connsiteX65-131" fmla="*/ 2038189 w 12192000"/>
                <a:gd name="connsiteY65-132" fmla="*/ 1771394 h 2945610"/>
                <a:gd name="connsiteX66-133" fmla="*/ 2038189 w 12192000"/>
                <a:gd name="connsiteY66-134" fmla="*/ 731839 h 2945610"/>
                <a:gd name="connsiteX67-135" fmla="*/ 2037962 w 12192000"/>
                <a:gd name="connsiteY67-136" fmla="*/ 731839 h 2945610"/>
                <a:gd name="connsiteX68-137" fmla="*/ 2037962 w 12192000"/>
                <a:gd name="connsiteY68-138" fmla="*/ 1774966 h 2945610"/>
                <a:gd name="connsiteX69-139" fmla="*/ 1021058 w 12192000"/>
                <a:gd name="connsiteY69-140" fmla="*/ 1185161 h 2945610"/>
                <a:gd name="connsiteX70-141" fmla="*/ 1020091 w 12192000"/>
                <a:gd name="connsiteY70-142" fmla="*/ 1185722 h 2945610"/>
                <a:gd name="connsiteX71-143" fmla="*/ 1020091 w 12192000"/>
                <a:gd name="connsiteY71-144" fmla="*/ 731839 h 2945610"/>
                <a:gd name="connsiteX72-145" fmla="*/ 1017871 w 12192000"/>
                <a:gd name="connsiteY72-146" fmla="*/ 1774966 h 2945610"/>
                <a:gd name="connsiteX73-147" fmla="*/ 967 w 12192000"/>
                <a:gd name="connsiteY73-148" fmla="*/ 1185161 h 2945610"/>
                <a:gd name="connsiteX74-149" fmla="*/ 0 w 12192000"/>
                <a:gd name="connsiteY74-150" fmla="*/ 1185722 h 2945610"/>
                <a:gd name="connsiteX75-151" fmla="*/ 0 w 12192000"/>
                <a:gd name="connsiteY75-152" fmla="*/ 4990 h 2945610"/>
                <a:gd name="connsiteX76-153" fmla="*/ 22515 w 12192000"/>
                <a:gd name="connsiteY76-154" fmla="*/ 18049 h 2945610"/>
                <a:gd name="connsiteX77-155" fmla="*/ 1017871 w 12192000"/>
                <a:gd name="connsiteY77-156" fmla="*/ 18049 h 2945610"/>
                <a:gd name="connsiteX78-157" fmla="*/ 1017871 w 12192000"/>
                <a:gd name="connsiteY78-158" fmla="*/ 287339 h 2945610"/>
                <a:gd name="connsiteX79-159" fmla="*/ 1020091 w 12192000"/>
                <a:gd name="connsiteY79-160" fmla="*/ 287339 h 2945610"/>
                <a:gd name="connsiteX80-161" fmla="*/ 1020091 w 12192000"/>
                <a:gd name="connsiteY80-162" fmla="*/ 4990 h 2945610"/>
                <a:gd name="connsiteX81-163" fmla="*/ 1042606 w 12192000"/>
                <a:gd name="connsiteY81-164" fmla="*/ 18049 h 2945610"/>
                <a:gd name="connsiteX82-165" fmla="*/ 2037961 w 12192000"/>
                <a:gd name="connsiteY82-166" fmla="*/ 18049 h 2945610"/>
                <a:gd name="connsiteX83-167" fmla="*/ 2037961 w 12192000"/>
                <a:gd name="connsiteY83-168" fmla="*/ 287339 h 2945610"/>
                <a:gd name="connsiteX84-169" fmla="*/ 2037963 w 12192000"/>
                <a:gd name="connsiteY84-170" fmla="*/ 287339 h 2945610"/>
                <a:gd name="connsiteX85-171" fmla="*/ 2037963 w 12192000"/>
                <a:gd name="connsiteY85-172" fmla="*/ 18048 h 2945610"/>
                <a:gd name="connsiteX86-173" fmla="*/ 3033319 w 12192000"/>
                <a:gd name="connsiteY86-174" fmla="*/ 18048 h 2945610"/>
                <a:gd name="connsiteX87-175" fmla="*/ 3053896 w 12192000"/>
                <a:gd name="connsiteY87-176" fmla="*/ 6114 h 2945610"/>
                <a:gd name="connsiteX88-177" fmla="*/ 3053896 w 12192000"/>
                <a:gd name="connsiteY88-178" fmla="*/ 4990 h 2945610"/>
                <a:gd name="connsiteX89-179" fmla="*/ 3054864 w 12192000"/>
                <a:gd name="connsiteY89-180" fmla="*/ 5552 h 2945610"/>
                <a:gd name="connsiteX90-181" fmla="*/ 3055833 w 12192000"/>
                <a:gd name="connsiteY90-182" fmla="*/ 4990 h 2945610"/>
                <a:gd name="connsiteX91-183" fmla="*/ 3055833 w 12192000"/>
                <a:gd name="connsiteY91-184" fmla="*/ 6114 h 2945610"/>
                <a:gd name="connsiteX92-185" fmla="*/ 3076411 w 12192000"/>
                <a:gd name="connsiteY92-186" fmla="*/ 18049 h 2945610"/>
                <a:gd name="connsiteX93-187" fmla="*/ 4071766 w 12192000"/>
                <a:gd name="connsiteY93-188" fmla="*/ 18049 h 2945610"/>
                <a:gd name="connsiteX94-189" fmla="*/ 4071766 w 12192000"/>
                <a:gd name="connsiteY94-190" fmla="*/ 287339 h 2945610"/>
                <a:gd name="connsiteX95-191" fmla="*/ 4071768 w 12192000"/>
                <a:gd name="connsiteY95-192" fmla="*/ 287339 h 2945610"/>
                <a:gd name="connsiteX96-193" fmla="*/ 4071768 w 12192000"/>
                <a:gd name="connsiteY96-194" fmla="*/ 18048 h 2945610"/>
                <a:gd name="connsiteX97-195" fmla="*/ 5067121 w 12192000"/>
                <a:gd name="connsiteY97-196" fmla="*/ 18048 h 2945610"/>
                <a:gd name="connsiteX98-197" fmla="*/ 5085013 w 12192000"/>
                <a:gd name="connsiteY98-198" fmla="*/ 7671 h 2945610"/>
                <a:gd name="connsiteX99-199" fmla="*/ 5085013 w 12192000"/>
                <a:gd name="connsiteY99-200" fmla="*/ 4989 h 2945610"/>
                <a:gd name="connsiteX100-201" fmla="*/ 5087325 w 12192000"/>
                <a:gd name="connsiteY100-202" fmla="*/ 6330 h 2945610"/>
                <a:gd name="connsiteX101-203" fmla="*/ 5089635 w 12192000"/>
                <a:gd name="connsiteY101-204" fmla="*/ 4990 h 2945610"/>
                <a:gd name="connsiteX102-205" fmla="*/ 5089635 w 12192000"/>
                <a:gd name="connsiteY102-206" fmla="*/ 7670 h 2945610"/>
                <a:gd name="connsiteX103-207" fmla="*/ 5107529 w 12192000"/>
                <a:gd name="connsiteY103-208" fmla="*/ 18048 h 2945610"/>
                <a:gd name="connsiteX104-209" fmla="*/ 6102885 w 12192000"/>
                <a:gd name="connsiteY104-210" fmla="*/ 18048 h 2945610"/>
                <a:gd name="connsiteX105-211" fmla="*/ 6102885 w 12192000"/>
                <a:gd name="connsiteY105-212" fmla="*/ 18049 h 2945610"/>
                <a:gd name="connsiteX106-213" fmla="*/ 7088165 w 12192000"/>
                <a:gd name="connsiteY106-214" fmla="*/ 18049 h 2945610"/>
                <a:gd name="connsiteX107" fmla="*/ 7119284 w 12192000"/>
                <a:gd name="connsiteY107" fmla="*/ 0 h 2945610"/>
                <a:gd name="connsiteX0-215" fmla="*/ 4071766 w 12192000"/>
                <a:gd name="connsiteY0-216" fmla="*/ 731839 h 2945610"/>
                <a:gd name="connsiteX1-217" fmla="*/ 4071766 w 12192000"/>
                <a:gd name="connsiteY1-218" fmla="*/ 1768203 h 2945610"/>
                <a:gd name="connsiteX2-219" fmla="*/ 4071994 w 12192000"/>
                <a:gd name="connsiteY2-220" fmla="*/ 1768071 h 2945610"/>
                <a:gd name="connsiteX3-221" fmla="*/ 4071994 w 12192000"/>
                <a:gd name="connsiteY3-222" fmla="*/ 731839 h 2945610"/>
                <a:gd name="connsiteX4-223" fmla="*/ 4071766 w 12192000"/>
                <a:gd name="connsiteY4-224" fmla="*/ 731839 h 2945610"/>
                <a:gd name="connsiteX5-225" fmla="*/ 7119284 w 12192000"/>
                <a:gd name="connsiteY5-226" fmla="*/ 0 h 2945610"/>
                <a:gd name="connsiteX6-227" fmla="*/ 7119284 w 12192000"/>
                <a:gd name="connsiteY6-228" fmla="*/ 10263 h 2945610"/>
                <a:gd name="connsiteX7-229" fmla="*/ 7132707 w 12192000"/>
                <a:gd name="connsiteY7-230" fmla="*/ 18048 h 2945610"/>
                <a:gd name="connsiteX8-231" fmla="*/ 8131064 w 12192000"/>
                <a:gd name="connsiteY8-232" fmla="*/ 18048 h 2945610"/>
                <a:gd name="connsiteX9-233" fmla="*/ 8131064 w 12192000"/>
                <a:gd name="connsiteY9-234" fmla="*/ 287339 h 2945610"/>
                <a:gd name="connsiteX10-235" fmla="*/ 8135528 w 12192000"/>
                <a:gd name="connsiteY10-236" fmla="*/ 287339 h 2945610"/>
                <a:gd name="connsiteX11-237" fmla="*/ 8135528 w 12192000"/>
                <a:gd name="connsiteY11-238" fmla="*/ 18048 h 2945610"/>
                <a:gd name="connsiteX12-239" fmla="*/ 9122282 w 12192000"/>
                <a:gd name="connsiteY12-240" fmla="*/ 18048 h 2945610"/>
                <a:gd name="connsiteX13-241" fmla="*/ 9140528 w 12192000"/>
                <a:gd name="connsiteY13-242" fmla="*/ 7464 h 2945610"/>
                <a:gd name="connsiteX14-243" fmla="*/ 9140528 w 12192000"/>
                <a:gd name="connsiteY14-244" fmla="*/ 6729 h 2945610"/>
                <a:gd name="connsiteX15-245" fmla="*/ 9141162 w 12192000"/>
                <a:gd name="connsiteY15-246" fmla="*/ 7097 h 2945610"/>
                <a:gd name="connsiteX16-247" fmla="*/ 9153398 w 12192000"/>
                <a:gd name="connsiteY16-248" fmla="*/ 0 h 2945610"/>
                <a:gd name="connsiteX17-249" fmla="*/ 9153398 w 12192000"/>
                <a:gd name="connsiteY17-250" fmla="*/ 14193 h 2945610"/>
                <a:gd name="connsiteX18-251" fmla="*/ 9160044 w 12192000"/>
                <a:gd name="connsiteY18-252" fmla="*/ 18048 h 2945610"/>
                <a:gd name="connsiteX19-253" fmla="*/ 10158400 w 12192000"/>
                <a:gd name="connsiteY19-254" fmla="*/ 18048 h 2945610"/>
                <a:gd name="connsiteX20-255" fmla="*/ 10158400 w 12192000"/>
                <a:gd name="connsiteY20-256" fmla="*/ 287339 h 2945610"/>
                <a:gd name="connsiteX21-257" fmla="*/ 10162864 w 12192000"/>
                <a:gd name="connsiteY21-258" fmla="*/ 287339 h 2945610"/>
                <a:gd name="connsiteX22-259" fmla="*/ 10162864 w 12192000"/>
                <a:gd name="connsiteY22-260" fmla="*/ 18048 h 2945610"/>
                <a:gd name="connsiteX23-261" fmla="*/ 11149618 w 12192000"/>
                <a:gd name="connsiteY23-262" fmla="*/ 18048 h 2945610"/>
                <a:gd name="connsiteX24-263" fmla="*/ 11180734 w 12192000"/>
                <a:gd name="connsiteY24-264" fmla="*/ 0 h 2945610"/>
                <a:gd name="connsiteX25-265" fmla="*/ 11180734 w 12192000"/>
                <a:gd name="connsiteY25-266" fmla="*/ 18048 h 2945610"/>
                <a:gd name="connsiteX26-267" fmla="*/ 12160884 w 12192000"/>
                <a:gd name="connsiteY26-268" fmla="*/ 18048 h 2945610"/>
                <a:gd name="connsiteX27-269" fmla="*/ 12192000 w 12192000"/>
                <a:gd name="connsiteY27-270" fmla="*/ 0 h 2945610"/>
                <a:gd name="connsiteX28-271" fmla="*/ 12192000 w 12192000"/>
                <a:gd name="connsiteY28-272" fmla="*/ 1176792 h 2945610"/>
                <a:gd name="connsiteX29-273" fmla="*/ 12192000 w 12192000"/>
                <a:gd name="connsiteY29-274" fmla="*/ 1180732 h 2945610"/>
                <a:gd name="connsiteX30-275" fmla="*/ 12188602 w 12192000"/>
                <a:gd name="connsiteY30-276" fmla="*/ 1178762 h 2945610"/>
                <a:gd name="connsiteX31-277" fmla="*/ 11174128 w 12192000"/>
                <a:gd name="connsiteY31-278" fmla="*/ 1767158 h 2945610"/>
                <a:gd name="connsiteX32-279" fmla="*/ 11174128 w 12192000"/>
                <a:gd name="connsiteY32-280" fmla="*/ 1180624 h 2945610"/>
                <a:gd name="connsiteX33-281" fmla="*/ 10166452 w 12192000"/>
                <a:gd name="connsiteY33-282" fmla="*/ 1765077 h 2945610"/>
                <a:gd name="connsiteX34-283" fmla="*/ 10166452 w 12192000"/>
                <a:gd name="connsiteY34-284" fmla="*/ 1769201 h 2945610"/>
                <a:gd name="connsiteX35-285" fmla="*/ 10162896 w 12192000"/>
                <a:gd name="connsiteY35-286" fmla="*/ 1767139 h 2945610"/>
                <a:gd name="connsiteX36-287" fmla="*/ 10162864 w 12192000"/>
                <a:gd name="connsiteY36-288" fmla="*/ 1767158 h 2945610"/>
                <a:gd name="connsiteX37-289" fmla="*/ 10162864 w 12192000"/>
                <a:gd name="connsiteY37-290" fmla="*/ 1767120 h 2945610"/>
                <a:gd name="connsiteX38-291" fmla="*/ 9151990 w 12192000"/>
                <a:gd name="connsiteY38-292" fmla="*/ 1180813 h 2945610"/>
                <a:gd name="connsiteX39-293" fmla="*/ 9140528 w 12192000"/>
                <a:gd name="connsiteY39-294" fmla="*/ 1187461 h 2945610"/>
                <a:gd name="connsiteX40-295" fmla="*/ 9140528 w 12192000"/>
                <a:gd name="connsiteY40-296" fmla="*/ 1184256 h 2945610"/>
                <a:gd name="connsiteX41-297" fmla="*/ 8139115 w 12192000"/>
                <a:gd name="connsiteY41-298" fmla="*/ 1765077 h 2945610"/>
                <a:gd name="connsiteX42-299" fmla="*/ 8139115 w 12192000"/>
                <a:gd name="connsiteY42-300" fmla="*/ 1769201 h 2945610"/>
                <a:gd name="connsiteX43-301" fmla="*/ 8135560 w 12192000"/>
                <a:gd name="connsiteY43-302" fmla="*/ 1767139 h 2945610"/>
                <a:gd name="connsiteX44-303" fmla="*/ 8135527 w 12192000"/>
                <a:gd name="connsiteY44-304" fmla="*/ 1767158 h 2945610"/>
                <a:gd name="connsiteX45-305" fmla="*/ 8135527 w 12192000"/>
                <a:gd name="connsiteY45-306" fmla="*/ 1767120 h 2945610"/>
                <a:gd name="connsiteX46-307" fmla="*/ 8127487 w 12192000"/>
                <a:gd name="connsiteY46-308" fmla="*/ 1762457 h 2945610"/>
                <a:gd name="connsiteX47-309" fmla="*/ 7119284 w 12192000"/>
                <a:gd name="connsiteY47-310" fmla="*/ 2347214 h 2945610"/>
                <a:gd name="connsiteX48-311" fmla="*/ 7119284 w 12192000"/>
                <a:gd name="connsiteY48-312" fmla="*/ 2355323 h 2945610"/>
                <a:gd name="connsiteX49-313" fmla="*/ 7113383 w 12192000"/>
                <a:gd name="connsiteY49-314" fmla="*/ 2351900 h 2945610"/>
                <a:gd name="connsiteX50-315" fmla="*/ 6103727 w 12192000"/>
                <a:gd name="connsiteY50-316" fmla="*/ 2937501 h 2945610"/>
                <a:gd name="connsiteX51-317" fmla="*/ 6103727 w 12192000"/>
                <a:gd name="connsiteY51-318" fmla="*/ 2945610 h 2945610"/>
                <a:gd name="connsiteX52-319" fmla="*/ 5087399 w 12192000"/>
                <a:gd name="connsiteY52-320" fmla="*/ 2356139 h 2945610"/>
                <a:gd name="connsiteX53-321" fmla="*/ 5085013 w 12192000"/>
                <a:gd name="connsiteY53-322" fmla="*/ 2357523 h 2945610"/>
                <a:gd name="connsiteX54-323" fmla="*/ 5085013 w 12192000"/>
                <a:gd name="connsiteY54-324" fmla="*/ 1185721 h 2945610"/>
                <a:gd name="connsiteX55-325" fmla="*/ 5085013 w 12192000"/>
                <a:gd name="connsiteY55-326" fmla="*/ 1183841 h 2945610"/>
                <a:gd name="connsiteX56-327" fmla="*/ 5084646 w 12192000"/>
                <a:gd name="connsiteY56-328" fmla="*/ 1184054 h 2945610"/>
                <a:gd name="connsiteX57-329" fmla="*/ 5084646 w 12192000"/>
                <a:gd name="connsiteY57-330" fmla="*/ 2361463 h 2945610"/>
                <a:gd name="connsiteX58-331" fmla="*/ 4071766 w 12192000"/>
                <a:gd name="connsiteY58-332" fmla="*/ 1773990 h 2945610"/>
                <a:gd name="connsiteX59-333" fmla="*/ 4071766 w 12192000"/>
                <a:gd name="connsiteY59-334" fmla="*/ 1774966 h 2945610"/>
                <a:gd name="connsiteX60-335" fmla="*/ 3054863 w 12192000"/>
                <a:gd name="connsiteY60-336" fmla="*/ 1185161 h 2945610"/>
                <a:gd name="connsiteX61-337" fmla="*/ 3053896 w 12192000"/>
                <a:gd name="connsiteY61-338" fmla="*/ 1185722 h 2945610"/>
                <a:gd name="connsiteX62-339" fmla="*/ 3053896 w 12192000"/>
                <a:gd name="connsiteY62-340" fmla="*/ 1184600 h 2945610"/>
                <a:gd name="connsiteX63-341" fmla="*/ 3053896 w 12192000"/>
                <a:gd name="connsiteY63-342" fmla="*/ 1184598 h 2945610"/>
                <a:gd name="connsiteX64-343" fmla="*/ 3051900 w 12192000"/>
                <a:gd name="connsiteY64-344" fmla="*/ 1183441 h 2945610"/>
                <a:gd name="connsiteX65-345" fmla="*/ 2038189 w 12192000"/>
                <a:gd name="connsiteY65-346" fmla="*/ 1771394 h 2945610"/>
                <a:gd name="connsiteX66-347" fmla="*/ 2038189 w 12192000"/>
                <a:gd name="connsiteY66-348" fmla="*/ 731839 h 2945610"/>
                <a:gd name="connsiteX67-349" fmla="*/ 2037962 w 12192000"/>
                <a:gd name="connsiteY67-350" fmla="*/ 731839 h 2945610"/>
                <a:gd name="connsiteX68-351" fmla="*/ 2037962 w 12192000"/>
                <a:gd name="connsiteY68-352" fmla="*/ 1774966 h 2945610"/>
                <a:gd name="connsiteX69-353" fmla="*/ 1021058 w 12192000"/>
                <a:gd name="connsiteY69-354" fmla="*/ 1185161 h 2945610"/>
                <a:gd name="connsiteX70-355" fmla="*/ 1020091 w 12192000"/>
                <a:gd name="connsiteY70-356" fmla="*/ 1185722 h 2945610"/>
                <a:gd name="connsiteX71-357" fmla="*/ 1020091 w 12192000"/>
                <a:gd name="connsiteY71-358" fmla="*/ 731839 h 2945610"/>
                <a:gd name="connsiteX72-359" fmla="*/ 1017871 w 12192000"/>
                <a:gd name="connsiteY72-360" fmla="*/ 1774966 h 2945610"/>
                <a:gd name="connsiteX73-361" fmla="*/ 967 w 12192000"/>
                <a:gd name="connsiteY73-362" fmla="*/ 1185161 h 2945610"/>
                <a:gd name="connsiteX74-363" fmla="*/ 0 w 12192000"/>
                <a:gd name="connsiteY74-364" fmla="*/ 1185722 h 2945610"/>
                <a:gd name="connsiteX75-365" fmla="*/ 0 w 12192000"/>
                <a:gd name="connsiteY75-366" fmla="*/ 4990 h 2945610"/>
                <a:gd name="connsiteX76-367" fmla="*/ 22515 w 12192000"/>
                <a:gd name="connsiteY76-368" fmla="*/ 18049 h 2945610"/>
                <a:gd name="connsiteX77-369" fmla="*/ 1017871 w 12192000"/>
                <a:gd name="connsiteY77-370" fmla="*/ 18049 h 2945610"/>
                <a:gd name="connsiteX78-371" fmla="*/ 1017871 w 12192000"/>
                <a:gd name="connsiteY78-372" fmla="*/ 287339 h 2945610"/>
                <a:gd name="connsiteX79-373" fmla="*/ 1020091 w 12192000"/>
                <a:gd name="connsiteY79-374" fmla="*/ 4990 h 2945610"/>
                <a:gd name="connsiteX80-375" fmla="*/ 1042606 w 12192000"/>
                <a:gd name="connsiteY80-376" fmla="*/ 18049 h 2945610"/>
                <a:gd name="connsiteX81-377" fmla="*/ 2037961 w 12192000"/>
                <a:gd name="connsiteY81-378" fmla="*/ 18049 h 2945610"/>
                <a:gd name="connsiteX82-379" fmla="*/ 2037961 w 12192000"/>
                <a:gd name="connsiteY82-380" fmla="*/ 287339 h 2945610"/>
                <a:gd name="connsiteX83-381" fmla="*/ 2037963 w 12192000"/>
                <a:gd name="connsiteY83-382" fmla="*/ 287339 h 2945610"/>
                <a:gd name="connsiteX84-383" fmla="*/ 2037963 w 12192000"/>
                <a:gd name="connsiteY84-384" fmla="*/ 18048 h 2945610"/>
                <a:gd name="connsiteX85-385" fmla="*/ 3033319 w 12192000"/>
                <a:gd name="connsiteY85-386" fmla="*/ 18048 h 2945610"/>
                <a:gd name="connsiteX86-387" fmla="*/ 3053896 w 12192000"/>
                <a:gd name="connsiteY86-388" fmla="*/ 6114 h 2945610"/>
                <a:gd name="connsiteX87-389" fmla="*/ 3053896 w 12192000"/>
                <a:gd name="connsiteY87-390" fmla="*/ 4990 h 2945610"/>
                <a:gd name="connsiteX88-391" fmla="*/ 3054864 w 12192000"/>
                <a:gd name="connsiteY88-392" fmla="*/ 5552 h 2945610"/>
                <a:gd name="connsiteX89-393" fmla="*/ 3055833 w 12192000"/>
                <a:gd name="connsiteY89-394" fmla="*/ 4990 h 2945610"/>
                <a:gd name="connsiteX90-395" fmla="*/ 3055833 w 12192000"/>
                <a:gd name="connsiteY90-396" fmla="*/ 6114 h 2945610"/>
                <a:gd name="connsiteX91-397" fmla="*/ 3076411 w 12192000"/>
                <a:gd name="connsiteY91-398" fmla="*/ 18049 h 2945610"/>
                <a:gd name="connsiteX92-399" fmla="*/ 4071766 w 12192000"/>
                <a:gd name="connsiteY92-400" fmla="*/ 18049 h 2945610"/>
                <a:gd name="connsiteX93-401" fmla="*/ 4071766 w 12192000"/>
                <a:gd name="connsiteY93-402" fmla="*/ 287339 h 2945610"/>
                <a:gd name="connsiteX94-403" fmla="*/ 4071768 w 12192000"/>
                <a:gd name="connsiteY94-404" fmla="*/ 287339 h 2945610"/>
                <a:gd name="connsiteX95-405" fmla="*/ 4071768 w 12192000"/>
                <a:gd name="connsiteY95-406" fmla="*/ 18048 h 2945610"/>
                <a:gd name="connsiteX96-407" fmla="*/ 5067121 w 12192000"/>
                <a:gd name="connsiteY96-408" fmla="*/ 18048 h 2945610"/>
                <a:gd name="connsiteX97-409" fmla="*/ 5085013 w 12192000"/>
                <a:gd name="connsiteY97-410" fmla="*/ 7671 h 2945610"/>
                <a:gd name="connsiteX98-411" fmla="*/ 5085013 w 12192000"/>
                <a:gd name="connsiteY98-412" fmla="*/ 4989 h 2945610"/>
                <a:gd name="connsiteX99-413" fmla="*/ 5087325 w 12192000"/>
                <a:gd name="connsiteY99-414" fmla="*/ 6330 h 2945610"/>
                <a:gd name="connsiteX100-415" fmla="*/ 5089635 w 12192000"/>
                <a:gd name="connsiteY100-416" fmla="*/ 4990 h 2945610"/>
                <a:gd name="connsiteX101-417" fmla="*/ 5089635 w 12192000"/>
                <a:gd name="connsiteY101-418" fmla="*/ 7670 h 2945610"/>
                <a:gd name="connsiteX102-419" fmla="*/ 5107529 w 12192000"/>
                <a:gd name="connsiteY102-420" fmla="*/ 18048 h 2945610"/>
                <a:gd name="connsiteX103-421" fmla="*/ 6102885 w 12192000"/>
                <a:gd name="connsiteY103-422" fmla="*/ 18048 h 2945610"/>
                <a:gd name="connsiteX104-423" fmla="*/ 6102885 w 12192000"/>
                <a:gd name="connsiteY104-424" fmla="*/ 18049 h 2945610"/>
                <a:gd name="connsiteX105-425" fmla="*/ 7088165 w 12192000"/>
                <a:gd name="connsiteY105-426" fmla="*/ 18049 h 2945610"/>
                <a:gd name="connsiteX106-427" fmla="*/ 7119284 w 12192000"/>
                <a:gd name="connsiteY106-428" fmla="*/ 0 h 2945610"/>
                <a:gd name="connsiteX0-429" fmla="*/ 4071766 w 12192000"/>
                <a:gd name="connsiteY0-430" fmla="*/ 731839 h 2945610"/>
                <a:gd name="connsiteX1-431" fmla="*/ 4071766 w 12192000"/>
                <a:gd name="connsiteY1-432" fmla="*/ 1768203 h 2945610"/>
                <a:gd name="connsiteX2-433" fmla="*/ 4071994 w 12192000"/>
                <a:gd name="connsiteY2-434" fmla="*/ 1768071 h 2945610"/>
                <a:gd name="connsiteX3-435" fmla="*/ 4071994 w 12192000"/>
                <a:gd name="connsiteY3-436" fmla="*/ 731839 h 2945610"/>
                <a:gd name="connsiteX4-437" fmla="*/ 4071766 w 12192000"/>
                <a:gd name="connsiteY4-438" fmla="*/ 731839 h 2945610"/>
                <a:gd name="connsiteX5-439" fmla="*/ 7119284 w 12192000"/>
                <a:gd name="connsiteY5-440" fmla="*/ 0 h 2945610"/>
                <a:gd name="connsiteX6-441" fmla="*/ 7119284 w 12192000"/>
                <a:gd name="connsiteY6-442" fmla="*/ 10263 h 2945610"/>
                <a:gd name="connsiteX7-443" fmla="*/ 7132707 w 12192000"/>
                <a:gd name="connsiteY7-444" fmla="*/ 18048 h 2945610"/>
                <a:gd name="connsiteX8-445" fmla="*/ 8131064 w 12192000"/>
                <a:gd name="connsiteY8-446" fmla="*/ 18048 h 2945610"/>
                <a:gd name="connsiteX9-447" fmla="*/ 8131064 w 12192000"/>
                <a:gd name="connsiteY9-448" fmla="*/ 287339 h 2945610"/>
                <a:gd name="connsiteX10-449" fmla="*/ 8135528 w 12192000"/>
                <a:gd name="connsiteY10-450" fmla="*/ 287339 h 2945610"/>
                <a:gd name="connsiteX11-451" fmla="*/ 8135528 w 12192000"/>
                <a:gd name="connsiteY11-452" fmla="*/ 18048 h 2945610"/>
                <a:gd name="connsiteX12-453" fmla="*/ 9122282 w 12192000"/>
                <a:gd name="connsiteY12-454" fmla="*/ 18048 h 2945610"/>
                <a:gd name="connsiteX13-455" fmla="*/ 9140528 w 12192000"/>
                <a:gd name="connsiteY13-456" fmla="*/ 7464 h 2945610"/>
                <a:gd name="connsiteX14-457" fmla="*/ 9140528 w 12192000"/>
                <a:gd name="connsiteY14-458" fmla="*/ 6729 h 2945610"/>
                <a:gd name="connsiteX15-459" fmla="*/ 9141162 w 12192000"/>
                <a:gd name="connsiteY15-460" fmla="*/ 7097 h 2945610"/>
                <a:gd name="connsiteX16-461" fmla="*/ 9153398 w 12192000"/>
                <a:gd name="connsiteY16-462" fmla="*/ 0 h 2945610"/>
                <a:gd name="connsiteX17-463" fmla="*/ 9153398 w 12192000"/>
                <a:gd name="connsiteY17-464" fmla="*/ 14193 h 2945610"/>
                <a:gd name="connsiteX18-465" fmla="*/ 9160044 w 12192000"/>
                <a:gd name="connsiteY18-466" fmla="*/ 18048 h 2945610"/>
                <a:gd name="connsiteX19-467" fmla="*/ 10158400 w 12192000"/>
                <a:gd name="connsiteY19-468" fmla="*/ 18048 h 2945610"/>
                <a:gd name="connsiteX20-469" fmla="*/ 10158400 w 12192000"/>
                <a:gd name="connsiteY20-470" fmla="*/ 287339 h 2945610"/>
                <a:gd name="connsiteX21-471" fmla="*/ 10162864 w 12192000"/>
                <a:gd name="connsiteY21-472" fmla="*/ 287339 h 2945610"/>
                <a:gd name="connsiteX22-473" fmla="*/ 10162864 w 12192000"/>
                <a:gd name="connsiteY22-474" fmla="*/ 18048 h 2945610"/>
                <a:gd name="connsiteX23-475" fmla="*/ 11149618 w 12192000"/>
                <a:gd name="connsiteY23-476" fmla="*/ 18048 h 2945610"/>
                <a:gd name="connsiteX24-477" fmla="*/ 11180734 w 12192000"/>
                <a:gd name="connsiteY24-478" fmla="*/ 0 h 2945610"/>
                <a:gd name="connsiteX25-479" fmla="*/ 11180734 w 12192000"/>
                <a:gd name="connsiteY25-480" fmla="*/ 18048 h 2945610"/>
                <a:gd name="connsiteX26-481" fmla="*/ 12160884 w 12192000"/>
                <a:gd name="connsiteY26-482" fmla="*/ 18048 h 2945610"/>
                <a:gd name="connsiteX27-483" fmla="*/ 12192000 w 12192000"/>
                <a:gd name="connsiteY27-484" fmla="*/ 0 h 2945610"/>
                <a:gd name="connsiteX28-485" fmla="*/ 12192000 w 12192000"/>
                <a:gd name="connsiteY28-486" fmla="*/ 1176792 h 2945610"/>
                <a:gd name="connsiteX29-487" fmla="*/ 12192000 w 12192000"/>
                <a:gd name="connsiteY29-488" fmla="*/ 1180732 h 2945610"/>
                <a:gd name="connsiteX30-489" fmla="*/ 12188602 w 12192000"/>
                <a:gd name="connsiteY30-490" fmla="*/ 1178762 h 2945610"/>
                <a:gd name="connsiteX31-491" fmla="*/ 11174128 w 12192000"/>
                <a:gd name="connsiteY31-492" fmla="*/ 1767158 h 2945610"/>
                <a:gd name="connsiteX32-493" fmla="*/ 11174128 w 12192000"/>
                <a:gd name="connsiteY32-494" fmla="*/ 1180624 h 2945610"/>
                <a:gd name="connsiteX33-495" fmla="*/ 10166452 w 12192000"/>
                <a:gd name="connsiteY33-496" fmla="*/ 1765077 h 2945610"/>
                <a:gd name="connsiteX34-497" fmla="*/ 10166452 w 12192000"/>
                <a:gd name="connsiteY34-498" fmla="*/ 1769201 h 2945610"/>
                <a:gd name="connsiteX35-499" fmla="*/ 10162896 w 12192000"/>
                <a:gd name="connsiteY35-500" fmla="*/ 1767139 h 2945610"/>
                <a:gd name="connsiteX36-501" fmla="*/ 10162864 w 12192000"/>
                <a:gd name="connsiteY36-502" fmla="*/ 1767158 h 2945610"/>
                <a:gd name="connsiteX37-503" fmla="*/ 10162864 w 12192000"/>
                <a:gd name="connsiteY37-504" fmla="*/ 1767120 h 2945610"/>
                <a:gd name="connsiteX38-505" fmla="*/ 9151990 w 12192000"/>
                <a:gd name="connsiteY38-506" fmla="*/ 1180813 h 2945610"/>
                <a:gd name="connsiteX39-507" fmla="*/ 9140528 w 12192000"/>
                <a:gd name="connsiteY39-508" fmla="*/ 1187461 h 2945610"/>
                <a:gd name="connsiteX40-509" fmla="*/ 9140528 w 12192000"/>
                <a:gd name="connsiteY40-510" fmla="*/ 1184256 h 2945610"/>
                <a:gd name="connsiteX41-511" fmla="*/ 8139115 w 12192000"/>
                <a:gd name="connsiteY41-512" fmla="*/ 1765077 h 2945610"/>
                <a:gd name="connsiteX42-513" fmla="*/ 8139115 w 12192000"/>
                <a:gd name="connsiteY42-514" fmla="*/ 1769201 h 2945610"/>
                <a:gd name="connsiteX43-515" fmla="*/ 8135560 w 12192000"/>
                <a:gd name="connsiteY43-516" fmla="*/ 1767139 h 2945610"/>
                <a:gd name="connsiteX44-517" fmla="*/ 8135527 w 12192000"/>
                <a:gd name="connsiteY44-518" fmla="*/ 1767158 h 2945610"/>
                <a:gd name="connsiteX45-519" fmla="*/ 8135527 w 12192000"/>
                <a:gd name="connsiteY45-520" fmla="*/ 1767120 h 2945610"/>
                <a:gd name="connsiteX46-521" fmla="*/ 8127487 w 12192000"/>
                <a:gd name="connsiteY46-522" fmla="*/ 1762457 h 2945610"/>
                <a:gd name="connsiteX47-523" fmla="*/ 7119284 w 12192000"/>
                <a:gd name="connsiteY47-524" fmla="*/ 2347214 h 2945610"/>
                <a:gd name="connsiteX48-525" fmla="*/ 7119284 w 12192000"/>
                <a:gd name="connsiteY48-526" fmla="*/ 2355323 h 2945610"/>
                <a:gd name="connsiteX49-527" fmla="*/ 7113383 w 12192000"/>
                <a:gd name="connsiteY49-528" fmla="*/ 2351900 h 2945610"/>
                <a:gd name="connsiteX50-529" fmla="*/ 6103727 w 12192000"/>
                <a:gd name="connsiteY50-530" fmla="*/ 2937501 h 2945610"/>
                <a:gd name="connsiteX51-531" fmla="*/ 6103727 w 12192000"/>
                <a:gd name="connsiteY51-532" fmla="*/ 2945610 h 2945610"/>
                <a:gd name="connsiteX52-533" fmla="*/ 5087399 w 12192000"/>
                <a:gd name="connsiteY52-534" fmla="*/ 2356139 h 2945610"/>
                <a:gd name="connsiteX53-535" fmla="*/ 5085013 w 12192000"/>
                <a:gd name="connsiteY53-536" fmla="*/ 2357523 h 2945610"/>
                <a:gd name="connsiteX54-537" fmla="*/ 5085013 w 12192000"/>
                <a:gd name="connsiteY54-538" fmla="*/ 1185721 h 2945610"/>
                <a:gd name="connsiteX55-539" fmla="*/ 5085013 w 12192000"/>
                <a:gd name="connsiteY55-540" fmla="*/ 1183841 h 2945610"/>
                <a:gd name="connsiteX56-541" fmla="*/ 5084646 w 12192000"/>
                <a:gd name="connsiteY56-542" fmla="*/ 1184054 h 2945610"/>
                <a:gd name="connsiteX57-543" fmla="*/ 5084646 w 12192000"/>
                <a:gd name="connsiteY57-544" fmla="*/ 2361463 h 2945610"/>
                <a:gd name="connsiteX58-545" fmla="*/ 4071766 w 12192000"/>
                <a:gd name="connsiteY58-546" fmla="*/ 1773990 h 2945610"/>
                <a:gd name="connsiteX59-547" fmla="*/ 4071766 w 12192000"/>
                <a:gd name="connsiteY59-548" fmla="*/ 1774966 h 2945610"/>
                <a:gd name="connsiteX60-549" fmla="*/ 3054863 w 12192000"/>
                <a:gd name="connsiteY60-550" fmla="*/ 1185161 h 2945610"/>
                <a:gd name="connsiteX61-551" fmla="*/ 3053896 w 12192000"/>
                <a:gd name="connsiteY61-552" fmla="*/ 1185722 h 2945610"/>
                <a:gd name="connsiteX62-553" fmla="*/ 3053896 w 12192000"/>
                <a:gd name="connsiteY62-554" fmla="*/ 1184600 h 2945610"/>
                <a:gd name="connsiteX63-555" fmla="*/ 3053896 w 12192000"/>
                <a:gd name="connsiteY63-556" fmla="*/ 1184598 h 2945610"/>
                <a:gd name="connsiteX64-557" fmla="*/ 3051900 w 12192000"/>
                <a:gd name="connsiteY64-558" fmla="*/ 1183441 h 2945610"/>
                <a:gd name="connsiteX65-559" fmla="*/ 2038189 w 12192000"/>
                <a:gd name="connsiteY65-560" fmla="*/ 1771394 h 2945610"/>
                <a:gd name="connsiteX66-561" fmla="*/ 2038189 w 12192000"/>
                <a:gd name="connsiteY66-562" fmla="*/ 731839 h 2945610"/>
                <a:gd name="connsiteX67-563" fmla="*/ 2037962 w 12192000"/>
                <a:gd name="connsiteY67-564" fmla="*/ 731839 h 2945610"/>
                <a:gd name="connsiteX68-565" fmla="*/ 2037962 w 12192000"/>
                <a:gd name="connsiteY68-566" fmla="*/ 1774966 h 2945610"/>
                <a:gd name="connsiteX69-567" fmla="*/ 1021058 w 12192000"/>
                <a:gd name="connsiteY69-568" fmla="*/ 1185161 h 2945610"/>
                <a:gd name="connsiteX70-569" fmla="*/ 1020091 w 12192000"/>
                <a:gd name="connsiteY70-570" fmla="*/ 1185722 h 2945610"/>
                <a:gd name="connsiteX71-571" fmla="*/ 1017871 w 12192000"/>
                <a:gd name="connsiteY71-572" fmla="*/ 1774966 h 2945610"/>
                <a:gd name="connsiteX72-573" fmla="*/ 967 w 12192000"/>
                <a:gd name="connsiteY72-574" fmla="*/ 1185161 h 2945610"/>
                <a:gd name="connsiteX73-575" fmla="*/ 0 w 12192000"/>
                <a:gd name="connsiteY73-576" fmla="*/ 1185722 h 2945610"/>
                <a:gd name="connsiteX74-577" fmla="*/ 0 w 12192000"/>
                <a:gd name="connsiteY74-578" fmla="*/ 4990 h 2945610"/>
                <a:gd name="connsiteX75-579" fmla="*/ 22515 w 12192000"/>
                <a:gd name="connsiteY75-580" fmla="*/ 18049 h 2945610"/>
                <a:gd name="connsiteX76-581" fmla="*/ 1017871 w 12192000"/>
                <a:gd name="connsiteY76-582" fmla="*/ 18049 h 2945610"/>
                <a:gd name="connsiteX77-583" fmla="*/ 1017871 w 12192000"/>
                <a:gd name="connsiteY77-584" fmla="*/ 287339 h 2945610"/>
                <a:gd name="connsiteX78-585" fmla="*/ 1020091 w 12192000"/>
                <a:gd name="connsiteY78-586" fmla="*/ 4990 h 2945610"/>
                <a:gd name="connsiteX79-587" fmla="*/ 1042606 w 12192000"/>
                <a:gd name="connsiteY79-588" fmla="*/ 18049 h 2945610"/>
                <a:gd name="connsiteX80-589" fmla="*/ 2037961 w 12192000"/>
                <a:gd name="connsiteY80-590" fmla="*/ 18049 h 2945610"/>
                <a:gd name="connsiteX81-591" fmla="*/ 2037961 w 12192000"/>
                <a:gd name="connsiteY81-592" fmla="*/ 287339 h 2945610"/>
                <a:gd name="connsiteX82-593" fmla="*/ 2037963 w 12192000"/>
                <a:gd name="connsiteY82-594" fmla="*/ 287339 h 2945610"/>
                <a:gd name="connsiteX83-595" fmla="*/ 2037963 w 12192000"/>
                <a:gd name="connsiteY83-596" fmla="*/ 18048 h 2945610"/>
                <a:gd name="connsiteX84-597" fmla="*/ 3033319 w 12192000"/>
                <a:gd name="connsiteY84-598" fmla="*/ 18048 h 2945610"/>
                <a:gd name="connsiteX85-599" fmla="*/ 3053896 w 12192000"/>
                <a:gd name="connsiteY85-600" fmla="*/ 6114 h 2945610"/>
                <a:gd name="connsiteX86-601" fmla="*/ 3053896 w 12192000"/>
                <a:gd name="connsiteY86-602" fmla="*/ 4990 h 2945610"/>
                <a:gd name="connsiteX87-603" fmla="*/ 3054864 w 12192000"/>
                <a:gd name="connsiteY87-604" fmla="*/ 5552 h 2945610"/>
                <a:gd name="connsiteX88-605" fmla="*/ 3055833 w 12192000"/>
                <a:gd name="connsiteY88-606" fmla="*/ 4990 h 2945610"/>
                <a:gd name="connsiteX89-607" fmla="*/ 3055833 w 12192000"/>
                <a:gd name="connsiteY89-608" fmla="*/ 6114 h 2945610"/>
                <a:gd name="connsiteX90-609" fmla="*/ 3076411 w 12192000"/>
                <a:gd name="connsiteY90-610" fmla="*/ 18049 h 2945610"/>
                <a:gd name="connsiteX91-611" fmla="*/ 4071766 w 12192000"/>
                <a:gd name="connsiteY91-612" fmla="*/ 18049 h 2945610"/>
                <a:gd name="connsiteX92-613" fmla="*/ 4071766 w 12192000"/>
                <a:gd name="connsiteY92-614" fmla="*/ 287339 h 2945610"/>
                <a:gd name="connsiteX93-615" fmla="*/ 4071768 w 12192000"/>
                <a:gd name="connsiteY93-616" fmla="*/ 287339 h 2945610"/>
                <a:gd name="connsiteX94-617" fmla="*/ 4071768 w 12192000"/>
                <a:gd name="connsiteY94-618" fmla="*/ 18048 h 2945610"/>
                <a:gd name="connsiteX95-619" fmla="*/ 5067121 w 12192000"/>
                <a:gd name="connsiteY95-620" fmla="*/ 18048 h 2945610"/>
                <a:gd name="connsiteX96-621" fmla="*/ 5085013 w 12192000"/>
                <a:gd name="connsiteY96-622" fmla="*/ 7671 h 2945610"/>
                <a:gd name="connsiteX97-623" fmla="*/ 5085013 w 12192000"/>
                <a:gd name="connsiteY97-624" fmla="*/ 4989 h 2945610"/>
                <a:gd name="connsiteX98-625" fmla="*/ 5087325 w 12192000"/>
                <a:gd name="connsiteY98-626" fmla="*/ 6330 h 2945610"/>
                <a:gd name="connsiteX99-627" fmla="*/ 5089635 w 12192000"/>
                <a:gd name="connsiteY99-628" fmla="*/ 4990 h 2945610"/>
                <a:gd name="connsiteX100-629" fmla="*/ 5089635 w 12192000"/>
                <a:gd name="connsiteY100-630" fmla="*/ 7670 h 2945610"/>
                <a:gd name="connsiteX101-631" fmla="*/ 5107529 w 12192000"/>
                <a:gd name="connsiteY101-632" fmla="*/ 18048 h 2945610"/>
                <a:gd name="connsiteX102-633" fmla="*/ 6102885 w 12192000"/>
                <a:gd name="connsiteY102-634" fmla="*/ 18048 h 2945610"/>
                <a:gd name="connsiteX103-635" fmla="*/ 6102885 w 12192000"/>
                <a:gd name="connsiteY103-636" fmla="*/ 18049 h 2945610"/>
                <a:gd name="connsiteX104-637" fmla="*/ 7088165 w 12192000"/>
                <a:gd name="connsiteY104-638" fmla="*/ 18049 h 2945610"/>
                <a:gd name="connsiteX105-639" fmla="*/ 7119284 w 12192000"/>
                <a:gd name="connsiteY105-640" fmla="*/ 0 h 2945610"/>
                <a:gd name="connsiteX0-641" fmla="*/ 4071766 w 12192000"/>
                <a:gd name="connsiteY0-642" fmla="*/ 731839 h 2945610"/>
                <a:gd name="connsiteX1-643" fmla="*/ 4071766 w 12192000"/>
                <a:gd name="connsiteY1-644" fmla="*/ 1768203 h 2945610"/>
                <a:gd name="connsiteX2-645" fmla="*/ 4071994 w 12192000"/>
                <a:gd name="connsiteY2-646" fmla="*/ 1768071 h 2945610"/>
                <a:gd name="connsiteX3-647" fmla="*/ 4071994 w 12192000"/>
                <a:gd name="connsiteY3-648" fmla="*/ 731839 h 2945610"/>
                <a:gd name="connsiteX4-649" fmla="*/ 4071766 w 12192000"/>
                <a:gd name="connsiteY4-650" fmla="*/ 731839 h 2945610"/>
                <a:gd name="connsiteX5-651" fmla="*/ 7119284 w 12192000"/>
                <a:gd name="connsiteY5-652" fmla="*/ 0 h 2945610"/>
                <a:gd name="connsiteX6-653" fmla="*/ 7119284 w 12192000"/>
                <a:gd name="connsiteY6-654" fmla="*/ 10263 h 2945610"/>
                <a:gd name="connsiteX7-655" fmla="*/ 7132707 w 12192000"/>
                <a:gd name="connsiteY7-656" fmla="*/ 18048 h 2945610"/>
                <a:gd name="connsiteX8-657" fmla="*/ 8131064 w 12192000"/>
                <a:gd name="connsiteY8-658" fmla="*/ 18048 h 2945610"/>
                <a:gd name="connsiteX9-659" fmla="*/ 8131064 w 12192000"/>
                <a:gd name="connsiteY9-660" fmla="*/ 287339 h 2945610"/>
                <a:gd name="connsiteX10-661" fmla="*/ 8135528 w 12192000"/>
                <a:gd name="connsiteY10-662" fmla="*/ 287339 h 2945610"/>
                <a:gd name="connsiteX11-663" fmla="*/ 8135528 w 12192000"/>
                <a:gd name="connsiteY11-664" fmla="*/ 18048 h 2945610"/>
                <a:gd name="connsiteX12-665" fmla="*/ 9122282 w 12192000"/>
                <a:gd name="connsiteY12-666" fmla="*/ 18048 h 2945610"/>
                <a:gd name="connsiteX13-667" fmla="*/ 9140528 w 12192000"/>
                <a:gd name="connsiteY13-668" fmla="*/ 7464 h 2945610"/>
                <a:gd name="connsiteX14-669" fmla="*/ 9140528 w 12192000"/>
                <a:gd name="connsiteY14-670" fmla="*/ 6729 h 2945610"/>
                <a:gd name="connsiteX15-671" fmla="*/ 9141162 w 12192000"/>
                <a:gd name="connsiteY15-672" fmla="*/ 7097 h 2945610"/>
                <a:gd name="connsiteX16-673" fmla="*/ 9153398 w 12192000"/>
                <a:gd name="connsiteY16-674" fmla="*/ 0 h 2945610"/>
                <a:gd name="connsiteX17-675" fmla="*/ 9153398 w 12192000"/>
                <a:gd name="connsiteY17-676" fmla="*/ 14193 h 2945610"/>
                <a:gd name="connsiteX18-677" fmla="*/ 9160044 w 12192000"/>
                <a:gd name="connsiteY18-678" fmla="*/ 18048 h 2945610"/>
                <a:gd name="connsiteX19-679" fmla="*/ 10158400 w 12192000"/>
                <a:gd name="connsiteY19-680" fmla="*/ 18048 h 2945610"/>
                <a:gd name="connsiteX20-681" fmla="*/ 10158400 w 12192000"/>
                <a:gd name="connsiteY20-682" fmla="*/ 287339 h 2945610"/>
                <a:gd name="connsiteX21-683" fmla="*/ 10162864 w 12192000"/>
                <a:gd name="connsiteY21-684" fmla="*/ 287339 h 2945610"/>
                <a:gd name="connsiteX22-685" fmla="*/ 10162864 w 12192000"/>
                <a:gd name="connsiteY22-686" fmla="*/ 18048 h 2945610"/>
                <a:gd name="connsiteX23-687" fmla="*/ 11149618 w 12192000"/>
                <a:gd name="connsiteY23-688" fmla="*/ 18048 h 2945610"/>
                <a:gd name="connsiteX24-689" fmla="*/ 11180734 w 12192000"/>
                <a:gd name="connsiteY24-690" fmla="*/ 0 h 2945610"/>
                <a:gd name="connsiteX25-691" fmla="*/ 11180734 w 12192000"/>
                <a:gd name="connsiteY25-692" fmla="*/ 18048 h 2945610"/>
                <a:gd name="connsiteX26-693" fmla="*/ 12160884 w 12192000"/>
                <a:gd name="connsiteY26-694" fmla="*/ 18048 h 2945610"/>
                <a:gd name="connsiteX27-695" fmla="*/ 12192000 w 12192000"/>
                <a:gd name="connsiteY27-696" fmla="*/ 0 h 2945610"/>
                <a:gd name="connsiteX28-697" fmla="*/ 12192000 w 12192000"/>
                <a:gd name="connsiteY28-698" fmla="*/ 1176792 h 2945610"/>
                <a:gd name="connsiteX29-699" fmla="*/ 12192000 w 12192000"/>
                <a:gd name="connsiteY29-700" fmla="*/ 1180732 h 2945610"/>
                <a:gd name="connsiteX30-701" fmla="*/ 12188602 w 12192000"/>
                <a:gd name="connsiteY30-702" fmla="*/ 1178762 h 2945610"/>
                <a:gd name="connsiteX31-703" fmla="*/ 11174128 w 12192000"/>
                <a:gd name="connsiteY31-704" fmla="*/ 1767158 h 2945610"/>
                <a:gd name="connsiteX32-705" fmla="*/ 11174128 w 12192000"/>
                <a:gd name="connsiteY32-706" fmla="*/ 1180624 h 2945610"/>
                <a:gd name="connsiteX33-707" fmla="*/ 10166452 w 12192000"/>
                <a:gd name="connsiteY33-708" fmla="*/ 1765077 h 2945610"/>
                <a:gd name="connsiteX34-709" fmla="*/ 10166452 w 12192000"/>
                <a:gd name="connsiteY34-710" fmla="*/ 1769201 h 2945610"/>
                <a:gd name="connsiteX35-711" fmla="*/ 10162896 w 12192000"/>
                <a:gd name="connsiteY35-712" fmla="*/ 1767139 h 2945610"/>
                <a:gd name="connsiteX36-713" fmla="*/ 10162864 w 12192000"/>
                <a:gd name="connsiteY36-714" fmla="*/ 1767158 h 2945610"/>
                <a:gd name="connsiteX37-715" fmla="*/ 10162864 w 12192000"/>
                <a:gd name="connsiteY37-716" fmla="*/ 1767120 h 2945610"/>
                <a:gd name="connsiteX38-717" fmla="*/ 9151990 w 12192000"/>
                <a:gd name="connsiteY38-718" fmla="*/ 1180813 h 2945610"/>
                <a:gd name="connsiteX39-719" fmla="*/ 9140528 w 12192000"/>
                <a:gd name="connsiteY39-720" fmla="*/ 1187461 h 2945610"/>
                <a:gd name="connsiteX40-721" fmla="*/ 9140528 w 12192000"/>
                <a:gd name="connsiteY40-722" fmla="*/ 1184256 h 2945610"/>
                <a:gd name="connsiteX41-723" fmla="*/ 8139115 w 12192000"/>
                <a:gd name="connsiteY41-724" fmla="*/ 1765077 h 2945610"/>
                <a:gd name="connsiteX42-725" fmla="*/ 8139115 w 12192000"/>
                <a:gd name="connsiteY42-726" fmla="*/ 1769201 h 2945610"/>
                <a:gd name="connsiteX43-727" fmla="*/ 8135560 w 12192000"/>
                <a:gd name="connsiteY43-728" fmla="*/ 1767139 h 2945610"/>
                <a:gd name="connsiteX44-729" fmla="*/ 8135527 w 12192000"/>
                <a:gd name="connsiteY44-730" fmla="*/ 1767158 h 2945610"/>
                <a:gd name="connsiteX45-731" fmla="*/ 8135527 w 12192000"/>
                <a:gd name="connsiteY45-732" fmla="*/ 1767120 h 2945610"/>
                <a:gd name="connsiteX46-733" fmla="*/ 8127487 w 12192000"/>
                <a:gd name="connsiteY46-734" fmla="*/ 1762457 h 2945610"/>
                <a:gd name="connsiteX47-735" fmla="*/ 7119284 w 12192000"/>
                <a:gd name="connsiteY47-736" fmla="*/ 2347214 h 2945610"/>
                <a:gd name="connsiteX48-737" fmla="*/ 7119284 w 12192000"/>
                <a:gd name="connsiteY48-738" fmla="*/ 2355323 h 2945610"/>
                <a:gd name="connsiteX49-739" fmla="*/ 7113383 w 12192000"/>
                <a:gd name="connsiteY49-740" fmla="*/ 2351900 h 2945610"/>
                <a:gd name="connsiteX50-741" fmla="*/ 6103727 w 12192000"/>
                <a:gd name="connsiteY50-742" fmla="*/ 2937501 h 2945610"/>
                <a:gd name="connsiteX51-743" fmla="*/ 6103727 w 12192000"/>
                <a:gd name="connsiteY51-744" fmla="*/ 2945610 h 2945610"/>
                <a:gd name="connsiteX52-745" fmla="*/ 5087399 w 12192000"/>
                <a:gd name="connsiteY52-746" fmla="*/ 2356139 h 2945610"/>
                <a:gd name="connsiteX53-747" fmla="*/ 5085013 w 12192000"/>
                <a:gd name="connsiteY53-748" fmla="*/ 2357523 h 2945610"/>
                <a:gd name="connsiteX54-749" fmla="*/ 5085013 w 12192000"/>
                <a:gd name="connsiteY54-750" fmla="*/ 1185721 h 2945610"/>
                <a:gd name="connsiteX55-751" fmla="*/ 5085013 w 12192000"/>
                <a:gd name="connsiteY55-752" fmla="*/ 1183841 h 2945610"/>
                <a:gd name="connsiteX56-753" fmla="*/ 5084646 w 12192000"/>
                <a:gd name="connsiteY56-754" fmla="*/ 1184054 h 2945610"/>
                <a:gd name="connsiteX57-755" fmla="*/ 5084646 w 12192000"/>
                <a:gd name="connsiteY57-756" fmla="*/ 2361463 h 2945610"/>
                <a:gd name="connsiteX58-757" fmla="*/ 4071766 w 12192000"/>
                <a:gd name="connsiteY58-758" fmla="*/ 1773990 h 2945610"/>
                <a:gd name="connsiteX59-759" fmla="*/ 4071766 w 12192000"/>
                <a:gd name="connsiteY59-760" fmla="*/ 1774966 h 2945610"/>
                <a:gd name="connsiteX60-761" fmla="*/ 3054863 w 12192000"/>
                <a:gd name="connsiteY60-762" fmla="*/ 1185161 h 2945610"/>
                <a:gd name="connsiteX61-763" fmla="*/ 3053896 w 12192000"/>
                <a:gd name="connsiteY61-764" fmla="*/ 1185722 h 2945610"/>
                <a:gd name="connsiteX62-765" fmla="*/ 3053896 w 12192000"/>
                <a:gd name="connsiteY62-766" fmla="*/ 1184600 h 2945610"/>
                <a:gd name="connsiteX63-767" fmla="*/ 3053896 w 12192000"/>
                <a:gd name="connsiteY63-768" fmla="*/ 1184598 h 2945610"/>
                <a:gd name="connsiteX64-769" fmla="*/ 3051900 w 12192000"/>
                <a:gd name="connsiteY64-770" fmla="*/ 1183441 h 2945610"/>
                <a:gd name="connsiteX65-771" fmla="*/ 2038189 w 12192000"/>
                <a:gd name="connsiteY65-772" fmla="*/ 1771394 h 2945610"/>
                <a:gd name="connsiteX66-773" fmla="*/ 2038189 w 12192000"/>
                <a:gd name="connsiteY66-774" fmla="*/ 731839 h 2945610"/>
                <a:gd name="connsiteX67-775" fmla="*/ 2037962 w 12192000"/>
                <a:gd name="connsiteY67-776" fmla="*/ 731839 h 2945610"/>
                <a:gd name="connsiteX68-777" fmla="*/ 2037962 w 12192000"/>
                <a:gd name="connsiteY68-778" fmla="*/ 1774966 h 2945610"/>
                <a:gd name="connsiteX69-779" fmla="*/ 1021058 w 12192000"/>
                <a:gd name="connsiteY69-780" fmla="*/ 1185161 h 2945610"/>
                <a:gd name="connsiteX70-781" fmla="*/ 1020091 w 12192000"/>
                <a:gd name="connsiteY70-782" fmla="*/ 1185722 h 2945610"/>
                <a:gd name="connsiteX71-783" fmla="*/ 1017871 w 12192000"/>
                <a:gd name="connsiteY71-784" fmla="*/ 1774966 h 2945610"/>
                <a:gd name="connsiteX72-785" fmla="*/ 967 w 12192000"/>
                <a:gd name="connsiteY72-786" fmla="*/ 1185161 h 2945610"/>
                <a:gd name="connsiteX73-787" fmla="*/ 0 w 12192000"/>
                <a:gd name="connsiteY73-788" fmla="*/ 1185722 h 2945610"/>
                <a:gd name="connsiteX74-789" fmla="*/ 0 w 12192000"/>
                <a:gd name="connsiteY74-790" fmla="*/ 4990 h 2945610"/>
                <a:gd name="connsiteX75-791" fmla="*/ 22515 w 12192000"/>
                <a:gd name="connsiteY75-792" fmla="*/ 18049 h 2945610"/>
                <a:gd name="connsiteX76-793" fmla="*/ 1017871 w 12192000"/>
                <a:gd name="connsiteY76-794" fmla="*/ 18049 h 2945610"/>
                <a:gd name="connsiteX77-795" fmla="*/ 1020091 w 12192000"/>
                <a:gd name="connsiteY77-796" fmla="*/ 4990 h 2945610"/>
                <a:gd name="connsiteX78-797" fmla="*/ 1042606 w 12192000"/>
                <a:gd name="connsiteY78-798" fmla="*/ 18049 h 2945610"/>
                <a:gd name="connsiteX79-799" fmla="*/ 2037961 w 12192000"/>
                <a:gd name="connsiteY79-800" fmla="*/ 18049 h 2945610"/>
                <a:gd name="connsiteX80-801" fmla="*/ 2037961 w 12192000"/>
                <a:gd name="connsiteY80-802" fmla="*/ 287339 h 2945610"/>
                <a:gd name="connsiteX81-803" fmla="*/ 2037963 w 12192000"/>
                <a:gd name="connsiteY81-804" fmla="*/ 287339 h 2945610"/>
                <a:gd name="connsiteX82-805" fmla="*/ 2037963 w 12192000"/>
                <a:gd name="connsiteY82-806" fmla="*/ 18048 h 2945610"/>
                <a:gd name="connsiteX83-807" fmla="*/ 3033319 w 12192000"/>
                <a:gd name="connsiteY83-808" fmla="*/ 18048 h 2945610"/>
                <a:gd name="connsiteX84-809" fmla="*/ 3053896 w 12192000"/>
                <a:gd name="connsiteY84-810" fmla="*/ 6114 h 2945610"/>
                <a:gd name="connsiteX85-811" fmla="*/ 3053896 w 12192000"/>
                <a:gd name="connsiteY85-812" fmla="*/ 4990 h 2945610"/>
                <a:gd name="connsiteX86-813" fmla="*/ 3054864 w 12192000"/>
                <a:gd name="connsiteY86-814" fmla="*/ 5552 h 2945610"/>
                <a:gd name="connsiteX87-815" fmla="*/ 3055833 w 12192000"/>
                <a:gd name="connsiteY87-816" fmla="*/ 4990 h 2945610"/>
                <a:gd name="connsiteX88-817" fmla="*/ 3055833 w 12192000"/>
                <a:gd name="connsiteY88-818" fmla="*/ 6114 h 2945610"/>
                <a:gd name="connsiteX89-819" fmla="*/ 3076411 w 12192000"/>
                <a:gd name="connsiteY89-820" fmla="*/ 18049 h 2945610"/>
                <a:gd name="connsiteX90-821" fmla="*/ 4071766 w 12192000"/>
                <a:gd name="connsiteY90-822" fmla="*/ 18049 h 2945610"/>
                <a:gd name="connsiteX91-823" fmla="*/ 4071766 w 12192000"/>
                <a:gd name="connsiteY91-824" fmla="*/ 287339 h 2945610"/>
                <a:gd name="connsiteX92-825" fmla="*/ 4071768 w 12192000"/>
                <a:gd name="connsiteY92-826" fmla="*/ 287339 h 2945610"/>
                <a:gd name="connsiteX93-827" fmla="*/ 4071768 w 12192000"/>
                <a:gd name="connsiteY93-828" fmla="*/ 18048 h 2945610"/>
                <a:gd name="connsiteX94-829" fmla="*/ 5067121 w 12192000"/>
                <a:gd name="connsiteY94-830" fmla="*/ 18048 h 2945610"/>
                <a:gd name="connsiteX95-831" fmla="*/ 5085013 w 12192000"/>
                <a:gd name="connsiteY95-832" fmla="*/ 7671 h 2945610"/>
                <a:gd name="connsiteX96-833" fmla="*/ 5085013 w 12192000"/>
                <a:gd name="connsiteY96-834" fmla="*/ 4989 h 2945610"/>
                <a:gd name="connsiteX97-835" fmla="*/ 5087325 w 12192000"/>
                <a:gd name="connsiteY97-836" fmla="*/ 6330 h 2945610"/>
                <a:gd name="connsiteX98-837" fmla="*/ 5089635 w 12192000"/>
                <a:gd name="connsiteY98-838" fmla="*/ 4990 h 2945610"/>
                <a:gd name="connsiteX99-839" fmla="*/ 5089635 w 12192000"/>
                <a:gd name="connsiteY99-840" fmla="*/ 7670 h 2945610"/>
                <a:gd name="connsiteX100-841" fmla="*/ 5107529 w 12192000"/>
                <a:gd name="connsiteY100-842" fmla="*/ 18048 h 2945610"/>
                <a:gd name="connsiteX101-843" fmla="*/ 6102885 w 12192000"/>
                <a:gd name="connsiteY101-844" fmla="*/ 18048 h 2945610"/>
                <a:gd name="connsiteX102-845" fmla="*/ 6102885 w 12192000"/>
                <a:gd name="connsiteY102-846" fmla="*/ 18049 h 2945610"/>
                <a:gd name="connsiteX103-847" fmla="*/ 7088165 w 12192000"/>
                <a:gd name="connsiteY103-848" fmla="*/ 18049 h 2945610"/>
                <a:gd name="connsiteX104-849" fmla="*/ 7119284 w 12192000"/>
                <a:gd name="connsiteY104-850" fmla="*/ 0 h 2945610"/>
                <a:gd name="connsiteX0-851" fmla="*/ 4071766 w 12192000"/>
                <a:gd name="connsiteY0-852" fmla="*/ 731839 h 2945610"/>
                <a:gd name="connsiteX1-853" fmla="*/ 4071766 w 12192000"/>
                <a:gd name="connsiteY1-854" fmla="*/ 1768203 h 2945610"/>
                <a:gd name="connsiteX2-855" fmla="*/ 4071994 w 12192000"/>
                <a:gd name="connsiteY2-856" fmla="*/ 1768071 h 2945610"/>
                <a:gd name="connsiteX3-857" fmla="*/ 4071994 w 12192000"/>
                <a:gd name="connsiteY3-858" fmla="*/ 731839 h 2945610"/>
                <a:gd name="connsiteX4-859" fmla="*/ 4071766 w 12192000"/>
                <a:gd name="connsiteY4-860" fmla="*/ 731839 h 2945610"/>
                <a:gd name="connsiteX5-861" fmla="*/ 7119284 w 12192000"/>
                <a:gd name="connsiteY5-862" fmla="*/ 0 h 2945610"/>
                <a:gd name="connsiteX6-863" fmla="*/ 7119284 w 12192000"/>
                <a:gd name="connsiteY6-864" fmla="*/ 10263 h 2945610"/>
                <a:gd name="connsiteX7-865" fmla="*/ 7132707 w 12192000"/>
                <a:gd name="connsiteY7-866" fmla="*/ 18048 h 2945610"/>
                <a:gd name="connsiteX8-867" fmla="*/ 8131064 w 12192000"/>
                <a:gd name="connsiteY8-868" fmla="*/ 18048 h 2945610"/>
                <a:gd name="connsiteX9-869" fmla="*/ 8131064 w 12192000"/>
                <a:gd name="connsiteY9-870" fmla="*/ 287339 h 2945610"/>
                <a:gd name="connsiteX10-871" fmla="*/ 8135528 w 12192000"/>
                <a:gd name="connsiteY10-872" fmla="*/ 287339 h 2945610"/>
                <a:gd name="connsiteX11-873" fmla="*/ 8135528 w 12192000"/>
                <a:gd name="connsiteY11-874" fmla="*/ 18048 h 2945610"/>
                <a:gd name="connsiteX12-875" fmla="*/ 9122282 w 12192000"/>
                <a:gd name="connsiteY12-876" fmla="*/ 18048 h 2945610"/>
                <a:gd name="connsiteX13-877" fmla="*/ 9140528 w 12192000"/>
                <a:gd name="connsiteY13-878" fmla="*/ 7464 h 2945610"/>
                <a:gd name="connsiteX14-879" fmla="*/ 9140528 w 12192000"/>
                <a:gd name="connsiteY14-880" fmla="*/ 6729 h 2945610"/>
                <a:gd name="connsiteX15-881" fmla="*/ 9141162 w 12192000"/>
                <a:gd name="connsiteY15-882" fmla="*/ 7097 h 2945610"/>
                <a:gd name="connsiteX16-883" fmla="*/ 9153398 w 12192000"/>
                <a:gd name="connsiteY16-884" fmla="*/ 0 h 2945610"/>
                <a:gd name="connsiteX17-885" fmla="*/ 9153398 w 12192000"/>
                <a:gd name="connsiteY17-886" fmla="*/ 14193 h 2945610"/>
                <a:gd name="connsiteX18-887" fmla="*/ 9160044 w 12192000"/>
                <a:gd name="connsiteY18-888" fmla="*/ 18048 h 2945610"/>
                <a:gd name="connsiteX19-889" fmla="*/ 10158400 w 12192000"/>
                <a:gd name="connsiteY19-890" fmla="*/ 18048 h 2945610"/>
                <a:gd name="connsiteX20-891" fmla="*/ 10158400 w 12192000"/>
                <a:gd name="connsiteY20-892" fmla="*/ 287339 h 2945610"/>
                <a:gd name="connsiteX21-893" fmla="*/ 10162864 w 12192000"/>
                <a:gd name="connsiteY21-894" fmla="*/ 287339 h 2945610"/>
                <a:gd name="connsiteX22-895" fmla="*/ 10162864 w 12192000"/>
                <a:gd name="connsiteY22-896" fmla="*/ 18048 h 2945610"/>
                <a:gd name="connsiteX23-897" fmla="*/ 11149618 w 12192000"/>
                <a:gd name="connsiteY23-898" fmla="*/ 18048 h 2945610"/>
                <a:gd name="connsiteX24-899" fmla="*/ 11180734 w 12192000"/>
                <a:gd name="connsiteY24-900" fmla="*/ 0 h 2945610"/>
                <a:gd name="connsiteX25-901" fmla="*/ 11180734 w 12192000"/>
                <a:gd name="connsiteY25-902" fmla="*/ 18048 h 2945610"/>
                <a:gd name="connsiteX26-903" fmla="*/ 12160884 w 12192000"/>
                <a:gd name="connsiteY26-904" fmla="*/ 18048 h 2945610"/>
                <a:gd name="connsiteX27-905" fmla="*/ 12192000 w 12192000"/>
                <a:gd name="connsiteY27-906" fmla="*/ 0 h 2945610"/>
                <a:gd name="connsiteX28-907" fmla="*/ 12192000 w 12192000"/>
                <a:gd name="connsiteY28-908" fmla="*/ 1176792 h 2945610"/>
                <a:gd name="connsiteX29-909" fmla="*/ 12192000 w 12192000"/>
                <a:gd name="connsiteY29-910" fmla="*/ 1180732 h 2945610"/>
                <a:gd name="connsiteX30-911" fmla="*/ 12188602 w 12192000"/>
                <a:gd name="connsiteY30-912" fmla="*/ 1178762 h 2945610"/>
                <a:gd name="connsiteX31-913" fmla="*/ 11174128 w 12192000"/>
                <a:gd name="connsiteY31-914" fmla="*/ 1767158 h 2945610"/>
                <a:gd name="connsiteX32-915" fmla="*/ 11174128 w 12192000"/>
                <a:gd name="connsiteY32-916" fmla="*/ 1180624 h 2945610"/>
                <a:gd name="connsiteX33-917" fmla="*/ 10166452 w 12192000"/>
                <a:gd name="connsiteY33-918" fmla="*/ 1765077 h 2945610"/>
                <a:gd name="connsiteX34-919" fmla="*/ 10166452 w 12192000"/>
                <a:gd name="connsiteY34-920" fmla="*/ 1769201 h 2945610"/>
                <a:gd name="connsiteX35-921" fmla="*/ 10162896 w 12192000"/>
                <a:gd name="connsiteY35-922" fmla="*/ 1767139 h 2945610"/>
                <a:gd name="connsiteX36-923" fmla="*/ 10162864 w 12192000"/>
                <a:gd name="connsiteY36-924" fmla="*/ 1767158 h 2945610"/>
                <a:gd name="connsiteX37-925" fmla="*/ 10162864 w 12192000"/>
                <a:gd name="connsiteY37-926" fmla="*/ 1767120 h 2945610"/>
                <a:gd name="connsiteX38-927" fmla="*/ 9151990 w 12192000"/>
                <a:gd name="connsiteY38-928" fmla="*/ 1180813 h 2945610"/>
                <a:gd name="connsiteX39-929" fmla="*/ 9140528 w 12192000"/>
                <a:gd name="connsiteY39-930" fmla="*/ 1187461 h 2945610"/>
                <a:gd name="connsiteX40-931" fmla="*/ 9140528 w 12192000"/>
                <a:gd name="connsiteY40-932" fmla="*/ 1184256 h 2945610"/>
                <a:gd name="connsiteX41-933" fmla="*/ 8139115 w 12192000"/>
                <a:gd name="connsiteY41-934" fmla="*/ 1765077 h 2945610"/>
                <a:gd name="connsiteX42-935" fmla="*/ 8139115 w 12192000"/>
                <a:gd name="connsiteY42-936" fmla="*/ 1769201 h 2945610"/>
                <a:gd name="connsiteX43-937" fmla="*/ 8135560 w 12192000"/>
                <a:gd name="connsiteY43-938" fmla="*/ 1767139 h 2945610"/>
                <a:gd name="connsiteX44-939" fmla="*/ 8135527 w 12192000"/>
                <a:gd name="connsiteY44-940" fmla="*/ 1767158 h 2945610"/>
                <a:gd name="connsiteX45-941" fmla="*/ 8135527 w 12192000"/>
                <a:gd name="connsiteY45-942" fmla="*/ 1767120 h 2945610"/>
                <a:gd name="connsiteX46-943" fmla="*/ 8127487 w 12192000"/>
                <a:gd name="connsiteY46-944" fmla="*/ 1762457 h 2945610"/>
                <a:gd name="connsiteX47-945" fmla="*/ 7119284 w 12192000"/>
                <a:gd name="connsiteY47-946" fmla="*/ 2347214 h 2945610"/>
                <a:gd name="connsiteX48-947" fmla="*/ 7119284 w 12192000"/>
                <a:gd name="connsiteY48-948" fmla="*/ 2355323 h 2945610"/>
                <a:gd name="connsiteX49-949" fmla="*/ 7113383 w 12192000"/>
                <a:gd name="connsiteY49-950" fmla="*/ 2351900 h 2945610"/>
                <a:gd name="connsiteX50-951" fmla="*/ 6103727 w 12192000"/>
                <a:gd name="connsiteY50-952" fmla="*/ 2937501 h 2945610"/>
                <a:gd name="connsiteX51-953" fmla="*/ 6103727 w 12192000"/>
                <a:gd name="connsiteY51-954" fmla="*/ 2945610 h 2945610"/>
                <a:gd name="connsiteX52-955" fmla="*/ 5087399 w 12192000"/>
                <a:gd name="connsiteY52-956" fmla="*/ 2356139 h 2945610"/>
                <a:gd name="connsiteX53-957" fmla="*/ 5085013 w 12192000"/>
                <a:gd name="connsiteY53-958" fmla="*/ 2357523 h 2945610"/>
                <a:gd name="connsiteX54-959" fmla="*/ 5085013 w 12192000"/>
                <a:gd name="connsiteY54-960" fmla="*/ 1185721 h 2945610"/>
                <a:gd name="connsiteX55-961" fmla="*/ 5085013 w 12192000"/>
                <a:gd name="connsiteY55-962" fmla="*/ 1183841 h 2945610"/>
                <a:gd name="connsiteX56-963" fmla="*/ 5084646 w 12192000"/>
                <a:gd name="connsiteY56-964" fmla="*/ 1184054 h 2945610"/>
                <a:gd name="connsiteX57-965" fmla="*/ 5084646 w 12192000"/>
                <a:gd name="connsiteY57-966" fmla="*/ 2361463 h 2945610"/>
                <a:gd name="connsiteX58-967" fmla="*/ 4071766 w 12192000"/>
                <a:gd name="connsiteY58-968" fmla="*/ 1773990 h 2945610"/>
                <a:gd name="connsiteX59-969" fmla="*/ 4071766 w 12192000"/>
                <a:gd name="connsiteY59-970" fmla="*/ 1774966 h 2945610"/>
                <a:gd name="connsiteX60-971" fmla="*/ 3054863 w 12192000"/>
                <a:gd name="connsiteY60-972" fmla="*/ 1185161 h 2945610"/>
                <a:gd name="connsiteX61-973" fmla="*/ 3053896 w 12192000"/>
                <a:gd name="connsiteY61-974" fmla="*/ 1185722 h 2945610"/>
                <a:gd name="connsiteX62-975" fmla="*/ 3053896 w 12192000"/>
                <a:gd name="connsiteY62-976" fmla="*/ 1184600 h 2945610"/>
                <a:gd name="connsiteX63-977" fmla="*/ 3053896 w 12192000"/>
                <a:gd name="connsiteY63-978" fmla="*/ 1184598 h 2945610"/>
                <a:gd name="connsiteX64-979" fmla="*/ 3051900 w 12192000"/>
                <a:gd name="connsiteY64-980" fmla="*/ 1183441 h 2945610"/>
                <a:gd name="connsiteX65-981" fmla="*/ 2038189 w 12192000"/>
                <a:gd name="connsiteY65-982" fmla="*/ 1771394 h 2945610"/>
                <a:gd name="connsiteX66-983" fmla="*/ 2038189 w 12192000"/>
                <a:gd name="connsiteY66-984" fmla="*/ 731839 h 2945610"/>
                <a:gd name="connsiteX67-985" fmla="*/ 2037962 w 12192000"/>
                <a:gd name="connsiteY67-986" fmla="*/ 1774966 h 2945610"/>
                <a:gd name="connsiteX68-987" fmla="*/ 1021058 w 12192000"/>
                <a:gd name="connsiteY68-988" fmla="*/ 1185161 h 2945610"/>
                <a:gd name="connsiteX69-989" fmla="*/ 1020091 w 12192000"/>
                <a:gd name="connsiteY69-990" fmla="*/ 1185722 h 2945610"/>
                <a:gd name="connsiteX70-991" fmla="*/ 1017871 w 12192000"/>
                <a:gd name="connsiteY70-992" fmla="*/ 1774966 h 2945610"/>
                <a:gd name="connsiteX71-993" fmla="*/ 967 w 12192000"/>
                <a:gd name="connsiteY71-994" fmla="*/ 1185161 h 2945610"/>
                <a:gd name="connsiteX72-995" fmla="*/ 0 w 12192000"/>
                <a:gd name="connsiteY72-996" fmla="*/ 1185722 h 2945610"/>
                <a:gd name="connsiteX73-997" fmla="*/ 0 w 12192000"/>
                <a:gd name="connsiteY73-998" fmla="*/ 4990 h 2945610"/>
                <a:gd name="connsiteX74-999" fmla="*/ 22515 w 12192000"/>
                <a:gd name="connsiteY74-1000" fmla="*/ 18049 h 2945610"/>
                <a:gd name="connsiteX75-1001" fmla="*/ 1017871 w 12192000"/>
                <a:gd name="connsiteY75-1002" fmla="*/ 18049 h 2945610"/>
                <a:gd name="connsiteX76-1003" fmla="*/ 1020091 w 12192000"/>
                <a:gd name="connsiteY76-1004" fmla="*/ 4990 h 2945610"/>
                <a:gd name="connsiteX77-1005" fmla="*/ 1042606 w 12192000"/>
                <a:gd name="connsiteY77-1006" fmla="*/ 18049 h 2945610"/>
                <a:gd name="connsiteX78-1007" fmla="*/ 2037961 w 12192000"/>
                <a:gd name="connsiteY78-1008" fmla="*/ 18049 h 2945610"/>
                <a:gd name="connsiteX79-1009" fmla="*/ 2037961 w 12192000"/>
                <a:gd name="connsiteY79-1010" fmla="*/ 287339 h 2945610"/>
                <a:gd name="connsiteX80-1011" fmla="*/ 2037963 w 12192000"/>
                <a:gd name="connsiteY80-1012" fmla="*/ 287339 h 2945610"/>
                <a:gd name="connsiteX81-1013" fmla="*/ 2037963 w 12192000"/>
                <a:gd name="connsiteY81-1014" fmla="*/ 18048 h 2945610"/>
                <a:gd name="connsiteX82-1015" fmla="*/ 3033319 w 12192000"/>
                <a:gd name="connsiteY82-1016" fmla="*/ 18048 h 2945610"/>
                <a:gd name="connsiteX83-1017" fmla="*/ 3053896 w 12192000"/>
                <a:gd name="connsiteY83-1018" fmla="*/ 6114 h 2945610"/>
                <a:gd name="connsiteX84-1019" fmla="*/ 3053896 w 12192000"/>
                <a:gd name="connsiteY84-1020" fmla="*/ 4990 h 2945610"/>
                <a:gd name="connsiteX85-1021" fmla="*/ 3054864 w 12192000"/>
                <a:gd name="connsiteY85-1022" fmla="*/ 5552 h 2945610"/>
                <a:gd name="connsiteX86-1023" fmla="*/ 3055833 w 12192000"/>
                <a:gd name="connsiteY86-1024" fmla="*/ 4990 h 2945610"/>
                <a:gd name="connsiteX87-1025" fmla="*/ 3055833 w 12192000"/>
                <a:gd name="connsiteY87-1026" fmla="*/ 6114 h 2945610"/>
                <a:gd name="connsiteX88-1027" fmla="*/ 3076411 w 12192000"/>
                <a:gd name="connsiteY88-1028" fmla="*/ 18049 h 2945610"/>
                <a:gd name="connsiteX89-1029" fmla="*/ 4071766 w 12192000"/>
                <a:gd name="connsiteY89-1030" fmla="*/ 18049 h 2945610"/>
                <a:gd name="connsiteX90-1031" fmla="*/ 4071766 w 12192000"/>
                <a:gd name="connsiteY90-1032" fmla="*/ 287339 h 2945610"/>
                <a:gd name="connsiteX91-1033" fmla="*/ 4071768 w 12192000"/>
                <a:gd name="connsiteY91-1034" fmla="*/ 287339 h 2945610"/>
                <a:gd name="connsiteX92-1035" fmla="*/ 4071768 w 12192000"/>
                <a:gd name="connsiteY92-1036" fmla="*/ 18048 h 2945610"/>
                <a:gd name="connsiteX93-1037" fmla="*/ 5067121 w 12192000"/>
                <a:gd name="connsiteY93-1038" fmla="*/ 18048 h 2945610"/>
                <a:gd name="connsiteX94-1039" fmla="*/ 5085013 w 12192000"/>
                <a:gd name="connsiteY94-1040" fmla="*/ 7671 h 2945610"/>
                <a:gd name="connsiteX95-1041" fmla="*/ 5085013 w 12192000"/>
                <a:gd name="connsiteY95-1042" fmla="*/ 4989 h 2945610"/>
                <a:gd name="connsiteX96-1043" fmla="*/ 5087325 w 12192000"/>
                <a:gd name="connsiteY96-1044" fmla="*/ 6330 h 2945610"/>
                <a:gd name="connsiteX97-1045" fmla="*/ 5089635 w 12192000"/>
                <a:gd name="connsiteY97-1046" fmla="*/ 4990 h 2945610"/>
                <a:gd name="connsiteX98-1047" fmla="*/ 5089635 w 12192000"/>
                <a:gd name="connsiteY98-1048" fmla="*/ 7670 h 2945610"/>
                <a:gd name="connsiteX99-1049" fmla="*/ 5107529 w 12192000"/>
                <a:gd name="connsiteY99-1050" fmla="*/ 18048 h 2945610"/>
                <a:gd name="connsiteX100-1051" fmla="*/ 6102885 w 12192000"/>
                <a:gd name="connsiteY100-1052" fmla="*/ 18048 h 2945610"/>
                <a:gd name="connsiteX101-1053" fmla="*/ 6102885 w 12192000"/>
                <a:gd name="connsiteY101-1054" fmla="*/ 18049 h 2945610"/>
                <a:gd name="connsiteX102-1055" fmla="*/ 7088165 w 12192000"/>
                <a:gd name="connsiteY102-1056" fmla="*/ 18049 h 2945610"/>
                <a:gd name="connsiteX103-1057" fmla="*/ 7119284 w 12192000"/>
                <a:gd name="connsiteY103-1058" fmla="*/ 0 h 2945610"/>
                <a:gd name="connsiteX0-1059" fmla="*/ 4071994 w 12192000"/>
                <a:gd name="connsiteY0-1060" fmla="*/ 731839 h 2945610"/>
                <a:gd name="connsiteX1-1061" fmla="*/ 4071766 w 12192000"/>
                <a:gd name="connsiteY1-1062" fmla="*/ 1768203 h 2945610"/>
                <a:gd name="connsiteX2-1063" fmla="*/ 4071994 w 12192000"/>
                <a:gd name="connsiteY2-1064" fmla="*/ 1768071 h 2945610"/>
                <a:gd name="connsiteX3-1065" fmla="*/ 4071994 w 12192000"/>
                <a:gd name="connsiteY3-1066" fmla="*/ 731839 h 2945610"/>
                <a:gd name="connsiteX4-1067" fmla="*/ 7119284 w 12192000"/>
                <a:gd name="connsiteY4-1068" fmla="*/ 0 h 2945610"/>
                <a:gd name="connsiteX5-1069" fmla="*/ 7119284 w 12192000"/>
                <a:gd name="connsiteY5-1070" fmla="*/ 10263 h 2945610"/>
                <a:gd name="connsiteX6-1071" fmla="*/ 7132707 w 12192000"/>
                <a:gd name="connsiteY6-1072" fmla="*/ 18048 h 2945610"/>
                <a:gd name="connsiteX7-1073" fmla="*/ 8131064 w 12192000"/>
                <a:gd name="connsiteY7-1074" fmla="*/ 18048 h 2945610"/>
                <a:gd name="connsiteX8-1075" fmla="*/ 8131064 w 12192000"/>
                <a:gd name="connsiteY8-1076" fmla="*/ 287339 h 2945610"/>
                <a:gd name="connsiteX9-1077" fmla="*/ 8135528 w 12192000"/>
                <a:gd name="connsiteY9-1078" fmla="*/ 287339 h 2945610"/>
                <a:gd name="connsiteX10-1079" fmla="*/ 8135528 w 12192000"/>
                <a:gd name="connsiteY10-1080" fmla="*/ 18048 h 2945610"/>
                <a:gd name="connsiteX11-1081" fmla="*/ 9122282 w 12192000"/>
                <a:gd name="connsiteY11-1082" fmla="*/ 18048 h 2945610"/>
                <a:gd name="connsiteX12-1083" fmla="*/ 9140528 w 12192000"/>
                <a:gd name="connsiteY12-1084" fmla="*/ 7464 h 2945610"/>
                <a:gd name="connsiteX13-1085" fmla="*/ 9140528 w 12192000"/>
                <a:gd name="connsiteY13-1086" fmla="*/ 6729 h 2945610"/>
                <a:gd name="connsiteX14-1087" fmla="*/ 9141162 w 12192000"/>
                <a:gd name="connsiteY14-1088" fmla="*/ 7097 h 2945610"/>
                <a:gd name="connsiteX15-1089" fmla="*/ 9153398 w 12192000"/>
                <a:gd name="connsiteY15-1090" fmla="*/ 0 h 2945610"/>
                <a:gd name="connsiteX16-1091" fmla="*/ 9153398 w 12192000"/>
                <a:gd name="connsiteY16-1092" fmla="*/ 14193 h 2945610"/>
                <a:gd name="connsiteX17-1093" fmla="*/ 9160044 w 12192000"/>
                <a:gd name="connsiteY17-1094" fmla="*/ 18048 h 2945610"/>
                <a:gd name="connsiteX18-1095" fmla="*/ 10158400 w 12192000"/>
                <a:gd name="connsiteY18-1096" fmla="*/ 18048 h 2945610"/>
                <a:gd name="connsiteX19-1097" fmla="*/ 10158400 w 12192000"/>
                <a:gd name="connsiteY19-1098" fmla="*/ 287339 h 2945610"/>
                <a:gd name="connsiteX20-1099" fmla="*/ 10162864 w 12192000"/>
                <a:gd name="connsiteY20-1100" fmla="*/ 287339 h 2945610"/>
                <a:gd name="connsiteX21-1101" fmla="*/ 10162864 w 12192000"/>
                <a:gd name="connsiteY21-1102" fmla="*/ 18048 h 2945610"/>
                <a:gd name="connsiteX22-1103" fmla="*/ 11149618 w 12192000"/>
                <a:gd name="connsiteY22-1104" fmla="*/ 18048 h 2945610"/>
                <a:gd name="connsiteX23-1105" fmla="*/ 11180734 w 12192000"/>
                <a:gd name="connsiteY23-1106" fmla="*/ 0 h 2945610"/>
                <a:gd name="connsiteX24-1107" fmla="*/ 11180734 w 12192000"/>
                <a:gd name="connsiteY24-1108" fmla="*/ 18048 h 2945610"/>
                <a:gd name="connsiteX25-1109" fmla="*/ 12160884 w 12192000"/>
                <a:gd name="connsiteY25-1110" fmla="*/ 18048 h 2945610"/>
                <a:gd name="connsiteX26-1111" fmla="*/ 12192000 w 12192000"/>
                <a:gd name="connsiteY26-1112" fmla="*/ 0 h 2945610"/>
                <a:gd name="connsiteX27-1113" fmla="*/ 12192000 w 12192000"/>
                <a:gd name="connsiteY27-1114" fmla="*/ 1176792 h 2945610"/>
                <a:gd name="connsiteX28-1115" fmla="*/ 12192000 w 12192000"/>
                <a:gd name="connsiteY28-1116" fmla="*/ 1180732 h 2945610"/>
                <a:gd name="connsiteX29-1117" fmla="*/ 12188602 w 12192000"/>
                <a:gd name="connsiteY29-1118" fmla="*/ 1178762 h 2945610"/>
                <a:gd name="connsiteX30-1119" fmla="*/ 11174128 w 12192000"/>
                <a:gd name="connsiteY30-1120" fmla="*/ 1767158 h 2945610"/>
                <a:gd name="connsiteX31-1121" fmla="*/ 11174128 w 12192000"/>
                <a:gd name="connsiteY31-1122" fmla="*/ 1180624 h 2945610"/>
                <a:gd name="connsiteX32-1123" fmla="*/ 10166452 w 12192000"/>
                <a:gd name="connsiteY32-1124" fmla="*/ 1765077 h 2945610"/>
                <a:gd name="connsiteX33-1125" fmla="*/ 10166452 w 12192000"/>
                <a:gd name="connsiteY33-1126" fmla="*/ 1769201 h 2945610"/>
                <a:gd name="connsiteX34-1127" fmla="*/ 10162896 w 12192000"/>
                <a:gd name="connsiteY34-1128" fmla="*/ 1767139 h 2945610"/>
                <a:gd name="connsiteX35-1129" fmla="*/ 10162864 w 12192000"/>
                <a:gd name="connsiteY35-1130" fmla="*/ 1767158 h 2945610"/>
                <a:gd name="connsiteX36-1131" fmla="*/ 10162864 w 12192000"/>
                <a:gd name="connsiteY36-1132" fmla="*/ 1767120 h 2945610"/>
                <a:gd name="connsiteX37-1133" fmla="*/ 9151990 w 12192000"/>
                <a:gd name="connsiteY37-1134" fmla="*/ 1180813 h 2945610"/>
                <a:gd name="connsiteX38-1135" fmla="*/ 9140528 w 12192000"/>
                <a:gd name="connsiteY38-1136" fmla="*/ 1187461 h 2945610"/>
                <a:gd name="connsiteX39-1137" fmla="*/ 9140528 w 12192000"/>
                <a:gd name="connsiteY39-1138" fmla="*/ 1184256 h 2945610"/>
                <a:gd name="connsiteX40-1139" fmla="*/ 8139115 w 12192000"/>
                <a:gd name="connsiteY40-1140" fmla="*/ 1765077 h 2945610"/>
                <a:gd name="connsiteX41-1141" fmla="*/ 8139115 w 12192000"/>
                <a:gd name="connsiteY41-1142" fmla="*/ 1769201 h 2945610"/>
                <a:gd name="connsiteX42-1143" fmla="*/ 8135560 w 12192000"/>
                <a:gd name="connsiteY42-1144" fmla="*/ 1767139 h 2945610"/>
                <a:gd name="connsiteX43-1145" fmla="*/ 8135527 w 12192000"/>
                <a:gd name="connsiteY43-1146" fmla="*/ 1767158 h 2945610"/>
                <a:gd name="connsiteX44-1147" fmla="*/ 8135527 w 12192000"/>
                <a:gd name="connsiteY44-1148" fmla="*/ 1767120 h 2945610"/>
                <a:gd name="connsiteX45-1149" fmla="*/ 8127487 w 12192000"/>
                <a:gd name="connsiteY45-1150" fmla="*/ 1762457 h 2945610"/>
                <a:gd name="connsiteX46-1151" fmla="*/ 7119284 w 12192000"/>
                <a:gd name="connsiteY46-1152" fmla="*/ 2347214 h 2945610"/>
                <a:gd name="connsiteX47-1153" fmla="*/ 7119284 w 12192000"/>
                <a:gd name="connsiteY47-1154" fmla="*/ 2355323 h 2945610"/>
                <a:gd name="connsiteX48-1155" fmla="*/ 7113383 w 12192000"/>
                <a:gd name="connsiteY48-1156" fmla="*/ 2351900 h 2945610"/>
                <a:gd name="connsiteX49-1157" fmla="*/ 6103727 w 12192000"/>
                <a:gd name="connsiteY49-1158" fmla="*/ 2937501 h 2945610"/>
                <a:gd name="connsiteX50-1159" fmla="*/ 6103727 w 12192000"/>
                <a:gd name="connsiteY50-1160" fmla="*/ 2945610 h 2945610"/>
                <a:gd name="connsiteX51-1161" fmla="*/ 5087399 w 12192000"/>
                <a:gd name="connsiteY51-1162" fmla="*/ 2356139 h 2945610"/>
                <a:gd name="connsiteX52-1163" fmla="*/ 5085013 w 12192000"/>
                <a:gd name="connsiteY52-1164" fmla="*/ 2357523 h 2945610"/>
                <a:gd name="connsiteX53-1165" fmla="*/ 5085013 w 12192000"/>
                <a:gd name="connsiteY53-1166" fmla="*/ 1185721 h 2945610"/>
                <a:gd name="connsiteX54-1167" fmla="*/ 5085013 w 12192000"/>
                <a:gd name="connsiteY54-1168" fmla="*/ 1183841 h 2945610"/>
                <a:gd name="connsiteX55-1169" fmla="*/ 5084646 w 12192000"/>
                <a:gd name="connsiteY55-1170" fmla="*/ 1184054 h 2945610"/>
                <a:gd name="connsiteX56-1171" fmla="*/ 5084646 w 12192000"/>
                <a:gd name="connsiteY56-1172" fmla="*/ 2361463 h 2945610"/>
                <a:gd name="connsiteX57-1173" fmla="*/ 4071766 w 12192000"/>
                <a:gd name="connsiteY57-1174" fmla="*/ 1773990 h 2945610"/>
                <a:gd name="connsiteX58-1175" fmla="*/ 4071766 w 12192000"/>
                <a:gd name="connsiteY58-1176" fmla="*/ 1774966 h 2945610"/>
                <a:gd name="connsiteX59-1177" fmla="*/ 3054863 w 12192000"/>
                <a:gd name="connsiteY59-1178" fmla="*/ 1185161 h 2945610"/>
                <a:gd name="connsiteX60-1179" fmla="*/ 3053896 w 12192000"/>
                <a:gd name="connsiteY60-1180" fmla="*/ 1185722 h 2945610"/>
                <a:gd name="connsiteX61-1181" fmla="*/ 3053896 w 12192000"/>
                <a:gd name="connsiteY61-1182" fmla="*/ 1184600 h 2945610"/>
                <a:gd name="connsiteX62-1183" fmla="*/ 3053896 w 12192000"/>
                <a:gd name="connsiteY62-1184" fmla="*/ 1184598 h 2945610"/>
                <a:gd name="connsiteX63-1185" fmla="*/ 3051900 w 12192000"/>
                <a:gd name="connsiteY63-1186" fmla="*/ 1183441 h 2945610"/>
                <a:gd name="connsiteX64-1187" fmla="*/ 2038189 w 12192000"/>
                <a:gd name="connsiteY64-1188" fmla="*/ 1771394 h 2945610"/>
                <a:gd name="connsiteX65-1189" fmla="*/ 2038189 w 12192000"/>
                <a:gd name="connsiteY65-1190" fmla="*/ 731839 h 2945610"/>
                <a:gd name="connsiteX66-1191" fmla="*/ 2037962 w 12192000"/>
                <a:gd name="connsiteY66-1192" fmla="*/ 1774966 h 2945610"/>
                <a:gd name="connsiteX67-1193" fmla="*/ 1021058 w 12192000"/>
                <a:gd name="connsiteY67-1194" fmla="*/ 1185161 h 2945610"/>
                <a:gd name="connsiteX68-1195" fmla="*/ 1020091 w 12192000"/>
                <a:gd name="connsiteY68-1196" fmla="*/ 1185722 h 2945610"/>
                <a:gd name="connsiteX69-1197" fmla="*/ 1017871 w 12192000"/>
                <a:gd name="connsiteY69-1198" fmla="*/ 1774966 h 2945610"/>
                <a:gd name="connsiteX70-1199" fmla="*/ 967 w 12192000"/>
                <a:gd name="connsiteY70-1200" fmla="*/ 1185161 h 2945610"/>
                <a:gd name="connsiteX71-1201" fmla="*/ 0 w 12192000"/>
                <a:gd name="connsiteY71-1202" fmla="*/ 1185722 h 2945610"/>
                <a:gd name="connsiteX72-1203" fmla="*/ 0 w 12192000"/>
                <a:gd name="connsiteY72-1204" fmla="*/ 4990 h 2945610"/>
                <a:gd name="connsiteX73-1205" fmla="*/ 22515 w 12192000"/>
                <a:gd name="connsiteY73-1206" fmla="*/ 18049 h 2945610"/>
                <a:gd name="connsiteX74-1207" fmla="*/ 1017871 w 12192000"/>
                <a:gd name="connsiteY74-1208" fmla="*/ 18049 h 2945610"/>
                <a:gd name="connsiteX75-1209" fmla="*/ 1020091 w 12192000"/>
                <a:gd name="connsiteY75-1210" fmla="*/ 4990 h 2945610"/>
                <a:gd name="connsiteX76-1211" fmla="*/ 1042606 w 12192000"/>
                <a:gd name="connsiteY76-1212" fmla="*/ 18049 h 2945610"/>
                <a:gd name="connsiteX77-1213" fmla="*/ 2037961 w 12192000"/>
                <a:gd name="connsiteY77-1214" fmla="*/ 18049 h 2945610"/>
                <a:gd name="connsiteX78-1215" fmla="*/ 2037961 w 12192000"/>
                <a:gd name="connsiteY78-1216" fmla="*/ 287339 h 2945610"/>
                <a:gd name="connsiteX79-1217" fmla="*/ 2037963 w 12192000"/>
                <a:gd name="connsiteY79-1218" fmla="*/ 287339 h 2945610"/>
                <a:gd name="connsiteX80-1219" fmla="*/ 2037963 w 12192000"/>
                <a:gd name="connsiteY80-1220" fmla="*/ 18048 h 2945610"/>
                <a:gd name="connsiteX81-1221" fmla="*/ 3033319 w 12192000"/>
                <a:gd name="connsiteY81-1222" fmla="*/ 18048 h 2945610"/>
                <a:gd name="connsiteX82-1223" fmla="*/ 3053896 w 12192000"/>
                <a:gd name="connsiteY82-1224" fmla="*/ 6114 h 2945610"/>
                <a:gd name="connsiteX83-1225" fmla="*/ 3053896 w 12192000"/>
                <a:gd name="connsiteY83-1226" fmla="*/ 4990 h 2945610"/>
                <a:gd name="connsiteX84-1227" fmla="*/ 3054864 w 12192000"/>
                <a:gd name="connsiteY84-1228" fmla="*/ 5552 h 2945610"/>
                <a:gd name="connsiteX85-1229" fmla="*/ 3055833 w 12192000"/>
                <a:gd name="connsiteY85-1230" fmla="*/ 4990 h 2945610"/>
                <a:gd name="connsiteX86-1231" fmla="*/ 3055833 w 12192000"/>
                <a:gd name="connsiteY86-1232" fmla="*/ 6114 h 2945610"/>
                <a:gd name="connsiteX87-1233" fmla="*/ 3076411 w 12192000"/>
                <a:gd name="connsiteY87-1234" fmla="*/ 18049 h 2945610"/>
                <a:gd name="connsiteX88-1235" fmla="*/ 4071766 w 12192000"/>
                <a:gd name="connsiteY88-1236" fmla="*/ 18049 h 2945610"/>
                <a:gd name="connsiteX89-1237" fmla="*/ 4071766 w 12192000"/>
                <a:gd name="connsiteY89-1238" fmla="*/ 287339 h 2945610"/>
                <a:gd name="connsiteX90-1239" fmla="*/ 4071768 w 12192000"/>
                <a:gd name="connsiteY90-1240" fmla="*/ 287339 h 2945610"/>
                <a:gd name="connsiteX91-1241" fmla="*/ 4071768 w 12192000"/>
                <a:gd name="connsiteY91-1242" fmla="*/ 18048 h 2945610"/>
                <a:gd name="connsiteX92-1243" fmla="*/ 5067121 w 12192000"/>
                <a:gd name="connsiteY92-1244" fmla="*/ 18048 h 2945610"/>
                <a:gd name="connsiteX93-1245" fmla="*/ 5085013 w 12192000"/>
                <a:gd name="connsiteY93-1246" fmla="*/ 7671 h 2945610"/>
                <a:gd name="connsiteX94-1247" fmla="*/ 5085013 w 12192000"/>
                <a:gd name="connsiteY94-1248" fmla="*/ 4989 h 2945610"/>
                <a:gd name="connsiteX95-1249" fmla="*/ 5087325 w 12192000"/>
                <a:gd name="connsiteY95-1250" fmla="*/ 6330 h 2945610"/>
                <a:gd name="connsiteX96-1251" fmla="*/ 5089635 w 12192000"/>
                <a:gd name="connsiteY96-1252" fmla="*/ 4990 h 2945610"/>
                <a:gd name="connsiteX97-1253" fmla="*/ 5089635 w 12192000"/>
                <a:gd name="connsiteY97-1254" fmla="*/ 7670 h 2945610"/>
                <a:gd name="connsiteX98-1255" fmla="*/ 5107529 w 12192000"/>
                <a:gd name="connsiteY98-1256" fmla="*/ 18048 h 2945610"/>
                <a:gd name="connsiteX99-1257" fmla="*/ 6102885 w 12192000"/>
                <a:gd name="connsiteY99-1258" fmla="*/ 18048 h 2945610"/>
                <a:gd name="connsiteX100-1259" fmla="*/ 6102885 w 12192000"/>
                <a:gd name="connsiteY100-1260" fmla="*/ 18049 h 2945610"/>
                <a:gd name="connsiteX101-1261" fmla="*/ 7088165 w 12192000"/>
                <a:gd name="connsiteY101-1262" fmla="*/ 18049 h 2945610"/>
                <a:gd name="connsiteX102-1263" fmla="*/ 7119284 w 12192000"/>
                <a:gd name="connsiteY102-1264" fmla="*/ 0 h 2945610"/>
                <a:gd name="connsiteX0-1265" fmla="*/ 4071994 w 12192000"/>
                <a:gd name="connsiteY0-1266" fmla="*/ 731839 h 2945610"/>
                <a:gd name="connsiteX1-1267" fmla="*/ 4071766 w 12192000"/>
                <a:gd name="connsiteY1-1268" fmla="*/ 1768203 h 2945610"/>
                <a:gd name="connsiteX2-1269" fmla="*/ 4071994 w 12192000"/>
                <a:gd name="connsiteY2-1270" fmla="*/ 1768071 h 2945610"/>
                <a:gd name="connsiteX3-1271" fmla="*/ 4071994 w 12192000"/>
                <a:gd name="connsiteY3-1272" fmla="*/ 731839 h 2945610"/>
                <a:gd name="connsiteX4-1273" fmla="*/ 7119284 w 12192000"/>
                <a:gd name="connsiteY4-1274" fmla="*/ 0 h 2945610"/>
                <a:gd name="connsiteX5-1275" fmla="*/ 7119284 w 12192000"/>
                <a:gd name="connsiteY5-1276" fmla="*/ 10263 h 2945610"/>
                <a:gd name="connsiteX6-1277" fmla="*/ 7132707 w 12192000"/>
                <a:gd name="connsiteY6-1278" fmla="*/ 18048 h 2945610"/>
                <a:gd name="connsiteX7-1279" fmla="*/ 8131064 w 12192000"/>
                <a:gd name="connsiteY7-1280" fmla="*/ 18048 h 2945610"/>
                <a:gd name="connsiteX8-1281" fmla="*/ 8131064 w 12192000"/>
                <a:gd name="connsiteY8-1282" fmla="*/ 287339 h 2945610"/>
                <a:gd name="connsiteX9-1283" fmla="*/ 8135528 w 12192000"/>
                <a:gd name="connsiteY9-1284" fmla="*/ 287339 h 2945610"/>
                <a:gd name="connsiteX10-1285" fmla="*/ 8135528 w 12192000"/>
                <a:gd name="connsiteY10-1286" fmla="*/ 18048 h 2945610"/>
                <a:gd name="connsiteX11-1287" fmla="*/ 9122282 w 12192000"/>
                <a:gd name="connsiteY11-1288" fmla="*/ 18048 h 2945610"/>
                <a:gd name="connsiteX12-1289" fmla="*/ 9140528 w 12192000"/>
                <a:gd name="connsiteY12-1290" fmla="*/ 7464 h 2945610"/>
                <a:gd name="connsiteX13-1291" fmla="*/ 9140528 w 12192000"/>
                <a:gd name="connsiteY13-1292" fmla="*/ 6729 h 2945610"/>
                <a:gd name="connsiteX14-1293" fmla="*/ 9141162 w 12192000"/>
                <a:gd name="connsiteY14-1294" fmla="*/ 7097 h 2945610"/>
                <a:gd name="connsiteX15-1295" fmla="*/ 9153398 w 12192000"/>
                <a:gd name="connsiteY15-1296" fmla="*/ 0 h 2945610"/>
                <a:gd name="connsiteX16-1297" fmla="*/ 9153398 w 12192000"/>
                <a:gd name="connsiteY16-1298" fmla="*/ 14193 h 2945610"/>
                <a:gd name="connsiteX17-1299" fmla="*/ 9160044 w 12192000"/>
                <a:gd name="connsiteY17-1300" fmla="*/ 18048 h 2945610"/>
                <a:gd name="connsiteX18-1301" fmla="*/ 10158400 w 12192000"/>
                <a:gd name="connsiteY18-1302" fmla="*/ 18048 h 2945610"/>
                <a:gd name="connsiteX19-1303" fmla="*/ 10158400 w 12192000"/>
                <a:gd name="connsiteY19-1304" fmla="*/ 287339 h 2945610"/>
                <a:gd name="connsiteX20-1305" fmla="*/ 10162864 w 12192000"/>
                <a:gd name="connsiteY20-1306" fmla="*/ 287339 h 2945610"/>
                <a:gd name="connsiteX21-1307" fmla="*/ 10162864 w 12192000"/>
                <a:gd name="connsiteY21-1308" fmla="*/ 18048 h 2945610"/>
                <a:gd name="connsiteX22-1309" fmla="*/ 11149618 w 12192000"/>
                <a:gd name="connsiteY22-1310" fmla="*/ 18048 h 2945610"/>
                <a:gd name="connsiteX23-1311" fmla="*/ 11180734 w 12192000"/>
                <a:gd name="connsiteY23-1312" fmla="*/ 0 h 2945610"/>
                <a:gd name="connsiteX24-1313" fmla="*/ 11180734 w 12192000"/>
                <a:gd name="connsiteY24-1314" fmla="*/ 18048 h 2945610"/>
                <a:gd name="connsiteX25-1315" fmla="*/ 12160884 w 12192000"/>
                <a:gd name="connsiteY25-1316" fmla="*/ 18048 h 2945610"/>
                <a:gd name="connsiteX26-1317" fmla="*/ 12192000 w 12192000"/>
                <a:gd name="connsiteY26-1318" fmla="*/ 0 h 2945610"/>
                <a:gd name="connsiteX27-1319" fmla="*/ 12192000 w 12192000"/>
                <a:gd name="connsiteY27-1320" fmla="*/ 1176792 h 2945610"/>
                <a:gd name="connsiteX28-1321" fmla="*/ 12192000 w 12192000"/>
                <a:gd name="connsiteY28-1322" fmla="*/ 1180732 h 2945610"/>
                <a:gd name="connsiteX29-1323" fmla="*/ 12188602 w 12192000"/>
                <a:gd name="connsiteY29-1324" fmla="*/ 1178762 h 2945610"/>
                <a:gd name="connsiteX30-1325" fmla="*/ 11174128 w 12192000"/>
                <a:gd name="connsiteY30-1326" fmla="*/ 1767158 h 2945610"/>
                <a:gd name="connsiteX31-1327" fmla="*/ 11174128 w 12192000"/>
                <a:gd name="connsiteY31-1328" fmla="*/ 1180624 h 2945610"/>
                <a:gd name="connsiteX32-1329" fmla="*/ 10166452 w 12192000"/>
                <a:gd name="connsiteY32-1330" fmla="*/ 1765077 h 2945610"/>
                <a:gd name="connsiteX33-1331" fmla="*/ 10166452 w 12192000"/>
                <a:gd name="connsiteY33-1332" fmla="*/ 1769201 h 2945610"/>
                <a:gd name="connsiteX34-1333" fmla="*/ 10162896 w 12192000"/>
                <a:gd name="connsiteY34-1334" fmla="*/ 1767139 h 2945610"/>
                <a:gd name="connsiteX35-1335" fmla="*/ 10162864 w 12192000"/>
                <a:gd name="connsiteY35-1336" fmla="*/ 1767158 h 2945610"/>
                <a:gd name="connsiteX36-1337" fmla="*/ 10162864 w 12192000"/>
                <a:gd name="connsiteY36-1338" fmla="*/ 1767120 h 2945610"/>
                <a:gd name="connsiteX37-1339" fmla="*/ 9151990 w 12192000"/>
                <a:gd name="connsiteY37-1340" fmla="*/ 1180813 h 2945610"/>
                <a:gd name="connsiteX38-1341" fmla="*/ 9140528 w 12192000"/>
                <a:gd name="connsiteY38-1342" fmla="*/ 1187461 h 2945610"/>
                <a:gd name="connsiteX39-1343" fmla="*/ 9140528 w 12192000"/>
                <a:gd name="connsiteY39-1344" fmla="*/ 1184256 h 2945610"/>
                <a:gd name="connsiteX40-1345" fmla="*/ 8139115 w 12192000"/>
                <a:gd name="connsiteY40-1346" fmla="*/ 1765077 h 2945610"/>
                <a:gd name="connsiteX41-1347" fmla="*/ 8139115 w 12192000"/>
                <a:gd name="connsiteY41-1348" fmla="*/ 1769201 h 2945610"/>
                <a:gd name="connsiteX42-1349" fmla="*/ 8135560 w 12192000"/>
                <a:gd name="connsiteY42-1350" fmla="*/ 1767139 h 2945610"/>
                <a:gd name="connsiteX43-1351" fmla="*/ 8135527 w 12192000"/>
                <a:gd name="connsiteY43-1352" fmla="*/ 1767158 h 2945610"/>
                <a:gd name="connsiteX44-1353" fmla="*/ 8135527 w 12192000"/>
                <a:gd name="connsiteY44-1354" fmla="*/ 1767120 h 2945610"/>
                <a:gd name="connsiteX45-1355" fmla="*/ 8127487 w 12192000"/>
                <a:gd name="connsiteY45-1356" fmla="*/ 1762457 h 2945610"/>
                <a:gd name="connsiteX46-1357" fmla="*/ 7119284 w 12192000"/>
                <a:gd name="connsiteY46-1358" fmla="*/ 2347214 h 2945610"/>
                <a:gd name="connsiteX47-1359" fmla="*/ 7119284 w 12192000"/>
                <a:gd name="connsiteY47-1360" fmla="*/ 2355323 h 2945610"/>
                <a:gd name="connsiteX48-1361" fmla="*/ 7113383 w 12192000"/>
                <a:gd name="connsiteY48-1362" fmla="*/ 2351900 h 2945610"/>
                <a:gd name="connsiteX49-1363" fmla="*/ 6103727 w 12192000"/>
                <a:gd name="connsiteY49-1364" fmla="*/ 2937501 h 2945610"/>
                <a:gd name="connsiteX50-1365" fmla="*/ 6103727 w 12192000"/>
                <a:gd name="connsiteY50-1366" fmla="*/ 2945610 h 2945610"/>
                <a:gd name="connsiteX51-1367" fmla="*/ 5087399 w 12192000"/>
                <a:gd name="connsiteY51-1368" fmla="*/ 2356139 h 2945610"/>
                <a:gd name="connsiteX52-1369" fmla="*/ 5085013 w 12192000"/>
                <a:gd name="connsiteY52-1370" fmla="*/ 2357523 h 2945610"/>
                <a:gd name="connsiteX53-1371" fmla="*/ 5085013 w 12192000"/>
                <a:gd name="connsiteY53-1372" fmla="*/ 1185721 h 2945610"/>
                <a:gd name="connsiteX54-1373" fmla="*/ 5085013 w 12192000"/>
                <a:gd name="connsiteY54-1374" fmla="*/ 1183841 h 2945610"/>
                <a:gd name="connsiteX55-1375" fmla="*/ 5084646 w 12192000"/>
                <a:gd name="connsiteY55-1376" fmla="*/ 2361463 h 2945610"/>
                <a:gd name="connsiteX56-1377" fmla="*/ 4071766 w 12192000"/>
                <a:gd name="connsiteY56-1378" fmla="*/ 1773990 h 2945610"/>
                <a:gd name="connsiteX57-1379" fmla="*/ 4071766 w 12192000"/>
                <a:gd name="connsiteY57-1380" fmla="*/ 1774966 h 2945610"/>
                <a:gd name="connsiteX58-1381" fmla="*/ 3054863 w 12192000"/>
                <a:gd name="connsiteY58-1382" fmla="*/ 1185161 h 2945610"/>
                <a:gd name="connsiteX59-1383" fmla="*/ 3053896 w 12192000"/>
                <a:gd name="connsiteY59-1384" fmla="*/ 1185722 h 2945610"/>
                <a:gd name="connsiteX60-1385" fmla="*/ 3053896 w 12192000"/>
                <a:gd name="connsiteY60-1386" fmla="*/ 1184600 h 2945610"/>
                <a:gd name="connsiteX61-1387" fmla="*/ 3053896 w 12192000"/>
                <a:gd name="connsiteY61-1388" fmla="*/ 1184598 h 2945610"/>
                <a:gd name="connsiteX62-1389" fmla="*/ 3051900 w 12192000"/>
                <a:gd name="connsiteY62-1390" fmla="*/ 1183441 h 2945610"/>
                <a:gd name="connsiteX63-1391" fmla="*/ 2038189 w 12192000"/>
                <a:gd name="connsiteY63-1392" fmla="*/ 1771394 h 2945610"/>
                <a:gd name="connsiteX64-1393" fmla="*/ 2038189 w 12192000"/>
                <a:gd name="connsiteY64-1394" fmla="*/ 731839 h 2945610"/>
                <a:gd name="connsiteX65-1395" fmla="*/ 2037962 w 12192000"/>
                <a:gd name="connsiteY65-1396" fmla="*/ 1774966 h 2945610"/>
                <a:gd name="connsiteX66-1397" fmla="*/ 1021058 w 12192000"/>
                <a:gd name="connsiteY66-1398" fmla="*/ 1185161 h 2945610"/>
                <a:gd name="connsiteX67-1399" fmla="*/ 1020091 w 12192000"/>
                <a:gd name="connsiteY67-1400" fmla="*/ 1185722 h 2945610"/>
                <a:gd name="connsiteX68-1401" fmla="*/ 1017871 w 12192000"/>
                <a:gd name="connsiteY68-1402" fmla="*/ 1774966 h 2945610"/>
                <a:gd name="connsiteX69-1403" fmla="*/ 967 w 12192000"/>
                <a:gd name="connsiteY69-1404" fmla="*/ 1185161 h 2945610"/>
                <a:gd name="connsiteX70-1405" fmla="*/ 0 w 12192000"/>
                <a:gd name="connsiteY70-1406" fmla="*/ 1185722 h 2945610"/>
                <a:gd name="connsiteX71-1407" fmla="*/ 0 w 12192000"/>
                <a:gd name="connsiteY71-1408" fmla="*/ 4990 h 2945610"/>
                <a:gd name="connsiteX72-1409" fmla="*/ 22515 w 12192000"/>
                <a:gd name="connsiteY72-1410" fmla="*/ 18049 h 2945610"/>
                <a:gd name="connsiteX73-1411" fmla="*/ 1017871 w 12192000"/>
                <a:gd name="connsiteY73-1412" fmla="*/ 18049 h 2945610"/>
                <a:gd name="connsiteX74-1413" fmla="*/ 1020091 w 12192000"/>
                <a:gd name="connsiteY74-1414" fmla="*/ 4990 h 2945610"/>
                <a:gd name="connsiteX75-1415" fmla="*/ 1042606 w 12192000"/>
                <a:gd name="connsiteY75-1416" fmla="*/ 18049 h 2945610"/>
                <a:gd name="connsiteX76-1417" fmla="*/ 2037961 w 12192000"/>
                <a:gd name="connsiteY76-1418" fmla="*/ 18049 h 2945610"/>
                <a:gd name="connsiteX77-1419" fmla="*/ 2037961 w 12192000"/>
                <a:gd name="connsiteY77-1420" fmla="*/ 287339 h 2945610"/>
                <a:gd name="connsiteX78-1421" fmla="*/ 2037963 w 12192000"/>
                <a:gd name="connsiteY78-1422" fmla="*/ 287339 h 2945610"/>
                <a:gd name="connsiteX79-1423" fmla="*/ 2037963 w 12192000"/>
                <a:gd name="connsiteY79-1424" fmla="*/ 18048 h 2945610"/>
                <a:gd name="connsiteX80-1425" fmla="*/ 3033319 w 12192000"/>
                <a:gd name="connsiteY80-1426" fmla="*/ 18048 h 2945610"/>
                <a:gd name="connsiteX81-1427" fmla="*/ 3053896 w 12192000"/>
                <a:gd name="connsiteY81-1428" fmla="*/ 6114 h 2945610"/>
                <a:gd name="connsiteX82-1429" fmla="*/ 3053896 w 12192000"/>
                <a:gd name="connsiteY82-1430" fmla="*/ 4990 h 2945610"/>
                <a:gd name="connsiteX83-1431" fmla="*/ 3054864 w 12192000"/>
                <a:gd name="connsiteY83-1432" fmla="*/ 5552 h 2945610"/>
                <a:gd name="connsiteX84-1433" fmla="*/ 3055833 w 12192000"/>
                <a:gd name="connsiteY84-1434" fmla="*/ 4990 h 2945610"/>
                <a:gd name="connsiteX85-1435" fmla="*/ 3055833 w 12192000"/>
                <a:gd name="connsiteY85-1436" fmla="*/ 6114 h 2945610"/>
                <a:gd name="connsiteX86-1437" fmla="*/ 3076411 w 12192000"/>
                <a:gd name="connsiteY86-1438" fmla="*/ 18049 h 2945610"/>
                <a:gd name="connsiteX87-1439" fmla="*/ 4071766 w 12192000"/>
                <a:gd name="connsiteY87-1440" fmla="*/ 18049 h 2945610"/>
                <a:gd name="connsiteX88-1441" fmla="*/ 4071766 w 12192000"/>
                <a:gd name="connsiteY88-1442" fmla="*/ 287339 h 2945610"/>
                <a:gd name="connsiteX89-1443" fmla="*/ 4071768 w 12192000"/>
                <a:gd name="connsiteY89-1444" fmla="*/ 287339 h 2945610"/>
                <a:gd name="connsiteX90-1445" fmla="*/ 4071768 w 12192000"/>
                <a:gd name="connsiteY90-1446" fmla="*/ 18048 h 2945610"/>
                <a:gd name="connsiteX91-1447" fmla="*/ 5067121 w 12192000"/>
                <a:gd name="connsiteY91-1448" fmla="*/ 18048 h 2945610"/>
                <a:gd name="connsiteX92-1449" fmla="*/ 5085013 w 12192000"/>
                <a:gd name="connsiteY92-1450" fmla="*/ 7671 h 2945610"/>
                <a:gd name="connsiteX93-1451" fmla="*/ 5085013 w 12192000"/>
                <a:gd name="connsiteY93-1452" fmla="*/ 4989 h 2945610"/>
                <a:gd name="connsiteX94-1453" fmla="*/ 5087325 w 12192000"/>
                <a:gd name="connsiteY94-1454" fmla="*/ 6330 h 2945610"/>
                <a:gd name="connsiteX95-1455" fmla="*/ 5089635 w 12192000"/>
                <a:gd name="connsiteY95-1456" fmla="*/ 4990 h 2945610"/>
                <a:gd name="connsiteX96-1457" fmla="*/ 5089635 w 12192000"/>
                <a:gd name="connsiteY96-1458" fmla="*/ 7670 h 2945610"/>
                <a:gd name="connsiteX97-1459" fmla="*/ 5107529 w 12192000"/>
                <a:gd name="connsiteY97-1460" fmla="*/ 18048 h 2945610"/>
                <a:gd name="connsiteX98-1461" fmla="*/ 6102885 w 12192000"/>
                <a:gd name="connsiteY98-1462" fmla="*/ 18048 h 2945610"/>
                <a:gd name="connsiteX99-1463" fmla="*/ 6102885 w 12192000"/>
                <a:gd name="connsiteY99-1464" fmla="*/ 18049 h 2945610"/>
                <a:gd name="connsiteX100-1465" fmla="*/ 7088165 w 12192000"/>
                <a:gd name="connsiteY100-1466" fmla="*/ 18049 h 2945610"/>
                <a:gd name="connsiteX101-1467" fmla="*/ 7119284 w 12192000"/>
                <a:gd name="connsiteY101-1468" fmla="*/ 0 h 2945610"/>
                <a:gd name="connsiteX0-1469" fmla="*/ 4071994 w 12192000"/>
                <a:gd name="connsiteY0-1470" fmla="*/ 1768071 h 2945610"/>
                <a:gd name="connsiteX1-1471" fmla="*/ 4071766 w 12192000"/>
                <a:gd name="connsiteY1-1472" fmla="*/ 1768203 h 2945610"/>
                <a:gd name="connsiteX2-1473" fmla="*/ 4071994 w 12192000"/>
                <a:gd name="connsiteY2-1474" fmla="*/ 1768071 h 2945610"/>
                <a:gd name="connsiteX3-1475" fmla="*/ 7119284 w 12192000"/>
                <a:gd name="connsiteY3-1476" fmla="*/ 0 h 2945610"/>
                <a:gd name="connsiteX4-1477" fmla="*/ 7119284 w 12192000"/>
                <a:gd name="connsiteY4-1478" fmla="*/ 10263 h 2945610"/>
                <a:gd name="connsiteX5-1479" fmla="*/ 7132707 w 12192000"/>
                <a:gd name="connsiteY5-1480" fmla="*/ 18048 h 2945610"/>
                <a:gd name="connsiteX6-1481" fmla="*/ 8131064 w 12192000"/>
                <a:gd name="connsiteY6-1482" fmla="*/ 18048 h 2945610"/>
                <a:gd name="connsiteX7-1483" fmla="*/ 8131064 w 12192000"/>
                <a:gd name="connsiteY7-1484" fmla="*/ 287339 h 2945610"/>
                <a:gd name="connsiteX8-1485" fmla="*/ 8135528 w 12192000"/>
                <a:gd name="connsiteY8-1486" fmla="*/ 287339 h 2945610"/>
                <a:gd name="connsiteX9-1487" fmla="*/ 8135528 w 12192000"/>
                <a:gd name="connsiteY9-1488" fmla="*/ 18048 h 2945610"/>
                <a:gd name="connsiteX10-1489" fmla="*/ 9122282 w 12192000"/>
                <a:gd name="connsiteY10-1490" fmla="*/ 18048 h 2945610"/>
                <a:gd name="connsiteX11-1491" fmla="*/ 9140528 w 12192000"/>
                <a:gd name="connsiteY11-1492" fmla="*/ 7464 h 2945610"/>
                <a:gd name="connsiteX12-1493" fmla="*/ 9140528 w 12192000"/>
                <a:gd name="connsiteY12-1494" fmla="*/ 6729 h 2945610"/>
                <a:gd name="connsiteX13-1495" fmla="*/ 9141162 w 12192000"/>
                <a:gd name="connsiteY13-1496" fmla="*/ 7097 h 2945610"/>
                <a:gd name="connsiteX14-1497" fmla="*/ 9153398 w 12192000"/>
                <a:gd name="connsiteY14-1498" fmla="*/ 0 h 2945610"/>
                <a:gd name="connsiteX15-1499" fmla="*/ 9153398 w 12192000"/>
                <a:gd name="connsiteY15-1500" fmla="*/ 14193 h 2945610"/>
                <a:gd name="connsiteX16-1501" fmla="*/ 9160044 w 12192000"/>
                <a:gd name="connsiteY16-1502" fmla="*/ 18048 h 2945610"/>
                <a:gd name="connsiteX17-1503" fmla="*/ 10158400 w 12192000"/>
                <a:gd name="connsiteY17-1504" fmla="*/ 18048 h 2945610"/>
                <a:gd name="connsiteX18-1505" fmla="*/ 10158400 w 12192000"/>
                <a:gd name="connsiteY18-1506" fmla="*/ 287339 h 2945610"/>
                <a:gd name="connsiteX19-1507" fmla="*/ 10162864 w 12192000"/>
                <a:gd name="connsiteY19-1508" fmla="*/ 287339 h 2945610"/>
                <a:gd name="connsiteX20-1509" fmla="*/ 10162864 w 12192000"/>
                <a:gd name="connsiteY20-1510" fmla="*/ 18048 h 2945610"/>
                <a:gd name="connsiteX21-1511" fmla="*/ 11149618 w 12192000"/>
                <a:gd name="connsiteY21-1512" fmla="*/ 18048 h 2945610"/>
                <a:gd name="connsiteX22-1513" fmla="*/ 11180734 w 12192000"/>
                <a:gd name="connsiteY22-1514" fmla="*/ 0 h 2945610"/>
                <a:gd name="connsiteX23-1515" fmla="*/ 11180734 w 12192000"/>
                <a:gd name="connsiteY23-1516" fmla="*/ 18048 h 2945610"/>
                <a:gd name="connsiteX24-1517" fmla="*/ 12160884 w 12192000"/>
                <a:gd name="connsiteY24-1518" fmla="*/ 18048 h 2945610"/>
                <a:gd name="connsiteX25-1519" fmla="*/ 12192000 w 12192000"/>
                <a:gd name="connsiteY25-1520" fmla="*/ 0 h 2945610"/>
                <a:gd name="connsiteX26-1521" fmla="*/ 12192000 w 12192000"/>
                <a:gd name="connsiteY26-1522" fmla="*/ 1176792 h 2945610"/>
                <a:gd name="connsiteX27-1523" fmla="*/ 12192000 w 12192000"/>
                <a:gd name="connsiteY27-1524" fmla="*/ 1180732 h 2945610"/>
                <a:gd name="connsiteX28-1525" fmla="*/ 12188602 w 12192000"/>
                <a:gd name="connsiteY28-1526" fmla="*/ 1178762 h 2945610"/>
                <a:gd name="connsiteX29-1527" fmla="*/ 11174128 w 12192000"/>
                <a:gd name="connsiteY29-1528" fmla="*/ 1767158 h 2945610"/>
                <a:gd name="connsiteX30-1529" fmla="*/ 11174128 w 12192000"/>
                <a:gd name="connsiteY30-1530" fmla="*/ 1180624 h 2945610"/>
                <a:gd name="connsiteX31-1531" fmla="*/ 10166452 w 12192000"/>
                <a:gd name="connsiteY31-1532" fmla="*/ 1765077 h 2945610"/>
                <a:gd name="connsiteX32-1533" fmla="*/ 10166452 w 12192000"/>
                <a:gd name="connsiteY32-1534" fmla="*/ 1769201 h 2945610"/>
                <a:gd name="connsiteX33-1535" fmla="*/ 10162896 w 12192000"/>
                <a:gd name="connsiteY33-1536" fmla="*/ 1767139 h 2945610"/>
                <a:gd name="connsiteX34-1537" fmla="*/ 10162864 w 12192000"/>
                <a:gd name="connsiteY34-1538" fmla="*/ 1767158 h 2945610"/>
                <a:gd name="connsiteX35-1539" fmla="*/ 10162864 w 12192000"/>
                <a:gd name="connsiteY35-1540" fmla="*/ 1767120 h 2945610"/>
                <a:gd name="connsiteX36-1541" fmla="*/ 9151990 w 12192000"/>
                <a:gd name="connsiteY36-1542" fmla="*/ 1180813 h 2945610"/>
                <a:gd name="connsiteX37-1543" fmla="*/ 9140528 w 12192000"/>
                <a:gd name="connsiteY37-1544" fmla="*/ 1187461 h 2945610"/>
                <a:gd name="connsiteX38-1545" fmla="*/ 9140528 w 12192000"/>
                <a:gd name="connsiteY38-1546" fmla="*/ 1184256 h 2945610"/>
                <a:gd name="connsiteX39-1547" fmla="*/ 8139115 w 12192000"/>
                <a:gd name="connsiteY39-1548" fmla="*/ 1765077 h 2945610"/>
                <a:gd name="connsiteX40-1549" fmla="*/ 8139115 w 12192000"/>
                <a:gd name="connsiteY40-1550" fmla="*/ 1769201 h 2945610"/>
                <a:gd name="connsiteX41-1551" fmla="*/ 8135560 w 12192000"/>
                <a:gd name="connsiteY41-1552" fmla="*/ 1767139 h 2945610"/>
                <a:gd name="connsiteX42-1553" fmla="*/ 8135527 w 12192000"/>
                <a:gd name="connsiteY42-1554" fmla="*/ 1767158 h 2945610"/>
                <a:gd name="connsiteX43-1555" fmla="*/ 8135527 w 12192000"/>
                <a:gd name="connsiteY43-1556" fmla="*/ 1767120 h 2945610"/>
                <a:gd name="connsiteX44-1557" fmla="*/ 8127487 w 12192000"/>
                <a:gd name="connsiteY44-1558" fmla="*/ 1762457 h 2945610"/>
                <a:gd name="connsiteX45-1559" fmla="*/ 7119284 w 12192000"/>
                <a:gd name="connsiteY45-1560" fmla="*/ 2347214 h 2945610"/>
                <a:gd name="connsiteX46-1561" fmla="*/ 7119284 w 12192000"/>
                <a:gd name="connsiteY46-1562" fmla="*/ 2355323 h 2945610"/>
                <a:gd name="connsiteX47-1563" fmla="*/ 7113383 w 12192000"/>
                <a:gd name="connsiteY47-1564" fmla="*/ 2351900 h 2945610"/>
                <a:gd name="connsiteX48-1565" fmla="*/ 6103727 w 12192000"/>
                <a:gd name="connsiteY48-1566" fmla="*/ 2937501 h 2945610"/>
                <a:gd name="connsiteX49-1567" fmla="*/ 6103727 w 12192000"/>
                <a:gd name="connsiteY49-1568" fmla="*/ 2945610 h 2945610"/>
                <a:gd name="connsiteX50-1569" fmla="*/ 5087399 w 12192000"/>
                <a:gd name="connsiteY50-1570" fmla="*/ 2356139 h 2945610"/>
                <a:gd name="connsiteX51-1571" fmla="*/ 5085013 w 12192000"/>
                <a:gd name="connsiteY51-1572" fmla="*/ 2357523 h 2945610"/>
                <a:gd name="connsiteX52-1573" fmla="*/ 5085013 w 12192000"/>
                <a:gd name="connsiteY52-1574" fmla="*/ 1185721 h 2945610"/>
                <a:gd name="connsiteX53-1575" fmla="*/ 5085013 w 12192000"/>
                <a:gd name="connsiteY53-1576" fmla="*/ 1183841 h 2945610"/>
                <a:gd name="connsiteX54-1577" fmla="*/ 5084646 w 12192000"/>
                <a:gd name="connsiteY54-1578" fmla="*/ 2361463 h 2945610"/>
                <a:gd name="connsiteX55-1579" fmla="*/ 4071766 w 12192000"/>
                <a:gd name="connsiteY55-1580" fmla="*/ 1773990 h 2945610"/>
                <a:gd name="connsiteX56-1581" fmla="*/ 4071766 w 12192000"/>
                <a:gd name="connsiteY56-1582" fmla="*/ 1774966 h 2945610"/>
                <a:gd name="connsiteX57-1583" fmla="*/ 3054863 w 12192000"/>
                <a:gd name="connsiteY57-1584" fmla="*/ 1185161 h 2945610"/>
                <a:gd name="connsiteX58-1585" fmla="*/ 3053896 w 12192000"/>
                <a:gd name="connsiteY58-1586" fmla="*/ 1185722 h 2945610"/>
                <a:gd name="connsiteX59-1587" fmla="*/ 3053896 w 12192000"/>
                <a:gd name="connsiteY59-1588" fmla="*/ 1184600 h 2945610"/>
                <a:gd name="connsiteX60-1589" fmla="*/ 3053896 w 12192000"/>
                <a:gd name="connsiteY60-1590" fmla="*/ 1184598 h 2945610"/>
                <a:gd name="connsiteX61-1591" fmla="*/ 3051900 w 12192000"/>
                <a:gd name="connsiteY61-1592" fmla="*/ 1183441 h 2945610"/>
                <a:gd name="connsiteX62-1593" fmla="*/ 2038189 w 12192000"/>
                <a:gd name="connsiteY62-1594" fmla="*/ 1771394 h 2945610"/>
                <a:gd name="connsiteX63-1595" fmla="*/ 2038189 w 12192000"/>
                <a:gd name="connsiteY63-1596" fmla="*/ 731839 h 2945610"/>
                <a:gd name="connsiteX64-1597" fmla="*/ 2037962 w 12192000"/>
                <a:gd name="connsiteY64-1598" fmla="*/ 1774966 h 2945610"/>
                <a:gd name="connsiteX65-1599" fmla="*/ 1021058 w 12192000"/>
                <a:gd name="connsiteY65-1600" fmla="*/ 1185161 h 2945610"/>
                <a:gd name="connsiteX66-1601" fmla="*/ 1020091 w 12192000"/>
                <a:gd name="connsiteY66-1602" fmla="*/ 1185722 h 2945610"/>
                <a:gd name="connsiteX67-1603" fmla="*/ 1017871 w 12192000"/>
                <a:gd name="connsiteY67-1604" fmla="*/ 1774966 h 2945610"/>
                <a:gd name="connsiteX68-1605" fmla="*/ 967 w 12192000"/>
                <a:gd name="connsiteY68-1606" fmla="*/ 1185161 h 2945610"/>
                <a:gd name="connsiteX69-1607" fmla="*/ 0 w 12192000"/>
                <a:gd name="connsiteY69-1608" fmla="*/ 1185722 h 2945610"/>
                <a:gd name="connsiteX70-1609" fmla="*/ 0 w 12192000"/>
                <a:gd name="connsiteY70-1610" fmla="*/ 4990 h 2945610"/>
                <a:gd name="connsiteX71-1611" fmla="*/ 22515 w 12192000"/>
                <a:gd name="connsiteY71-1612" fmla="*/ 18049 h 2945610"/>
                <a:gd name="connsiteX72-1613" fmla="*/ 1017871 w 12192000"/>
                <a:gd name="connsiteY72-1614" fmla="*/ 18049 h 2945610"/>
                <a:gd name="connsiteX73-1615" fmla="*/ 1020091 w 12192000"/>
                <a:gd name="connsiteY73-1616" fmla="*/ 4990 h 2945610"/>
                <a:gd name="connsiteX74-1617" fmla="*/ 1042606 w 12192000"/>
                <a:gd name="connsiteY74-1618" fmla="*/ 18049 h 2945610"/>
                <a:gd name="connsiteX75-1619" fmla="*/ 2037961 w 12192000"/>
                <a:gd name="connsiteY75-1620" fmla="*/ 18049 h 2945610"/>
                <a:gd name="connsiteX76-1621" fmla="*/ 2037961 w 12192000"/>
                <a:gd name="connsiteY76-1622" fmla="*/ 287339 h 2945610"/>
                <a:gd name="connsiteX77-1623" fmla="*/ 2037963 w 12192000"/>
                <a:gd name="connsiteY77-1624" fmla="*/ 287339 h 2945610"/>
                <a:gd name="connsiteX78-1625" fmla="*/ 2037963 w 12192000"/>
                <a:gd name="connsiteY78-1626" fmla="*/ 18048 h 2945610"/>
                <a:gd name="connsiteX79-1627" fmla="*/ 3033319 w 12192000"/>
                <a:gd name="connsiteY79-1628" fmla="*/ 18048 h 2945610"/>
                <a:gd name="connsiteX80-1629" fmla="*/ 3053896 w 12192000"/>
                <a:gd name="connsiteY80-1630" fmla="*/ 6114 h 2945610"/>
                <a:gd name="connsiteX81-1631" fmla="*/ 3053896 w 12192000"/>
                <a:gd name="connsiteY81-1632" fmla="*/ 4990 h 2945610"/>
                <a:gd name="connsiteX82-1633" fmla="*/ 3054864 w 12192000"/>
                <a:gd name="connsiteY82-1634" fmla="*/ 5552 h 2945610"/>
                <a:gd name="connsiteX83-1635" fmla="*/ 3055833 w 12192000"/>
                <a:gd name="connsiteY83-1636" fmla="*/ 4990 h 2945610"/>
                <a:gd name="connsiteX84-1637" fmla="*/ 3055833 w 12192000"/>
                <a:gd name="connsiteY84-1638" fmla="*/ 6114 h 2945610"/>
                <a:gd name="connsiteX85-1639" fmla="*/ 3076411 w 12192000"/>
                <a:gd name="connsiteY85-1640" fmla="*/ 18049 h 2945610"/>
                <a:gd name="connsiteX86-1641" fmla="*/ 4071766 w 12192000"/>
                <a:gd name="connsiteY86-1642" fmla="*/ 18049 h 2945610"/>
                <a:gd name="connsiteX87-1643" fmla="*/ 4071766 w 12192000"/>
                <a:gd name="connsiteY87-1644" fmla="*/ 287339 h 2945610"/>
                <a:gd name="connsiteX88-1645" fmla="*/ 4071768 w 12192000"/>
                <a:gd name="connsiteY88-1646" fmla="*/ 287339 h 2945610"/>
                <a:gd name="connsiteX89-1647" fmla="*/ 4071768 w 12192000"/>
                <a:gd name="connsiteY89-1648" fmla="*/ 18048 h 2945610"/>
                <a:gd name="connsiteX90-1649" fmla="*/ 5067121 w 12192000"/>
                <a:gd name="connsiteY90-1650" fmla="*/ 18048 h 2945610"/>
                <a:gd name="connsiteX91-1651" fmla="*/ 5085013 w 12192000"/>
                <a:gd name="connsiteY91-1652" fmla="*/ 7671 h 2945610"/>
                <a:gd name="connsiteX92-1653" fmla="*/ 5085013 w 12192000"/>
                <a:gd name="connsiteY92-1654" fmla="*/ 4989 h 2945610"/>
                <a:gd name="connsiteX93-1655" fmla="*/ 5087325 w 12192000"/>
                <a:gd name="connsiteY93-1656" fmla="*/ 6330 h 2945610"/>
                <a:gd name="connsiteX94-1657" fmla="*/ 5089635 w 12192000"/>
                <a:gd name="connsiteY94-1658" fmla="*/ 4990 h 2945610"/>
                <a:gd name="connsiteX95-1659" fmla="*/ 5089635 w 12192000"/>
                <a:gd name="connsiteY95-1660" fmla="*/ 7670 h 2945610"/>
                <a:gd name="connsiteX96-1661" fmla="*/ 5107529 w 12192000"/>
                <a:gd name="connsiteY96-1662" fmla="*/ 18048 h 2945610"/>
                <a:gd name="connsiteX97-1663" fmla="*/ 6102885 w 12192000"/>
                <a:gd name="connsiteY97-1664" fmla="*/ 18048 h 2945610"/>
                <a:gd name="connsiteX98-1665" fmla="*/ 6102885 w 12192000"/>
                <a:gd name="connsiteY98-1666" fmla="*/ 18049 h 2945610"/>
                <a:gd name="connsiteX99-1667" fmla="*/ 7088165 w 12192000"/>
                <a:gd name="connsiteY99-1668" fmla="*/ 18049 h 2945610"/>
                <a:gd name="connsiteX100-1669" fmla="*/ 7119284 w 12192000"/>
                <a:gd name="connsiteY100-1670" fmla="*/ 0 h 2945610"/>
                <a:gd name="connsiteX0-1671" fmla="*/ 4071994 w 12192000"/>
                <a:gd name="connsiteY0-1672" fmla="*/ 1768071 h 2945610"/>
                <a:gd name="connsiteX1-1673" fmla="*/ 4071766 w 12192000"/>
                <a:gd name="connsiteY1-1674" fmla="*/ 1768203 h 2945610"/>
                <a:gd name="connsiteX2-1675" fmla="*/ 4071994 w 12192000"/>
                <a:gd name="connsiteY2-1676" fmla="*/ 1768071 h 2945610"/>
                <a:gd name="connsiteX3-1677" fmla="*/ 7119284 w 12192000"/>
                <a:gd name="connsiteY3-1678" fmla="*/ 0 h 2945610"/>
                <a:gd name="connsiteX4-1679" fmla="*/ 7119284 w 12192000"/>
                <a:gd name="connsiteY4-1680" fmla="*/ 10263 h 2945610"/>
                <a:gd name="connsiteX5-1681" fmla="*/ 7132707 w 12192000"/>
                <a:gd name="connsiteY5-1682" fmla="*/ 18048 h 2945610"/>
                <a:gd name="connsiteX6-1683" fmla="*/ 8131064 w 12192000"/>
                <a:gd name="connsiteY6-1684" fmla="*/ 18048 h 2945610"/>
                <a:gd name="connsiteX7-1685" fmla="*/ 8131064 w 12192000"/>
                <a:gd name="connsiteY7-1686" fmla="*/ 287339 h 2945610"/>
                <a:gd name="connsiteX8-1687" fmla="*/ 8135528 w 12192000"/>
                <a:gd name="connsiteY8-1688" fmla="*/ 287339 h 2945610"/>
                <a:gd name="connsiteX9-1689" fmla="*/ 8135528 w 12192000"/>
                <a:gd name="connsiteY9-1690" fmla="*/ 18048 h 2945610"/>
                <a:gd name="connsiteX10-1691" fmla="*/ 9122282 w 12192000"/>
                <a:gd name="connsiteY10-1692" fmla="*/ 18048 h 2945610"/>
                <a:gd name="connsiteX11-1693" fmla="*/ 9140528 w 12192000"/>
                <a:gd name="connsiteY11-1694" fmla="*/ 7464 h 2945610"/>
                <a:gd name="connsiteX12-1695" fmla="*/ 9140528 w 12192000"/>
                <a:gd name="connsiteY12-1696" fmla="*/ 6729 h 2945610"/>
                <a:gd name="connsiteX13-1697" fmla="*/ 9141162 w 12192000"/>
                <a:gd name="connsiteY13-1698" fmla="*/ 7097 h 2945610"/>
                <a:gd name="connsiteX14-1699" fmla="*/ 9153398 w 12192000"/>
                <a:gd name="connsiteY14-1700" fmla="*/ 0 h 2945610"/>
                <a:gd name="connsiteX15-1701" fmla="*/ 9153398 w 12192000"/>
                <a:gd name="connsiteY15-1702" fmla="*/ 14193 h 2945610"/>
                <a:gd name="connsiteX16-1703" fmla="*/ 9160044 w 12192000"/>
                <a:gd name="connsiteY16-1704" fmla="*/ 18048 h 2945610"/>
                <a:gd name="connsiteX17-1705" fmla="*/ 10158400 w 12192000"/>
                <a:gd name="connsiteY17-1706" fmla="*/ 18048 h 2945610"/>
                <a:gd name="connsiteX18-1707" fmla="*/ 10158400 w 12192000"/>
                <a:gd name="connsiteY18-1708" fmla="*/ 287339 h 2945610"/>
                <a:gd name="connsiteX19-1709" fmla="*/ 10162864 w 12192000"/>
                <a:gd name="connsiteY19-1710" fmla="*/ 287339 h 2945610"/>
                <a:gd name="connsiteX20-1711" fmla="*/ 10162864 w 12192000"/>
                <a:gd name="connsiteY20-1712" fmla="*/ 18048 h 2945610"/>
                <a:gd name="connsiteX21-1713" fmla="*/ 11149618 w 12192000"/>
                <a:gd name="connsiteY21-1714" fmla="*/ 18048 h 2945610"/>
                <a:gd name="connsiteX22-1715" fmla="*/ 11180734 w 12192000"/>
                <a:gd name="connsiteY22-1716" fmla="*/ 0 h 2945610"/>
                <a:gd name="connsiteX23-1717" fmla="*/ 11180734 w 12192000"/>
                <a:gd name="connsiteY23-1718" fmla="*/ 18048 h 2945610"/>
                <a:gd name="connsiteX24-1719" fmla="*/ 12160884 w 12192000"/>
                <a:gd name="connsiteY24-1720" fmla="*/ 18048 h 2945610"/>
                <a:gd name="connsiteX25-1721" fmla="*/ 12192000 w 12192000"/>
                <a:gd name="connsiteY25-1722" fmla="*/ 0 h 2945610"/>
                <a:gd name="connsiteX26-1723" fmla="*/ 12192000 w 12192000"/>
                <a:gd name="connsiteY26-1724" fmla="*/ 1176792 h 2945610"/>
                <a:gd name="connsiteX27-1725" fmla="*/ 12192000 w 12192000"/>
                <a:gd name="connsiteY27-1726" fmla="*/ 1180732 h 2945610"/>
                <a:gd name="connsiteX28-1727" fmla="*/ 12188602 w 12192000"/>
                <a:gd name="connsiteY28-1728" fmla="*/ 1178762 h 2945610"/>
                <a:gd name="connsiteX29-1729" fmla="*/ 11174128 w 12192000"/>
                <a:gd name="connsiteY29-1730" fmla="*/ 1767158 h 2945610"/>
                <a:gd name="connsiteX30-1731" fmla="*/ 11174128 w 12192000"/>
                <a:gd name="connsiteY30-1732" fmla="*/ 1180624 h 2945610"/>
                <a:gd name="connsiteX31-1733" fmla="*/ 10166452 w 12192000"/>
                <a:gd name="connsiteY31-1734" fmla="*/ 1765077 h 2945610"/>
                <a:gd name="connsiteX32-1735" fmla="*/ 10166452 w 12192000"/>
                <a:gd name="connsiteY32-1736" fmla="*/ 1769201 h 2945610"/>
                <a:gd name="connsiteX33-1737" fmla="*/ 10162896 w 12192000"/>
                <a:gd name="connsiteY33-1738" fmla="*/ 1767139 h 2945610"/>
                <a:gd name="connsiteX34-1739" fmla="*/ 10162864 w 12192000"/>
                <a:gd name="connsiteY34-1740" fmla="*/ 1767158 h 2945610"/>
                <a:gd name="connsiteX35-1741" fmla="*/ 10162864 w 12192000"/>
                <a:gd name="connsiteY35-1742" fmla="*/ 1767120 h 2945610"/>
                <a:gd name="connsiteX36-1743" fmla="*/ 9151990 w 12192000"/>
                <a:gd name="connsiteY36-1744" fmla="*/ 1180813 h 2945610"/>
                <a:gd name="connsiteX37-1745" fmla="*/ 9140528 w 12192000"/>
                <a:gd name="connsiteY37-1746" fmla="*/ 1187461 h 2945610"/>
                <a:gd name="connsiteX38-1747" fmla="*/ 9140528 w 12192000"/>
                <a:gd name="connsiteY38-1748" fmla="*/ 1184256 h 2945610"/>
                <a:gd name="connsiteX39-1749" fmla="*/ 8139115 w 12192000"/>
                <a:gd name="connsiteY39-1750" fmla="*/ 1765077 h 2945610"/>
                <a:gd name="connsiteX40-1751" fmla="*/ 8139115 w 12192000"/>
                <a:gd name="connsiteY40-1752" fmla="*/ 1769201 h 2945610"/>
                <a:gd name="connsiteX41-1753" fmla="*/ 8135560 w 12192000"/>
                <a:gd name="connsiteY41-1754" fmla="*/ 1767139 h 2945610"/>
                <a:gd name="connsiteX42-1755" fmla="*/ 8135527 w 12192000"/>
                <a:gd name="connsiteY42-1756" fmla="*/ 1767158 h 2945610"/>
                <a:gd name="connsiteX43-1757" fmla="*/ 8135527 w 12192000"/>
                <a:gd name="connsiteY43-1758" fmla="*/ 1767120 h 2945610"/>
                <a:gd name="connsiteX44-1759" fmla="*/ 8127487 w 12192000"/>
                <a:gd name="connsiteY44-1760" fmla="*/ 1762457 h 2945610"/>
                <a:gd name="connsiteX45-1761" fmla="*/ 7119284 w 12192000"/>
                <a:gd name="connsiteY45-1762" fmla="*/ 2347214 h 2945610"/>
                <a:gd name="connsiteX46-1763" fmla="*/ 7119284 w 12192000"/>
                <a:gd name="connsiteY46-1764" fmla="*/ 2355323 h 2945610"/>
                <a:gd name="connsiteX47-1765" fmla="*/ 7113383 w 12192000"/>
                <a:gd name="connsiteY47-1766" fmla="*/ 2351900 h 2945610"/>
                <a:gd name="connsiteX48-1767" fmla="*/ 6103727 w 12192000"/>
                <a:gd name="connsiteY48-1768" fmla="*/ 2937501 h 2945610"/>
                <a:gd name="connsiteX49-1769" fmla="*/ 6103727 w 12192000"/>
                <a:gd name="connsiteY49-1770" fmla="*/ 2945610 h 2945610"/>
                <a:gd name="connsiteX50-1771" fmla="*/ 5087399 w 12192000"/>
                <a:gd name="connsiteY50-1772" fmla="*/ 2356139 h 2945610"/>
                <a:gd name="connsiteX51-1773" fmla="*/ 5085013 w 12192000"/>
                <a:gd name="connsiteY51-1774" fmla="*/ 2357523 h 2945610"/>
                <a:gd name="connsiteX52-1775" fmla="*/ 5085013 w 12192000"/>
                <a:gd name="connsiteY52-1776" fmla="*/ 1185721 h 2945610"/>
                <a:gd name="connsiteX53-1777" fmla="*/ 5084646 w 12192000"/>
                <a:gd name="connsiteY53-1778" fmla="*/ 2361463 h 2945610"/>
                <a:gd name="connsiteX54-1779" fmla="*/ 4071766 w 12192000"/>
                <a:gd name="connsiteY54-1780" fmla="*/ 1773990 h 2945610"/>
                <a:gd name="connsiteX55-1781" fmla="*/ 4071766 w 12192000"/>
                <a:gd name="connsiteY55-1782" fmla="*/ 1774966 h 2945610"/>
                <a:gd name="connsiteX56-1783" fmla="*/ 3054863 w 12192000"/>
                <a:gd name="connsiteY56-1784" fmla="*/ 1185161 h 2945610"/>
                <a:gd name="connsiteX57-1785" fmla="*/ 3053896 w 12192000"/>
                <a:gd name="connsiteY57-1786" fmla="*/ 1185722 h 2945610"/>
                <a:gd name="connsiteX58-1787" fmla="*/ 3053896 w 12192000"/>
                <a:gd name="connsiteY58-1788" fmla="*/ 1184600 h 2945610"/>
                <a:gd name="connsiteX59-1789" fmla="*/ 3053896 w 12192000"/>
                <a:gd name="connsiteY59-1790" fmla="*/ 1184598 h 2945610"/>
                <a:gd name="connsiteX60-1791" fmla="*/ 3051900 w 12192000"/>
                <a:gd name="connsiteY60-1792" fmla="*/ 1183441 h 2945610"/>
                <a:gd name="connsiteX61-1793" fmla="*/ 2038189 w 12192000"/>
                <a:gd name="connsiteY61-1794" fmla="*/ 1771394 h 2945610"/>
                <a:gd name="connsiteX62-1795" fmla="*/ 2038189 w 12192000"/>
                <a:gd name="connsiteY62-1796" fmla="*/ 731839 h 2945610"/>
                <a:gd name="connsiteX63-1797" fmla="*/ 2037962 w 12192000"/>
                <a:gd name="connsiteY63-1798" fmla="*/ 1774966 h 2945610"/>
                <a:gd name="connsiteX64-1799" fmla="*/ 1021058 w 12192000"/>
                <a:gd name="connsiteY64-1800" fmla="*/ 1185161 h 2945610"/>
                <a:gd name="connsiteX65-1801" fmla="*/ 1020091 w 12192000"/>
                <a:gd name="connsiteY65-1802" fmla="*/ 1185722 h 2945610"/>
                <a:gd name="connsiteX66-1803" fmla="*/ 1017871 w 12192000"/>
                <a:gd name="connsiteY66-1804" fmla="*/ 1774966 h 2945610"/>
                <a:gd name="connsiteX67-1805" fmla="*/ 967 w 12192000"/>
                <a:gd name="connsiteY67-1806" fmla="*/ 1185161 h 2945610"/>
                <a:gd name="connsiteX68-1807" fmla="*/ 0 w 12192000"/>
                <a:gd name="connsiteY68-1808" fmla="*/ 1185722 h 2945610"/>
                <a:gd name="connsiteX69-1809" fmla="*/ 0 w 12192000"/>
                <a:gd name="connsiteY69-1810" fmla="*/ 4990 h 2945610"/>
                <a:gd name="connsiteX70-1811" fmla="*/ 22515 w 12192000"/>
                <a:gd name="connsiteY70-1812" fmla="*/ 18049 h 2945610"/>
                <a:gd name="connsiteX71-1813" fmla="*/ 1017871 w 12192000"/>
                <a:gd name="connsiteY71-1814" fmla="*/ 18049 h 2945610"/>
                <a:gd name="connsiteX72-1815" fmla="*/ 1020091 w 12192000"/>
                <a:gd name="connsiteY72-1816" fmla="*/ 4990 h 2945610"/>
                <a:gd name="connsiteX73-1817" fmla="*/ 1042606 w 12192000"/>
                <a:gd name="connsiteY73-1818" fmla="*/ 18049 h 2945610"/>
                <a:gd name="connsiteX74-1819" fmla="*/ 2037961 w 12192000"/>
                <a:gd name="connsiteY74-1820" fmla="*/ 18049 h 2945610"/>
                <a:gd name="connsiteX75-1821" fmla="*/ 2037961 w 12192000"/>
                <a:gd name="connsiteY75-1822" fmla="*/ 287339 h 2945610"/>
                <a:gd name="connsiteX76-1823" fmla="*/ 2037963 w 12192000"/>
                <a:gd name="connsiteY76-1824" fmla="*/ 287339 h 2945610"/>
                <a:gd name="connsiteX77-1825" fmla="*/ 2037963 w 12192000"/>
                <a:gd name="connsiteY77-1826" fmla="*/ 18048 h 2945610"/>
                <a:gd name="connsiteX78-1827" fmla="*/ 3033319 w 12192000"/>
                <a:gd name="connsiteY78-1828" fmla="*/ 18048 h 2945610"/>
                <a:gd name="connsiteX79-1829" fmla="*/ 3053896 w 12192000"/>
                <a:gd name="connsiteY79-1830" fmla="*/ 6114 h 2945610"/>
                <a:gd name="connsiteX80-1831" fmla="*/ 3053896 w 12192000"/>
                <a:gd name="connsiteY80-1832" fmla="*/ 4990 h 2945610"/>
                <a:gd name="connsiteX81-1833" fmla="*/ 3054864 w 12192000"/>
                <a:gd name="connsiteY81-1834" fmla="*/ 5552 h 2945610"/>
                <a:gd name="connsiteX82-1835" fmla="*/ 3055833 w 12192000"/>
                <a:gd name="connsiteY82-1836" fmla="*/ 4990 h 2945610"/>
                <a:gd name="connsiteX83-1837" fmla="*/ 3055833 w 12192000"/>
                <a:gd name="connsiteY83-1838" fmla="*/ 6114 h 2945610"/>
                <a:gd name="connsiteX84-1839" fmla="*/ 3076411 w 12192000"/>
                <a:gd name="connsiteY84-1840" fmla="*/ 18049 h 2945610"/>
                <a:gd name="connsiteX85-1841" fmla="*/ 4071766 w 12192000"/>
                <a:gd name="connsiteY85-1842" fmla="*/ 18049 h 2945610"/>
                <a:gd name="connsiteX86-1843" fmla="*/ 4071766 w 12192000"/>
                <a:gd name="connsiteY86-1844" fmla="*/ 287339 h 2945610"/>
                <a:gd name="connsiteX87-1845" fmla="*/ 4071768 w 12192000"/>
                <a:gd name="connsiteY87-1846" fmla="*/ 287339 h 2945610"/>
                <a:gd name="connsiteX88-1847" fmla="*/ 4071768 w 12192000"/>
                <a:gd name="connsiteY88-1848" fmla="*/ 18048 h 2945610"/>
                <a:gd name="connsiteX89-1849" fmla="*/ 5067121 w 12192000"/>
                <a:gd name="connsiteY89-1850" fmla="*/ 18048 h 2945610"/>
                <a:gd name="connsiteX90-1851" fmla="*/ 5085013 w 12192000"/>
                <a:gd name="connsiteY90-1852" fmla="*/ 7671 h 2945610"/>
                <a:gd name="connsiteX91-1853" fmla="*/ 5085013 w 12192000"/>
                <a:gd name="connsiteY91-1854" fmla="*/ 4989 h 2945610"/>
                <a:gd name="connsiteX92-1855" fmla="*/ 5087325 w 12192000"/>
                <a:gd name="connsiteY92-1856" fmla="*/ 6330 h 2945610"/>
                <a:gd name="connsiteX93-1857" fmla="*/ 5089635 w 12192000"/>
                <a:gd name="connsiteY93-1858" fmla="*/ 4990 h 2945610"/>
                <a:gd name="connsiteX94-1859" fmla="*/ 5089635 w 12192000"/>
                <a:gd name="connsiteY94-1860" fmla="*/ 7670 h 2945610"/>
                <a:gd name="connsiteX95-1861" fmla="*/ 5107529 w 12192000"/>
                <a:gd name="connsiteY95-1862" fmla="*/ 18048 h 2945610"/>
                <a:gd name="connsiteX96-1863" fmla="*/ 6102885 w 12192000"/>
                <a:gd name="connsiteY96-1864" fmla="*/ 18048 h 2945610"/>
                <a:gd name="connsiteX97-1865" fmla="*/ 6102885 w 12192000"/>
                <a:gd name="connsiteY97-1866" fmla="*/ 18049 h 2945610"/>
                <a:gd name="connsiteX98-1867" fmla="*/ 7088165 w 12192000"/>
                <a:gd name="connsiteY98-1868" fmla="*/ 18049 h 2945610"/>
                <a:gd name="connsiteX99-1869" fmla="*/ 7119284 w 12192000"/>
                <a:gd name="connsiteY99-1870" fmla="*/ 0 h 2945610"/>
                <a:gd name="connsiteX0-1871" fmla="*/ 4071994 w 12192000"/>
                <a:gd name="connsiteY0-1872" fmla="*/ 1768071 h 2945610"/>
                <a:gd name="connsiteX1-1873" fmla="*/ 4071766 w 12192000"/>
                <a:gd name="connsiteY1-1874" fmla="*/ 1768203 h 2945610"/>
                <a:gd name="connsiteX2-1875" fmla="*/ 4071994 w 12192000"/>
                <a:gd name="connsiteY2-1876" fmla="*/ 1768071 h 2945610"/>
                <a:gd name="connsiteX3-1877" fmla="*/ 7119284 w 12192000"/>
                <a:gd name="connsiteY3-1878" fmla="*/ 0 h 2945610"/>
                <a:gd name="connsiteX4-1879" fmla="*/ 7119284 w 12192000"/>
                <a:gd name="connsiteY4-1880" fmla="*/ 10263 h 2945610"/>
                <a:gd name="connsiteX5-1881" fmla="*/ 7132707 w 12192000"/>
                <a:gd name="connsiteY5-1882" fmla="*/ 18048 h 2945610"/>
                <a:gd name="connsiteX6-1883" fmla="*/ 8131064 w 12192000"/>
                <a:gd name="connsiteY6-1884" fmla="*/ 18048 h 2945610"/>
                <a:gd name="connsiteX7-1885" fmla="*/ 8131064 w 12192000"/>
                <a:gd name="connsiteY7-1886" fmla="*/ 287339 h 2945610"/>
                <a:gd name="connsiteX8-1887" fmla="*/ 8135528 w 12192000"/>
                <a:gd name="connsiteY8-1888" fmla="*/ 287339 h 2945610"/>
                <a:gd name="connsiteX9-1889" fmla="*/ 8135528 w 12192000"/>
                <a:gd name="connsiteY9-1890" fmla="*/ 18048 h 2945610"/>
                <a:gd name="connsiteX10-1891" fmla="*/ 9122282 w 12192000"/>
                <a:gd name="connsiteY10-1892" fmla="*/ 18048 h 2945610"/>
                <a:gd name="connsiteX11-1893" fmla="*/ 9140528 w 12192000"/>
                <a:gd name="connsiteY11-1894" fmla="*/ 7464 h 2945610"/>
                <a:gd name="connsiteX12-1895" fmla="*/ 9140528 w 12192000"/>
                <a:gd name="connsiteY12-1896" fmla="*/ 6729 h 2945610"/>
                <a:gd name="connsiteX13-1897" fmla="*/ 9141162 w 12192000"/>
                <a:gd name="connsiteY13-1898" fmla="*/ 7097 h 2945610"/>
                <a:gd name="connsiteX14-1899" fmla="*/ 9153398 w 12192000"/>
                <a:gd name="connsiteY14-1900" fmla="*/ 0 h 2945610"/>
                <a:gd name="connsiteX15-1901" fmla="*/ 9153398 w 12192000"/>
                <a:gd name="connsiteY15-1902" fmla="*/ 14193 h 2945610"/>
                <a:gd name="connsiteX16-1903" fmla="*/ 9160044 w 12192000"/>
                <a:gd name="connsiteY16-1904" fmla="*/ 18048 h 2945610"/>
                <a:gd name="connsiteX17-1905" fmla="*/ 10158400 w 12192000"/>
                <a:gd name="connsiteY17-1906" fmla="*/ 18048 h 2945610"/>
                <a:gd name="connsiteX18-1907" fmla="*/ 10158400 w 12192000"/>
                <a:gd name="connsiteY18-1908" fmla="*/ 287339 h 2945610"/>
                <a:gd name="connsiteX19-1909" fmla="*/ 10162864 w 12192000"/>
                <a:gd name="connsiteY19-1910" fmla="*/ 287339 h 2945610"/>
                <a:gd name="connsiteX20-1911" fmla="*/ 10162864 w 12192000"/>
                <a:gd name="connsiteY20-1912" fmla="*/ 18048 h 2945610"/>
                <a:gd name="connsiteX21-1913" fmla="*/ 11149618 w 12192000"/>
                <a:gd name="connsiteY21-1914" fmla="*/ 18048 h 2945610"/>
                <a:gd name="connsiteX22-1915" fmla="*/ 11180734 w 12192000"/>
                <a:gd name="connsiteY22-1916" fmla="*/ 0 h 2945610"/>
                <a:gd name="connsiteX23-1917" fmla="*/ 11180734 w 12192000"/>
                <a:gd name="connsiteY23-1918" fmla="*/ 18048 h 2945610"/>
                <a:gd name="connsiteX24-1919" fmla="*/ 12160884 w 12192000"/>
                <a:gd name="connsiteY24-1920" fmla="*/ 18048 h 2945610"/>
                <a:gd name="connsiteX25-1921" fmla="*/ 12192000 w 12192000"/>
                <a:gd name="connsiteY25-1922" fmla="*/ 0 h 2945610"/>
                <a:gd name="connsiteX26-1923" fmla="*/ 12192000 w 12192000"/>
                <a:gd name="connsiteY26-1924" fmla="*/ 1176792 h 2945610"/>
                <a:gd name="connsiteX27-1925" fmla="*/ 12192000 w 12192000"/>
                <a:gd name="connsiteY27-1926" fmla="*/ 1180732 h 2945610"/>
                <a:gd name="connsiteX28-1927" fmla="*/ 12188602 w 12192000"/>
                <a:gd name="connsiteY28-1928" fmla="*/ 1178762 h 2945610"/>
                <a:gd name="connsiteX29-1929" fmla="*/ 11174128 w 12192000"/>
                <a:gd name="connsiteY29-1930" fmla="*/ 1767158 h 2945610"/>
                <a:gd name="connsiteX30-1931" fmla="*/ 11174128 w 12192000"/>
                <a:gd name="connsiteY30-1932" fmla="*/ 1180624 h 2945610"/>
                <a:gd name="connsiteX31-1933" fmla="*/ 10166452 w 12192000"/>
                <a:gd name="connsiteY31-1934" fmla="*/ 1765077 h 2945610"/>
                <a:gd name="connsiteX32-1935" fmla="*/ 10166452 w 12192000"/>
                <a:gd name="connsiteY32-1936" fmla="*/ 1769201 h 2945610"/>
                <a:gd name="connsiteX33-1937" fmla="*/ 10162896 w 12192000"/>
                <a:gd name="connsiteY33-1938" fmla="*/ 1767139 h 2945610"/>
                <a:gd name="connsiteX34-1939" fmla="*/ 10162864 w 12192000"/>
                <a:gd name="connsiteY34-1940" fmla="*/ 1767158 h 2945610"/>
                <a:gd name="connsiteX35-1941" fmla="*/ 10162864 w 12192000"/>
                <a:gd name="connsiteY35-1942" fmla="*/ 1767120 h 2945610"/>
                <a:gd name="connsiteX36-1943" fmla="*/ 9151990 w 12192000"/>
                <a:gd name="connsiteY36-1944" fmla="*/ 1180813 h 2945610"/>
                <a:gd name="connsiteX37-1945" fmla="*/ 9140528 w 12192000"/>
                <a:gd name="connsiteY37-1946" fmla="*/ 1187461 h 2945610"/>
                <a:gd name="connsiteX38-1947" fmla="*/ 9140528 w 12192000"/>
                <a:gd name="connsiteY38-1948" fmla="*/ 1184256 h 2945610"/>
                <a:gd name="connsiteX39-1949" fmla="*/ 8139115 w 12192000"/>
                <a:gd name="connsiteY39-1950" fmla="*/ 1765077 h 2945610"/>
                <a:gd name="connsiteX40-1951" fmla="*/ 8139115 w 12192000"/>
                <a:gd name="connsiteY40-1952" fmla="*/ 1769201 h 2945610"/>
                <a:gd name="connsiteX41-1953" fmla="*/ 8135560 w 12192000"/>
                <a:gd name="connsiteY41-1954" fmla="*/ 1767139 h 2945610"/>
                <a:gd name="connsiteX42-1955" fmla="*/ 8135527 w 12192000"/>
                <a:gd name="connsiteY42-1956" fmla="*/ 1767158 h 2945610"/>
                <a:gd name="connsiteX43-1957" fmla="*/ 8135527 w 12192000"/>
                <a:gd name="connsiteY43-1958" fmla="*/ 1767120 h 2945610"/>
                <a:gd name="connsiteX44-1959" fmla="*/ 8127487 w 12192000"/>
                <a:gd name="connsiteY44-1960" fmla="*/ 1762457 h 2945610"/>
                <a:gd name="connsiteX45-1961" fmla="*/ 7119284 w 12192000"/>
                <a:gd name="connsiteY45-1962" fmla="*/ 2347214 h 2945610"/>
                <a:gd name="connsiteX46-1963" fmla="*/ 7119284 w 12192000"/>
                <a:gd name="connsiteY46-1964" fmla="*/ 2355323 h 2945610"/>
                <a:gd name="connsiteX47-1965" fmla="*/ 7113383 w 12192000"/>
                <a:gd name="connsiteY47-1966" fmla="*/ 2351900 h 2945610"/>
                <a:gd name="connsiteX48-1967" fmla="*/ 6103727 w 12192000"/>
                <a:gd name="connsiteY48-1968" fmla="*/ 2937501 h 2945610"/>
                <a:gd name="connsiteX49-1969" fmla="*/ 6103727 w 12192000"/>
                <a:gd name="connsiteY49-1970" fmla="*/ 2945610 h 2945610"/>
                <a:gd name="connsiteX50-1971" fmla="*/ 5087399 w 12192000"/>
                <a:gd name="connsiteY50-1972" fmla="*/ 2356139 h 2945610"/>
                <a:gd name="connsiteX51-1973" fmla="*/ 5085013 w 12192000"/>
                <a:gd name="connsiteY51-1974" fmla="*/ 2357523 h 2945610"/>
                <a:gd name="connsiteX52-1975" fmla="*/ 5084646 w 12192000"/>
                <a:gd name="connsiteY52-1976" fmla="*/ 2361463 h 2945610"/>
                <a:gd name="connsiteX53-1977" fmla="*/ 4071766 w 12192000"/>
                <a:gd name="connsiteY53-1978" fmla="*/ 1773990 h 2945610"/>
                <a:gd name="connsiteX54-1979" fmla="*/ 4071766 w 12192000"/>
                <a:gd name="connsiteY54-1980" fmla="*/ 1774966 h 2945610"/>
                <a:gd name="connsiteX55-1981" fmla="*/ 3054863 w 12192000"/>
                <a:gd name="connsiteY55-1982" fmla="*/ 1185161 h 2945610"/>
                <a:gd name="connsiteX56-1983" fmla="*/ 3053896 w 12192000"/>
                <a:gd name="connsiteY56-1984" fmla="*/ 1185722 h 2945610"/>
                <a:gd name="connsiteX57-1985" fmla="*/ 3053896 w 12192000"/>
                <a:gd name="connsiteY57-1986" fmla="*/ 1184600 h 2945610"/>
                <a:gd name="connsiteX58-1987" fmla="*/ 3053896 w 12192000"/>
                <a:gd name="connsiteY58-1988" fmla="*/ 1184598 h 2945610"/>
                <a:gd name="connsiteX59-1989" fmla="*/ 3051900 w 12192000"/>
                <a:gd name="connsiteY59-1990" fmla="*/ 1183441 h 2945610"/>
                <a:gd name="connsiteX60-1991" fmla="*/ 2038189 w 12192000"/>
                <a:gd name="connsiteY60-1992" fmla="*/ 1771394 h 2945610"/>
                <a:gd name="connsiteX61-1993" fmla="*/ 2038189 w 12192000"/>
                <a:gd name="connsiteY61-1994" fmla="*/ 731839 h 2945610"/>
                <a:gd name="connsiteX62-1995" fmla="*/ 2037962 w 12192000"/>
                <a:gd name="connsiteY62-1996" fmla="*/ 1774966 h 2945610"/>
                <a:gd name="connsiteX63-1997" fmla="*/ 1021058 w 12192000"/>
                <a:gd name="connsiteY63-1998" fmla="*/ 1185161 h 2945610"/>
                <a:gd name="connsiteX64-1999" fmla="*/ 1020091 w 12192000"/>
                <a:gd name="connsiteY64-2000" fmla="*/ 1185722 h 2945610"/>
                <a:gd name="connsiteX65-2001" fmla="*/ 1017871 w 12192000"/>
                <a:gd name="connsiteY65-2002" fmla="*/ 1774966 h 2945610"/>
                <a:gd name="connsiteX66-2003" fmla="*/ 967 w 12192000"/>
                <a:gd name="connsiteY66-2004" fmla="*/ 1185161 h 2945610"/>
                <a:gd name="connsiteX67-2005" fmla="*/ 0 w 12192000"/>
                <a:gd name="connsiteY67-2006" fmla="*/ 1185722 h 2945610"/>
                <a:gd name="connsiteX68-2007" fmla="*/ 0 w 12192000"/>
                <a:gd name="connsiteY68-2008" fmla="*/ 4990 h 2945610"/>
                <a:gd name="connsiteX69-2009" fmla="*/ 22515 w 12192000"/>
                <a:gd name="connsiteY69-2010" fmla="*/ 18049 h 2945610"/>
                <a:gd name="connsiteX70-2011" fmla="*/ 1017871 w 12192000"/>
                <a:gd name="connsiteY70-2012" fmla="*/ 18049 h 2945610"/>
                <a:gd name="connsiteX71-2013" fmla="*/ 1020091 w 12192000"/>
                <a:gd name="connsiteY71-2014" fmla="*/ 4990 h 2945610"/>
                <a:gd name="connsiteX72-2015" fmla="*/ 1042606 w 12192000"/>
                <a:gd name="connsiteY72-2016" fmla="*/ 18049 h 2945610"/>
                <a:gd name="connsiteX73-2017" fmla="*/ 2037961 w 12192000"/>
                <a:gd name="connsiteY73-2018" fmla="*/ 18049 h 2945610"/>
                <a:gd name="connsiteX74-2019" fmla="*/ 2037961 w 12192000"/>
                <a:gd name="connsiteY74-2020" fmla="*/ 287339 h 2945610"/>
                <a:gd name="connsiteX75-2021" fmla="*/ 2037963 w 12192000"/>
                <a:gd name="connsiteY75-2022" fmla="*/ 287339 h 2945610"/>
                <a:gd name="connsiteX76-2023" fmla="*/ 2037963 w 12192000"/>
                <a:gd name="connsiteY76-2024" fmla="*/ 18048 h 2945610"/>
                <a:gd name="connsiteX77-2025" fmla="*/ 3033319 w 12192000"/>
                <a:gd name="connsiteY77-2026" fmla="*/ 18048 h 2945610"/>
                <a:gd name="connsiteX78-2027" fmla="*/ 3053896 w 12192000"/>
                <a:gd name="connsiteY78-2028" fmla="*/ 6114 h 2945610"/>
                <a:gd name="connsiteX79-2029" fmla="*/ 3053896 w 12192000"/>
                <a:gd name="connsiteY79-2030" fmla="*/ 4990 h 2945610"/>
                <a:gd name="connsiteX80-2031" fmla="*/ 3054864 w 12192000"/>
                <a:gd name="connsiteY80-2032" fmla="*/ 5552 h 2945610"/>
                <a:gd name="connsiteX81-2033" fmla="*/ 3055833 w 12192000"/>
                <a:gd name="connsiteY81-2034" fmla="*/ 4990 h 2945610"/>
                <a:gd name="connsiteX82-2035" fmla="*/ 3055833 w 12192000"/>
                <a:gd name="connsiteY82-2036" fmla="*/ 6114 h 2945610"/>
                <a:gd name="connsiteX83-2037" fmla="*/ 3076411 w 12192000"/>
                <a:gd name="connsiteY83-2038" fmla="*/ 18049 h 2945610"/>
                <a:gd name="connsiteX84-2039" fmla="*/ 4071766 w 12192000"/>
                <a:gd name="connsiteY84-2040" fmla="*/ 18049 h 2945610"/>
                <a:gd name="connsiteX85-2041" fmla="*/ 4071766 w 12192000"/>
                <a:gd name="connsiteY85-2042" fmla="*/ 287339 h 2945610"/>
                <a:gd name="connsiteX86-2043" fmla="*/ 4071768 w 12192000"/>
                <a:gd name="connsiteY86-2044" fmla="*/ 287339 h 2945610"/>
                <a:gd name="connsiteX87-2045" fmla="*/ 4071768 w 12192000"/>
                <a:gd name="connsiteY87-2046" fmla="*/ 18048 h 2945610"/>
                <a:gd name="connsiteX88-2047" fmla="*/ 5067121 w 12192000"/>
                <a:gd name="connsiteY88-2048" fmla="*/ 18048 h 2945610"/>
                <a:gd name="connsiteX89-2049" fmla="*/ 5085013 w 12192000"/>
                <a:gd name="connsiteY89-2050" fmla="*/ 7671 h 2945610"/>
                <a:gd name="connsiteX90-2051" fmla="*/ 5085013 w 12192000"/>
                <a:gd name="connsiteY90-2052" fmla="*/ 4989 h 2945610"/>
                <a:gd name="connsiteX91-2053" fmla="*/ 5087325 w 12192000"/>
                <a:gd name="connsiteY91-2054" fmla="*/ 6330 h 2945610"/>
                <a:gd name="connsiteX92-2055" fmla="*/ 5089635 w 12192000"/>
                <a:gd name="connsiteY92-2056" fmla="*/ 4990 h 2945610"/>
                <a:gd name="connsiteX93-2057" fmla="*/ 5089635 w 12192000"/>
                <a:gd name="connsiteY93-2058" fmla="*/ 7670 h 2945610"/>
                <a:gd name="connsiteX94-2059" fmla="*/ 5107529 w 12192000"/>
                <a:gd name="connsiteY94-2060" fmla="*/ 18048 h 2945610"/>
                <a:gd name="connsiteX95-2061" fmla="*/ 6102885 w 12192000"/>
                <a:gd name="connsiteY95-2062" fmla="*/ 18048 h 2945610"/>
                <a:gd name="connsiteX96-2063" fmla="*/ 6102885 w 12192000"/>
                <a:gd name="connsiteY96-2064" fmla="*/ 18049 h 2945610"/>
                <a:gd name="connsiteX97-2065" fmla="*/ 7088165 w 12192000"/>
                <a:gd name="connsiteY97-2066" fmla="*/ 18049 h 2945610"/>
                <a:gd name="connsiteX98-2067" fmla="*/ 7119284 w 12192000"/>
                <a:gd name="connsiteY98-2068" fmla="*/ 0 h 2945610"/>
                <a:gd name="connsiteX0-2069" fmla="*/ 4071994 w 12192000"/>
                <a:gd name="connsiteY0-2070" fmla="*/ 1768071 h 2945610"/>
                <a:gd name="connsiteX1-2071" fmla="*/ 4071766 w 12192000"/>
                <a:gd name="connsiteY1-2072" fmla="*/ 1768203 h 2945610"/>
                <a:gd name="connsiteX2-2073" fmla="*/ 4071994 w 12192000"/>
                <a:gd name="connsiteY2-2074" fmla="*/ 1768071 h 2945610"/>
                <a:gd name="connsiteX3-2075" fmla="*/ 7119284 w 12192000"/>
                <a:gd name="connsiteY3-2076" fmla="*/ 0 h 2945610"/>
                <a:gd name="connsiteX4-2077" fmla="*/ 7119284 w 12192000"/>
                <a:gd name="connsiteY4-2078" fmla="*/ 10263 h 2945610"/>
                <a:gd name="connsiteX5-2079" fmla="*/ 7132707 w 12192000"/>
                <a:gd name="connsiteY5-2080" fmla="*/ 18048 h 2945610"/>
                <a:gd name="connsiteX6-2081" fmla="*/ 8131064 w 12192000"/>
                <a:gd name="connsiteY6-2082" fmla="*/ 18048 h 2945610"/>
                <a:gd name="connsiteX7-2083" fmla="*/ 8131064 w 12192000"/>
                <a:gd name="connsiteY7-2084" fmla="*/ 287339 h 2945610"/>
                <a:gd name="connsiteX8-2085" fmla="*/ 8135528 w 12192000"/>
                <a:gd name="connsiteY8-2086" fmla="*/ 287339 h 2945610"/>
                <a:gd name="connsiteX9-2087" fmla="*/ 8135528 w 12192000"/>
                <a:gd name="connsiteY9-2088" fmla="*/ 18048 h 2945610"/>
                <a:gd name="connsiteX10-2089" fmla="*/ 9122282 w 12192000"/>
                <a:gd name="connsiteY10-2090" fmla="*/ 18048 h 2945610"/>
                <a:gd name="connsiteX11-2091" fmla="*/ 9140528 w 12192000"/>
                <a:gd name="connsiteY11-2092" fmla="*/ 7464 h 2945610"/>
                <a:gd name="connsiteX12-2093" fmla="*/ 9140528 w 12192000"/>
                <a:gd name="connsiteY12-2094" fmla="*/ 6729 h 2945610"/>
                <a:gd name="connsiteX13-2095" fmla="*/ 9141162 w 12192000"/>
                <a:gd name="connsiteY13-2096" fmla="*/ 7097 h 2945610"/>
                <a:gd name="connsiteX14-2097" fmla="*/ 9153398 w 12192000"/>
                <a:gd name="connsiteY14-2098" fmla="*/ 0 h 2945610"/>
                <a:gd name="connsiteX15-2099" fmla="*/ 9153398 w 12192000"/>
                <a:gd name="connsiteY15-2100" fmla="*/ 14193 h 2945610"/>
                <a:gd name="connsiteX16-2101" fmla="*/ 9160044 w 12192000"/>
                <a:gd name="connsiteY16-2102" fmla="*/ 18048 h 2945610"/>
                <a:gd name="connsiteX17-2103" fmla="*/ 10158400 w 12192000"/>
                <a:gd name="connsiteY17-2104" fmla="*/ 18048 h 2945610"/>
                <a:gd name="connsiteX18-2105" fmla="*/ 10158400 w 12192000"/>
                <a:gd name="connsiteY18-2106" fmla="*/ 287339 h 2945610"/>
                <a:gd name="connsiteX19-2107" fmla="*/ 10162864 w 12192000"/>
                <a:gd name="connsiteY19-2108" fmla="*/ 287339 h 2945610"/>
                <a:gd name="connsiteX20-2109" fmla="*/ 10162864 w 12192000"/>
                <a:gd name="connsiteY20-2110" fmla="*/ 18048 h 2945610"/>
                <a:gd name="connsiteX21-2111" fmla="*/ 11149618 w 12192000"/>
                <a:gd name="connsiteY21-2112" fmla="*/ 18048 h 2945610"/>
                <a:gd name="connsiteX22-2113" fmla="*/ 11180734 w 12192000"/>
                <a:gd name="connsiteY22-2114" fmla="*/ 0 h 2945610"/>
                <a:gd name="connsiteX23-2115" fmla="*/ 11180734 w 12192000"/>
                <a:gd name="connsiteY23-2116" fmla="*/ 18048 h 2945610"/>
                <a:gd name="connsiteX24-2117" fmla="*/ 12160884 w 12192000"/>
                <a:gd name="connsiteY24-2118" fmla="*/ 18048 h 2945610"/>
                <a:gd name="connsiteX25-2119" fmla="*/ 12192000 w 12192000"/>
                <a:gd name="connsiteY25-2120" fmla="*/ 0 h 2945610"/>
                <a:gd name="connsiteX26-2121" fmla="*/ 12192000 w 12192000"/>
                <a:gd name="connsiteY26-2122" fmla="*/ 1176792 h 2945610"/>
                <a:gd name="connsiteX27-2123" fmla="*/ 12192000 w 12192000"/>
                <a:gd name="connsiteY27-2124" fmla="*/ 1180732 h 2945610"/>
                <a:gd name="connsiteX28-2125" fmla="*/ 12188602 w 12192000"/>
                <a:gd name="connsiteY28-2126" fmla="*/ 1178762 h 2945610"/>
                <a:gd name="connsiteX29-2127" fmla="*/ 11174128 w 12192000"/>
                <a:gd name="connsiteY29-2128" fmla="*/ 1767158 h 2945610"/>
                <a:gd name="connsiteX30-2129" fmla="*/ 11174128 w 12192000"/>
                <a:gd name="connsiteY30-2130" fmla="*/ 1180624 h 2945610"/>
                <a:gd name="connsiteX31-2131" fmla="*/ 10166452 w 12192000"/>
                <a:gd name="connsiteY31-2132" fmla="*/ 1765077 h 2945610"/>
                <a:gd name="connsiteX32-2133" fmla="*/ 10166452 w 12192000"/>
                <a:gd name="connsiteY32-2134" fmla="*/ 1769201 h 2945610"/>
                <a:gd name="connsiteX33-2135" fmla="*/ 10162896 w 12192000"/>
                <a:gd name="connsiteY33-2136" fmla="*/ 1767139 h 2945610"/>
                <a:gd name="connsiteX34-2137" fmla="*/ 10162864 w 12192000"/>
                <a:gd name="connsiteY34-2138" fmla="*/ 1767158 h 2945610"/>
                <a:gd name="connsiteX35-2139" fmla="*/ 10162864 w 12192000"/>
                <a:gd name="connsiteY35-2140" fmla="*/ 1767120 h 2945610"/>
                <a:gd name="connsiteX36-2141" fmla="*/ 9151990 w 12192000"/>
                <a:gd name="connsiteY36-2142" fmla="*/ 1180813 h 2945610"/>
                <a:gd name="connsiteX37-2143" fmla="*/ 9140528 w 12192000"/>
                <a:gd name="connsiteY37-2144" fmla="*/ 1187461 h 2945610"/>
                <a:gd name="connsiteX38-2145" fmla="*/ 9140528 w 12192000"/>
                <a:gd name="connsiteY38-2146" fmla="*/ 1184256 h 2945610"/>
                <a:gd name="connsiteX39-2147" fmla="*/ 8139115 w 12192000"/>
                <a:gd name="connsiteY39-2148" fmla="*/ 1765077 h 2945610"/>
                <a:gd name="connsiteX40-2149" fmla="*/ 8139115 w 12192000"/>
                <a:gd name="connsiteY40-2150" fmla="*/ 1769201 h 2945610"/>
                <a:gd name="connsiteX41-2151" fmla="*/ 8135560 w 12192000"/>
                <a:gd name="connsiteY41-2152" fmla="*/ 1767139 h 2945610"/>
                <a:gd name="connsiteX42-2153" fmla="*/ 8135527 w 12192000"/>
                <a:gd name="connsiteY42-2154" fmla="*/ 1767158 h 2945610"/>
                <a:gd name="connsiteX43-2155" fmla="*/ 8135527 w 12192000"/>
                <a:gd name="connsiteY43-2156" fmla="*/ 1767120 h 2945610"/>
                <a:gd name="connsiteX44-2157" fmla="*/ 8127487 w 12192000"/>
                <a:gd name="connsiteY44-2158" fmla="*/ 1762457 h 2945610"/>
                <a:gd name="connsiteX45-2159" fmla="*/ 7119284 w 12192000"/>
                <a:gd name="connsiteY45-2160" fmla="*/ 2347214 h 2945610"/>
                <a:gd name="connsiteX46-2161" fmla="*/ 7119284 w 12192000"/>
                <a:gd name="connsiteY46-2162" fmla="*/ 2355323 h 2945610"/>
                <a:gd name="connsiteX47-2163" fmla="*/ 7113383 w 12192000"/>
                <a:gd name="connsiteY47-2164" fmla="*/ 2351900 h 2945610"/>
                <a:gd name="connsiteX48-2165" fmla="*/ 6103727 w 12192000"/>
                <a:gd name="connsiteY48-2166" fmla="*/ 2937501 h 2945610"/>
                <a:gd name="connsiteX49-2167" fmla="*/ 6103727 w 12192000"/>
                <a:gd name="connsiteY49-2168" fmla="*/ 2945610 h 2945610"/>
                <a:gd name="connsiteX50-2169" fmla="*/ 5087399 w 12192000"/>
                <a:gd name="connsiteY50-2170" fmla="*/ 2356139 h 2945610"/>
                <a:gd name="connsiteX51-2171" fmla="*/ 5085013 w 12192000"/>
                <a:gd name="connsiteY51-2172" fmla="*/ 2357523 h 2945610"/>
                <a:gd name="connsiteX52-2173" fmla="*/ 5084646 w 12192000"/>
                <a:gd name="connsiteY52-2174" fmla="*/ 2361463 h 2945610"/>
                <a:gd name="connsiteX53-2175" fmla="*/ 4071766 w 12192000"/>
                <a:gd name="connsiteY53-2176" fmla="*/ 1773990 h 2945610"/>
                <a:gd name="connsiteX54-2177" fmla="*/ 4071766 w 12192000"/>
                <a:gd name="connsiteY54-2178" fmla="*/ 1774966 h 2945610"/>
                <a:gd name="connsiteX55-2179" fmla="*/ 3054863 w 12192000"/>
                <a:gd name="connsiteY55-2180" fmla="*/ 1185161 h 2945610"/>
                <a:gd name="connsiteX56-2181" fmla="*/ 3053896 w 12192000"/>
                <a:gd name="connsiteY56-2182" fmla="*/ 1185722 h 2945610"/>
                <a:gd name="connsiteX57-2183" fmla="*/ 3053896 w 12192000"/>
                <a:gd name="connsiteY57-2184" fmla="*/ 1184600 h 2945610"/>
                <a:gd name="connsiteX58-2185" fmla="*/ 3053896 w 12192000"/>
                <a:gd name="connsiteY58-2186" fmla="*/ 1184598 h 2945610"/>
                <a:gd name="connsiteX59-2187" fmla="*/ 3051900 w 12192000"/>
                <a:gd name="connsiteY59-2188" fmla="*/ 1183441 h 2945610"/>
                <a:gd name="connsiteX60-2189" fmla="*/ 2038189 w 12192000"/>
                <a:gd name="connsiteY60-2190" fmla="*/ 1771394 h 2945610"/>
                <a:gd name="connsiteX61-2191" fmla="*/ 2038189 w 12192000"/>
                <a:gd name="connsiteY61-2192" fmla="*/ 731839 h 2945610"/>
                <a:gd name="connsiteX62-2193" fmla="*/ 2037962 w 12192000"/>
                <a:gd name="connsiteY62-2194" fmla="*/ 1774966 h 2945610"/>
                <a:gd name="connsiteX63-2195" fmla="*/ 1021058 w 12192000"/>
                <a:gd name="connsiteY63-2196" fmla="*/ 1185161 h 2945610"/>
                <a:gd name="connsiteX64-2197" fmla="*/ 1020091 w 12192000"/>
                <a:gd name="connsiteY64-2198" fmla="*/ 1185722 h 2945610"/>
                <a:gd name="connsiteX65-2199" fmla="*/ 1017871 w 12192000"/>
                <a:gd name="connsiteY65-2200" fmla="*/ 1774966 h 2945610"/>
                <a:gd name="connsiteX66-2201" fmla="*/ 967 w 12192000"/>
                <a:gd name="connsiteY66-2202" fmla="*/ 1185161 h 2945610"/>
                <a:gd name="connsiteX67-2203" fmla="*/ 0 w 12192000"/>
                <a:gd name="connsiteY67-2204" fmla="*/ 1185722 h 2945610"/>
                <a:gd name="connsiteX68-2205" fmla="*/ 0 w 12192000"/>
                <a:gd name="connsiteY68-2206" fmla="*/ 4990 h 2945610"/>
                <a:gd name="connsiteX69-2207" fmla="*/ 22515 w 12192000"/>
                <a:gd name="connsiteY69-2208" fmla="*/ 18049 h 2945610"/>
                <a:gd name="connsiteX70-2209" fmla="*/ 1017871 w 12192000"/>
                <a:gd name="connsiteY70-2210" fmla="*/ 18049 h 2945610"/>
                <a:gd name="connsiteX71-2211" fmla="*/ 1020091 w 12192000"/>
                <a:gd name="connsiteY71-2212" fmla="*/ 4990 h 2945610"/>
                <a:gd name="connsiteX72-2213" fmla="*/ 1042606 w 12192000"/>
                <a:gd name="connsiteY72-2214" fmla="*/ 18049 h 2945610"/>
                <a:gd name="connsiteX73-2215" fmla="*/ 2037961 w 12192000"/>
                <a:gd name="connsiteY73-2216" fmla="*/ 18049 h 2945610"/>
                <a:gd name="connsiteX74-2217" fmla="*/ 2037961 w 12192000"/>
                <a:gd name="connsiteY74-2218" fmla="*/ 287339 h 2945610"/>
                <a:gd name="connsiteX75-2219" fmla="*/ 2037963 w 12192000"/>
                <a:gd name="connsiteY75-2220" fmla="*/ 287339 h 2945610"/>
                <a:gd name="connsiteX76-2221" fmla="*/ 2037963 w 12192000"/>
                <a:gd name="connsiteY76-2222" fmla="*/ 18048 h 2945610"/>
                <a:gd name="connsiteX77-2223" fmla="*/ 3033319 w 12192000"/>
                <a:gd name="connsiteY77-2224" fmla="*/ 18048 h 2945610"/>
                <a:gd name="connsiteX78-2225" fmla="*/ 3053896 w 12192000"/>
                <a:gd name="connsiteY78-2226" fmla="*/ 6114 h 2945610"/>
                <a:gd name="connsiteX79-2227" fmla="*/ 3053896 w 12192000"/>
                <a:gd name="connsiteY79-2228" fmla="*/ 4990 h 2945610"/>
                <a:gd name="connsiteX80-2229" fmla="*/ 3054864 w 12192000"/>
                <a:gd name="connsiteY80-2230" fmla="*/ 5552 h 2945610"/>
                <a:gd name="connsiteX81-2231" fmla="*/ 3055833 w 12192000"/>
                <a:gd name="connsiteY81-2232" fmla="*/ 4990 h 2945610"/>
                <a:gd name="connsiteX82-2233" fmla="*/ 3055833 w 12192000"/>
                <a:gd name="connsiteY82-2234" fmla="*/ 6114 h 2945610"/>
                <a:gd name="connsiteX83-2235" fmla="*/ 3076411 w 12192000"/>
                <a:gd name="connsiteY83-2236" fmla="*/ 18049 h 2945610"/>
                <a:gd name="connsiteX84-2237" fmla="*/ 4071766 w 12192000"/>
                <a:gd name="connsiteY84-2238" fmla="*/ 18049 h 2945610"/>
                <a:gd name="connsiteX85-2239" fmla="*/ 4071766 w 12192000"/>
                <a:gd name="connsiteY85-2240" fmla="*/ 287339 h 2945610"/>
                <a:gd name="connsiteX86-2241" fmla="*/ 4071768 w 12192000"/>
                <a:gd name="connsiteY86-2242" fmla="*/ 18048 h 2945610"/>
                <a:gd name="connsiteX87-2243" fmla="*/ 5067121 w 12192000"/>
                <a:gd name="connsiteY87-2244" fmla="*/ 18048 h 2945610"/>
                <a:gd name="connsiteX88-2245" fmla="*/ 5085013 w 12192000"/>
                <a:gd name="connsiteY88-2246" fmla="*/ 7671 h 2945610"/>
                <a:gd name="connsiteX89-2247" fmla="*/ 5085013 w 12192000"/>
                <a:gd name="connsiteY89-2248" fmla="*/ 4989 h 2945610"/>
                <a:gd name="connsiteX90-2249" fmla="*/ 5087325 w 12192000"/>
                <a:gd name="connsiteY90-2250" fmla="*/ 6330 h 2945610"/>
                <a:gd name="connsiteX91-2251" fmla="*/ 5089635 w 12192000"/>
                <a:gd name="connsiteY91-2252" fmla="*/ 4990 h 2945610"/>
                <a:gd name="connsiteX92-2253" fmla="*/ 5089635 w 12192000"/>
                <a:gd name="connsiteY92-2254" fmla="*/ 7670 h 2945610"/>
                <a:gd name="connsiteX93-2255" fmla="*/ 5107529 w 12192000"/>
                <a:gd name="connsiteY93-2256" fmla="*/ 18048 h 2945610"/>
                <a:gd name="connsiteX94-2257" fmla="*/ 6102885 w 12192000"/>
                <a:gd name="connsiteY94-2258" fmla="*/ 18048 h 2945610"/>
                <a:gd name="connsiteX95-2259" fmla="*/ 6102885 w 12192000"/>
                <a:gd name="connsiteY95-2260" fmla="*/ 18049 h 2945610"/>
                <a:gd name="connsiteX96-2261" fmla="*/ 7088165 w 12192000"/>
                <a:gd name="connsiteY96-2262" fmla="*/ 18049 h 2945610"/>
                <a:gd name="connsiteX97-2263" fmla="*/ 7119284 w 12192000"/>
                <a:gd name="connsiteY97-2264" fmla="*/ 0 h 2945610"/>
                <a:gd name="connsiteX0-2265" fmla="*/ 4071994 w 12192000"/>
                <a:gd name="connsiteY0-2266" fmla="*/ 1768071 h 2945610"/>
                <a:gd name="connsiteX1-2267" fmla="*/ 4071766 w 12192000"/>
                <a:gd name="connsiteY1-2268" fmla="*/ 1768203 h 2945610"/>
                <a:gd name="connsiteX2-2269" fmla="*/ 4071994 w 12192000"/>
                <a:gd name="connsiteY2-2270" fmla="*/ 1768071 h 2945610"/>
                <a:gd name="connsiteX3-2271" fmla="*/ 7119284 w 12192000"/>
                <a:gd name="connsiteY3-2272" fmla="*/ 0 h 2945610"/>
                <a:gd name="connsiteX4-2273" fmla="*/ 7119284 w 12192000"/>
                <a:gd name="connsiteY4-2274" fmla="*/ 10263 h 2945610"/>
                <a:gd name="connsiteX5-2275" fmla="*/ 7132707 w 12192000"/>
                <a:gd name="connsiteY5-2276" fmla="*/ 18048 h 2945610"/>
                <a:gd name="connsiteX6-2277" fmla="*/ 8131064 w 12192000"/>
                <a:gd name="connsiteY6-2278" fmla="*/ 18048 h 2945610"/>
                <a:gd name="connsiteX7-2279" fmla="*/ 8131064 w 12192000"/>
                <a:gd name="connsiteY7-2280" fmla="*/ 287339 h 2945610"/>
                <a:gd name="connsiteX8-2281" fmla="*/ 8135528 w 12192000"/>
                <a:gd name="connsiteY8-2282" fmla="*/ 287339 h 2945610"/>
                <a:gd name="connsiteX9-2283" fmla="*/ 8135528 w 12192000"/>
                <a:gd name="connsiteY9-2284" fmla="*/ 18048 h 2945610"/>
                <a:gd name="connsiteX10-2285" fmla="*/ 9122282 w 12192000"/>
                <a:gd name="connsiteY10-2286" fmla="*/ 18048 h 2945610"/>
                <a:gd name="connsiteX11-2287" fmla="*/ 9140528 w 12192000"/>
                <a:gd name="connsiteY11-2288" fmla="*/ 7464 h 2945610"/>
                <a:gd name="connsiteX12-2289" fmla="*/ 9140528 w 12192000"/>
                <a:gd name="connsiteY12-2290" fmla="*/ 6729 h 2945610"/>
                <a:gd name="connsiteX13-2291" fmla="*/ 9141162 w 12192000"/>
                <a:gd name="connsiteY13-2292" fmla="*/ 7097 h 2945610"/>
                <a:gd name="connsiteX14-2293" fmla="*/ 9153398 w 12192000"/>
                <a:gd name="connsiteY14-2294" fmla="*/ 0 h 2945610"/>
                <a:gd name="connsiteX15-2295" fmla="*/ 9153398 w 12192000"/>
                <a:gd name="connsiteY15-2296" fmla="*/ 14193 h 2945610"/>
                <a:gd name="connsiteX16-2297" fmla="*/ 9160044 w 12192000"/>
                <a:gd name="connsiteY16-2298" fmla="*/ 18048 h 2945610"/>
                <a:gd name="connsiteX17-2299" fmla="*/ 10158400 w 12192000"/>
                <a:gd name="connsiteY17-2300" fmla="*/ 18048 h 2945610"/>
                <a:gd name="connsiteX18-2301" fmla="*/ 10158400 w 12192000"/>
                <a:gd name="connsiteY18-2302" fmla="*/ 287339 h 2945610"/>
                <a:gd name="connsiteX19-2303" fmla="*/ 10162864 w 12192000"/>
                <a:gd name="connsiteY19-2304" fmla="*/ 287339 h 2945610"/>
                <a:gd name="connsiteX20-2305" fmla="*/ 10162864 w 12192000"/>
                <a:gd name="connsiteY20-2306" fmla="*/ 18048 h 2945610"/>
                <a:gd name="connsiteX21-2307" fmla="*/ 11149618 w 12192000"/>
                <a:gd name="connsiteY21-2308" fmla="*/ 18048 h 2945610"/>
                <a:gd name="connsiteX22-2309" fmla="*/ 11180734 w 12192000"/>
                <a:gd name="connsiteY22-2310" fmla="*/ 0 h 2945610"/>
                <a:gd name="connsiteX23-2311" fmla="*/ 11180734 w 12192000"/>
                <a:gd name="connsiteY23-2312" fmla="*/ 18048 h 2945610"/>
                <a:gd name="connsiteX24-2313" fmla="*/ 12160884 w 12192000"/>
                <a:gd name="connsiteY24-2314" fmla="*/ 18048 h 2945610"/>
                <a:gd name="connsiteX25-2315" fmla="*/ 12192000 w 12192000"/>
                <a:gd name="connsiteY25-2316" fmla="*/ 0 h 2945610"/>
                <a:gd name="connsiteX26-2317" fmla="*/ 12192000 w 12192000"/>
                <a:gd name="connsiteY26-2318" fmla="*/ 1176792 h 2945610"/>
                <a:gd name="connsiteX27-2319" fmla="*/ 12192000 w 12192000"/>
                <a:gd name="connsiteY27-2320" fmla="*/ 1180732 h 2945610"/>
                <a:gd name="connsiteX28-2321" fmla="*/ 12188602 w 12192000"/>
                <a:gd name="connsiteY28-2322" fmla="*/ 1178762 h 2945610"/>
                <a:gd name="connsiteX29-2323" fmla="*/ 11174128 w 12192000"/>
                <a:gd name="connsiteY29-2324" fmla="*/ 1767158 h 2945610"/>
                <a:gd name="connsiteX30-2325" fmla="*/ 11174128 w 12192000"/>
                <a:gd name="connsiteY30-2326" fmla="*/ 1180624 h 2945610"/>
                <a:gd name="connsiteX31-2327" fmla="*/ 10166452 w 12192000"/>
                <a:gd name="connsiteY31-2328" fmla="*/ 1765077 h 2945610"/>
                <a:gd name="connsiteX32-2329" fmla="*/ 10166452 w 12192000"/>
                <a:gd name="connsiteY32-2330" fmla="*/ 1769201 h 2945610"/>
                <a:gd name="connsiteX33-2331" fmla="*/ 10162896 w 12192000"/>
                <a:gd name="connsiteY33-2332" fmla="*/ 1767139 h 2945610"/>
                <a:gd name="connsiteX34-2333" fmla="*/ 10162864 w 12192000"/>
                <a:gd name="connsiteY34-2334" fmla="*/ 1767158 h 2945610"/>
                <a:gd name="connsiteX35-2335" fmla="*/ 10162864 w 12192000"/>
                <a:gd name="connsiteY35-2336" fmla="*/ 1767120 h 2945610"/>
                <a:gd name="connsiteX36-2337" fmla="*/ 9151990 w 12192000"/>
                <a:gd name="connsiteY36-2338" fmla="*/ 1180813 h 2945610"/>
                <a:gd name="connsiteX37-2339" fmla="*/ 9140528 w 12192000"/>
                <a:gd name="connsiteY37-2340" fmla="*/ 1187461 h 2945610"/>
                <a:gd name="connsiteX38-2341" fmla="*/ 9140528 w 12192000"/>
                <a:gd name="connsiteY38-2342" fmla="*/ 1184256 h 2945610"/>
                <a:gd name="connsiteX39-2343" fmla="*/ 8139115 w 12192000"/>
                <a:gd name="connsiteY39-2344" fmla="*/ 1765077 h 2945610"/>
                <a:gd name="connsiteX40-2345" fmla="*/ 8139115 w 12192000"/>
                <a:gd name="connsiteY40-2346" fmla="*/ 1769201 h 2945610"/>
                <a:gd name="connsiteX41-2347" fmla="*/ 8135560 w 12192000"/>
                <a:gd name="connsiteY41-2348" fmla="*/ 1767139 h 2945610"/>
                <a:gd name="connsiteX42-2349" fmla="*/ 8135527 w 12192000"/>
                <a:gd name="connsiteY42-2350" fmla="*/ 1767158 h 2945610"/>
                <a:gd name="connsiteX43-2351" fmla="*/ 8135527 w 12192000"/>
                <a:gd name="connsiteY43-2352" fmla="*/ 1767120 h 2945610"/>
                <a:gd name="connsiteX44-2353" fmla="*/ 8127487 w 12192000"/>
                <a:gd name="connsiteY44-2354" fmla="*/ 1762457 h 2945610"/>
                <a:gd name="connsiteX45-2355" fmla="*/ 7119284 w 12192000"/>
                <a:gd name="connsiteY45-2356" fmla="*/ 2347214 h 2945610"/>
                <a:gd name="connsiteX46-2357" fmla="*/ 7119284 w 12192000"/>
                <a:gd name="connsiteY46-2358" fmla="*/ 2355323 h 2945610"/>
                <a:gd name="connsiteX47-2359" fmla="*/ 7113383 w 12192000"/>
                <a:gd name="connsiteY47-2360" fmla="*/ 2351900 h 2945610"/>
                <a:gd name="connsiteX48-2361" fmla="*/ 6103727 w 12192000"/>
                <a:gd name="connsiteY48-2362" fmla="*/ 2937501 h 2945610"/>
                <a:gd name="connsiteX49-2363" fmla="*/ 6103727 w 12192000"/>
                <a:gd name="connsiteY49-2364" fmla="*/ 2945610 h 2945610"/>
                <a:gd name="connsiteX50-2365" fmla="*/ 5087399 w 12192000"/>
                <a:gd name="connsiteY50-2366" fmla="*/ 2356139 h 2945610"/>
                <a:gd name="connsiteX51-2367" fmla="*/ 5085013 w 12192000"/>
                <a:gd name="connsiteY51-2368" fmla="*/ 2357523 h 2945610"/>
                <a:gd name="connsiteX52-2369" fmla="*/ 5084646 w 12192000"/>
                <a:gd name="connsiteY52-2370" fmla="*/ 2361463 h 2945610"/>
                <a:gd name="connsiteX53-2371" fmla="*/ 4071766 w 12192000"/>
                <a:gd name="connsiteY53-2372" fmla="*/ 1773990 h 2945610"/>
                <a:gd name="connsiteX54-2373" fmla="*/ 4071766 w 12192000"/>
                <a:gd name="connsiteY54-2374" fmla="*/ 1774966 h 2945610"/>
                <a:gd name="connsiteX55-2375" fmla="*/ 3054863 w 12192000"/>
                <a:gd name="connsiteY55-2376" fmla="*/ 1185161 h 2945610"/>
                <a:gd name="connsiteX56-2377" fmla="*/ 3053896 w 12192000"/>
                <a:gd name="connsiteY56-2378" fmla="*/ 1185722 h 2945610"/>
                <a:gd name="connsiteX57-2379" fmla="*/ 3053896 w 12192000"/>
                <a:gd name="connsiteY57-2380" fmla="*/ 1184600 h 2945610"/>
                <a:gd name="connsiteX58-2381" fmla="*/ 3053896 w 12192000"/>
                <a:gd name="connsiteY58-2382" fmla="*/ 1184598 h 2945610"/>
                <a:gd name="connsiteX59-2383" fmla="*/ 3051900 w 12192000"/>
                <a:gd name="connsiteY59-2384" fmla="*/ 1183441 h 2945610"/>
                <a:gd name="connsiteX60-2385" fmla="*/ 2038189 w 12192000"/>
                <a:gd name="connsiteY60-2386" fmla="*/ 1771394 h 2945610"/>
                <a:gd name="connsiteX61-2387" fmla="*/ 2037962 w 12192000"/>
                <a:gd name="connsiteY61-2388" fmla="*/ 1774966 h 2945610"/>
                <a:gd name="connsiteX62-2389" fmla="*/ 1021058 w 12192000"/>
                <a:gd name="connsiteY62-2390" fmla="*/ 1185161 h 2945610"/>
                <a:gd name="connsiteX63-2391" fmla="*/ 1020091 w 12192000"/>
                <a:gd name="connsiteY63-2392" fmla="*/ 1185722 h 2945610"/>
                <a:gd name="connsiteX64-2393" fmla="*/ 1017871 w 12192000"/>
                <a:gd name="connsiteY64-2394" fmla="*/ 1774966 h 2945610"/>
                <a:gd name="connsiteX65-2395" fmla="*/ 967 w 12192000"/>
                <a:gd name="connsiteY65-2396" fmla="*/ 1185161 h 2945610"/>
                <a:gd name="connsiteX66-2397" fmla="*/ 0 w 12192000"/>
                <a:gd name="connsiteY66-2398" fmla="*/ 1185722 h 2945610"/>
                <a:gd name="connsiteX67-2399" fmla="*/ 0 w 12192000"/>
                <a:gd name="connsiteY67-2400" fmla="*/ 4990 h 2945610"/>
                <a:gd name="connsiteX68-2401" fmla="*/ 22515 w 12192000"/>
                <a:gd name="connsiteY68-2402" fmla="*/ 18049 h 2945610"/>
                <a:gd name="connsiteX69-2403" fmla="*/ 1017871 w 12192000"/>
                <a:gd name="connsiteY69-2404" fmla="*/ 18049 h 2945610"/>
                <a:gd name="connsiteX70-2405" fmla="*/ 1020091 w 12192000"/>
                <a:gd name="connsiteY70-2406" fmla="*/ 4990 h 2945610"/>
                <a:gd name="connsiteX71-2407" fmla="*/ 1042606 w 12192000"/>
                <a:gd name="connsiteY71-2408" fmla="*/ 18049 h 2945610"/>
                <a:gd name="connsiteX72-2409" fmla="*/ 2037961 w 12192000"/>
                <a:gd name="connsiteY72-2410" fmla="*/ 18049 h 2945610"/>
                <a:gd name="connsiteX73-2411" fmla="*/ 2037961 w 12192000"/>
                <a:gd name="connsiteY73-2412" fmla="*/ 287339 h 2945610"/>
                <a:gd name="connsiteX74-2413" fmla="*/ 2037963 w 12192000"/>
                <a:gd name="connsiteY74-2414" fmla="*/ 287339 h 2945610"/>
                <a:gd name="connsiteX75-2415" fmla="*/ 2037963 w 12192000"/>
                <a:gd name="connsiteY75-2416" fmla="*/ 18048 h 2945610"/>
                <a:gd name="connsiteX76-2417" fmla="*/ 3033319 w 12192000"/>
                <a:gd name="connsiteY76-2418" fmla="*/ 18048 h 2945610"/>
                <a:gd name="connsiteX77-2419" fmla="*/ 3053896 w 12192000"/>
                <a:gd name="connsiteY77-2420" fmla="*/ 6114 h 2945610"/>
                <a:gd name="connsiteX78-2421" fmla="*/ 3053896 w 12192000"/>
                <a:gd name="connsiteY78-2422" fmla="*/ 4990 h 2945610"/>
                <a:gd name="connsiteX79-2423" fmla="*/ 3054864 w 12192000"/>
                <a:gd name="connsiteY79-2424" fmla="*/ 5552 h 2945610"/>
                <a:gd name="connsiteX80-2425" fmla="*/ 3055833 w 12192000"/>
                <a:gd name="connsiteY80-2426" fmla="*/ 4990 h 2945610"/>
                <a:gd name="connsiteX81-2427" fmla="*/ 3055833 w 12192000"/>
                <a:gd name="connsiteY81-2428" fmla="*/ 6114 h 2945610"/>
                <a:gd name="connsiteX82-2429" fmla="*/ 3076411 w 12192000"/>
                <a:gd name="connsiteY82-2430" fmla="*/ 18049 h 2945610"/>
                <a:gd name="connsiteX83-2431" fmla="*/ 4071766 w 12192000"/>
                <a:gd name="connsiteY83-2432" fmla="*/ 18049 h 2945610"/>
                <a:gd name="connsiteX84-2433" fmla="*/ 4071766 w 12192000"/>
                <a:gd name="connsiteY84-2434" fmla="*/ 287339 h 2945610"/>
                <a:gd name="connsiteX85-2435" fmla="*/ 4071768 w 12192000"/>
                <a:gd name="connsiteY85-2436" fmla="*/ 18048 h 2945610"/>
                <a:gd name="connsiteX86-2437" fmla="*/ 5067121 w 12192000"/>
                <a:gd name="connsiteY86-2438" fmla="*/ 18048 h 2945610"/>
                <a:gd name="connsiteX87-2439" fmla="*/ 5085013 w 12192000"/>
                <a:gd name="connsiteY87-2440" fmla="*/ 7671 h 2945610"/>
                <a:gd name="connsiteX88-2441" fmla="*/ 5085013 w 12192000"/>
                <a:gd name="connsiteY88-2442" fmla="*/ 4989 h 2945610"/>
                <a:gd name="connsiteX89-2443" fmla="*/ 5087325 w 12192000"/>
                <a:gd name="connsiteY89-2444" fmla="*/ 6330 h 2945610"/>
                <a:gd name="connsiteX90-2445" fmla="*/ 5089635 w 12192000"/>
                <a:gd name="connsiteY90-2446" fmla="*/ 4990 h 2945610"/>
                <a:gd name="connsiteX91-2447" fmla="*/ 5089635 w 12192000"/>
                <a:gd name="connsiteY91-2448" fmla="*/ 7670 h 2945610"/>
                <a:gd name="connsiteX92-2449" fmla="*/ 5107529 w 12192000"/>
                <a:gd name="connsiteY92-2450" fmla="*/ 18048 h 2945610"/>
                <a:gd name="connsiteX93-2451" fmla="*/ 6102885 w 12192000"/>
                <a:gd name="connsiteY93-2452" fmla="*/ 18048 h 2945610"/>
                <a:gd name="connsiteX94-2453" fmla="*/ 6102885 w 12192000"/>
                <a:gd name="connsiteY94-2454" fmla="*/ 18049 h 2945610"/>
                <a:gd name="connsiteX95-2455" fmla="*/ 7088165 w 12192000"/>
                <a:gd name="connsiteY95-2456" fmla="*/ 18049 h 2945610"/>
                <a:gd name="connsiteX96-2457" fmla="*/ 7119284 w 12192000"/>
                <a:gd name="connsiteY96-2458" fmla="*/ 0 h 2945610"/>
                <a:gd name="connsiteX0-2459" fmla="*/ 4071994 w 12192000"/>
                <a:gd name="connsiteY0-2460" fmla="*/ 1768071 h 2945610"/>
                <a:gd name="connsiteX1-2461" fmla="*/ 4071766 w 12192000"/>
                <a:gd name="connsiteY1-2462" fmla="*/ 1768203 h 2945610"/>
                <a:gd name="connsiteX2-2463" fmla="*/ 4071994 w 12192000"/>
                <a:gd name="connsiteY2-2464" fmla="*/ 1768071 h 2945610"/>
                <a:gd name="connsiteX3-2465" fmla="*/ 7119284 w 12192000"/>
                <a:gd name="connsiteY3-2466" fmla="*/ 0 h 2945610"/>
                <a:gd name="connsiteX4-2467" fmla="*/ 7119284 w 12192000"/>
                <a:gd name="connsiteY4-2468" fmla="*/ 10263 h 2945610"/>
                <a:gd name="connsiteX5-2469" fmla="*/ 7132707 w 12192000"/>
                <a:gd name="connsiteY5-2470" fmla="*/ 18048 h 2945610"/>
                <a:gd name="connsiteX6-2471" fmla="*/ 8131064 w 12192000"/>
                <a:gd name="connsiteY6-2472" fmla="*/ 18048 h 2945610"/>
                <a:gd name="connsiteX7-2473" fmla="*/ 8131064 w 12192000"/>
                <a:gd name="connsiteY7-2474" fmla="*/ 287339 h 2945610"/>
                <a:gd name="connsiteX8-2475" fmla="*/ 8135528 w 12192000"/>
                <a:gd name="connsiteY8-2476" fmla="*/ 287339 h 2945610"/>
                <a:gd name="connsiteX9-2477" fmla="*/ 8135528 w 12192000"/>
                <a:gd name="connsiteY9-2478" fmla="*/ 18048 h 2945610"/>
                <a:gd name="connsiteX10-2479" fmla="*/ 9122282 w 12192000"/>
                <a:gd name="connsiteY10-2480" fmla="*/ 18048 h 2945610"/>
                <a:gd name="connsiteX11-2481" fmla="*/ 9140528 w 12192000"/>
                <a:gd name="connsiteY11-2482" fmla="*/ 7464 h 2945610"/>
                <a:gd name="connsiteX12-2483" fmla="*/ 9140528 w 12192000"/>
                <a:gd name="connsiteY12-2484" fmla="*/ 6729 h 2945610"/>
                <a:gd name="connsiteX13-2485" fmla="*/ 9141162 w 12192000"/>
                <a:gd name="connsiteY13-2486" fmla="*/ 7097 h 2945610"/>
                <a:gd name="connsiteX14-2487" fmla="*/ 9153398 w 12192000"/>
                <a:gd name="connsiteY14-2488" fmla="*/ 0 h 2945610"/>
                <a:gd name="connsiteX15-2489" fmla="*/ 9153398 w 12192000"/>
                <a:gd name="connsiteY15-2490" fmla="*/ 14193 h 2945610"/>
                <a:gd name="connsiteX16-2491" fmla="*/ 9160044 w 12192000"/>
                <a:gd name="connsiteY16-2492" fmla="*/ 18048 h 2945610"/>
                <a:gd name="connsiteX17-2493" fmla="*/ 10158400 w 12192000"/>
                <a:gd name="connsiteY17-2494" fmla="*/ 18048 h 2945610"/>
                <a:gd name="connsiteX18-2495" fmla="*/ 10158400 w 12192000"/>
                <a:gd name="connsiteY18-2496" fmla="*/ 287339 h 2945610"/>
                <a:gd name="connsiteX19-2497" fmla="*/ 10162864 w 12192000"/>
                <a:gd name="connsiteY19-2498" fmla="*/ 287339 h 2945610"/>
                <a:gd name="connsiteX20-2499" fmla="*/ 10162864 w 12192000"/>
                <a:gd name="connsiteY20-2500" fmla="*/ 18048 h 2945610"/>
                <a:gd name="connsiteX21-2501" fmla="*/ 11149618 w 12192000"/>
                <a:gd name="connsiteY21-2502" fmla="*/ 18048 h 2945610"/>
                <a:gd name="connsiteX22-2503" fmla="*/ 11180734 w 12192000"/>
                <a:gd name="connsiteY22-2504" fmla="*/ 0 h 2945610"/>
                <a:gd name="connsiteX23-2505" fmla="*/ 11180734 w 12192000"/>
                <a:gd name="connsiteY23-2506" fmla="*/ 18048 h 2945610"/>
                <a:gd name="connsiteX24-2507" fmla="*/ 12160884 w 12192000"/>
                <a:gd name="connsiteY24-2508" fmla="*/ 18048 h 2945610"/>
                <a:gd name="connsiteX25-2509" fmla="*/ 12192000 w 12192000"/>
                <a:gd name="connsiteY25-2510" fmla="*/ 0 h 2945610"/>
                <a:gd name="connsiteX26-2511" fmla="*/ 12192000 w 12192000"/>
                <a:gd name="connsiteY26-2512" fmla="*/ 1176792 h 2945610"/>
                <a:gd name="connsiteX27-2513" fmla="*/ 12192000 w 12192000"/>
                <a:gd name="connsiteY27-2514" fmla="*/ 1180732 h 2945610"/>
                <a:gd name="connsiteX28-2515" fmla="*/ 12188602 w 12192000"/>
                <a:gd name="connsiteY28-2516" fmla="*/ 1178762 h 2945610"/>
                <a:gd name="connsiteX29-2517" fmla="*/ 11174128 w 12192000"/>
                <a:gd name="connsiteY29-2518" fmla="*/ 1767158 h 2945610"/>
                <a:gd name="connsiteX30-2519" fmla="*/ 11174128 w 12192000"/>
                <a:gd name="connsiteY30-2520" fmla="*/ 1180624 h 2945610"/>
                <a:gd name="connsiteX31-2521" fmla="*/ 10166452 w 12192000"/>
                <a:gd name="connsiteY31-2522" fmla="*/ 1765077 h 2945610"/>
                <a:gd name="connsiteX32-2523" fmla="*/ 10166452 w 12192000"/>
                <a:gd name="connsiteY32-2524" fmla="*/ 1769201 h 2945610"/>
                <a:gd name="connsiteX33-2525" fmla="*/ 10162896 w 12192000"/>
                <a:gd name="connsiteY33-2526" fmla="*/ 1767139 h 2945610"/>
                <a:gd name="connsiteX34-2527" fmla="*/ 10162864 w 12192000"/>
                <a:gd name="connsiteY34-2528" fmla="*/ 1767158 h 2945610"/>
                <a:gd name="connsiteX35-2529" fmla="*/ 10162864 w 12192000"/>
                <a:gd name="connsiteY35-2530" fmla="*/ 1767120 h 2945610"/>
                <a:gd name="connsiteX36-2531" fmla="*/ 9151990 w 12192000"/>
                <a:gd name="connsiteY36-2532" fmla="*/ 1180813 h 2945610"/>
                <a:gd name="connsiteX37-2533" fmla="*/ 9140528 w 12192000"/>
                <a:gd name="connsiteY37-2534" fmla="*/ 1187461 h 2945610"/>
                <a:gd name="connsiteX38-2535" fmla="*/ 9140528 w 12192000"/>
                <a:gd name="connsiteY38-2536" fmla="*/ 1184256 h 2945610"/>
                <a:gd name="connsiteX39-2537" fmla="*/ 8139115 w 12192000"/>
                <a:gd name="connsiteY39-2538" fmla="*/ 1765077 h 2945610"/>
                <a:gd name="connsiteX40-2539" fmla="*/ 8139115 w 12192000"/>
                <a:gd name="connsiteY40-2540" fmla="*/ 1769201 h 2945610"/>
                <a:gd name="connsiteX41-2541" fmla="*/ 8135560 w 12192000"/>
                <a:gd name="connsiteY41-2542" fmla="*/ 1767139 h 2945610"/>
                <a:gd name="connsiteX42-2543" fmla="*/ 8135527 w 12192000"/>
                <a:gd name="connsiteY42-2544" fmla="*/ 1767158 h 2945610"/>
                <a:gd name="connsiteX43-2545" fmla="*/ 8135527 w 12192000"/>
                <a:gd name="connsiteY43-2546" fmla="*/ 1767120 h 2945610"/>
                <a:gd name="connsiteX44-2547" fmla="*/ 8127487 w 12192000"/>
                <a:gd name="connsiteY44-2548" fmla="*/ 1762457 h 2945610"/>
                <a:gd name="connsiteX45-2549" fmla="*/ 7119284 w 12192000"/>
                <a:gd name="connsiteY45-2550" fmla="*/ 2347214 h 2945610"/>
                <a:gd name="connsiteX46-2551" fmla="*/ 7119284 w 12192000"/>
                <a:gd name="connsiteY46-2552" fmla="*/ 2355323 h 2945610"/>
                <a:gd name="connsiteX47-2553" fmla="*/ 7113383 w 12192000"/>
                <a:gd name="connsiteY47-2554" fmla="*/ 2351900 h 2945610"/>
                <a:gd name="connsiteX48-2555" fmla="*/ 6103727 w 12192000"/>
                <a:gd name="connsiteY48-2556" fmla="*/ 2937501 h 2945610"/>
                <a:gd name="connsiteX49-2557" fmla="*/ 6103727 w 12192000"/>
                <a:gd name="connsiteY49-2558" fmla="*/ 2945610 h 2945610"/>
                <a:gd name="connsiteX50-2559" fmla="*/ 5087399 w 12192000"/>
                <a:gd name="connsiteY50-2560" fmla="*/ 2356139 h 2945610"/>
                <a:gd name="connsiteX51-2561" fmla="*/ 5085013 w 12192000"/>
                <a:gd name="connsiteY51-2562" fmla="*/ 2357523 h 2945610"/>
                <a:gd name="connsiteX52-2563" fmla="*/ 5084646 w 12192000"/>
                <a:gd name="connsiteY52-2564" fmla="*/ 2361463 h 2945610"/>
                <a:gd name="connsiteX53-2565" fmla="*/ 4071766 w 12192000"/>
                <a:gd name="connsiteY53-2566" fmla="*/ 1773990 h 2945610"/>
                <a:gd name="connsiteX54-2567" fmla="*/ 4071766 w 12192000"/>
                <a:gd name="connsiteY54-2568" fmla="*/ 1774966 h 2945610"/>
                <a:gd name="connsiteX55-2569" fmla="*/ 3054863 w 12192000"/>
                <a:gd name="connsiteY55-2570" fmla="*/ 1185161 h 2945610"/>
                <a:gd name="connsiteX56-2571" fmla="*/ 3053896 w 12192000"/>
                <a:gd name="connsiteY56-2572" fmla="*/ 1185722 h 2945610"/>
                <a:gd name="connsiteX57-2573" fmla="*/ 3053896 w 12192000"/>
                <a:gd name="connsiteY57-2574" fmla="*/ 1184600 h 2945610"/>
                <a:gd name="connsiteX58-2575" fmla="*/ 3053896 w 12192000"/>
                <a:gd name="connsiteY58-2576" fmla="*/ 1184598 h 2945610"/>
                <a:gd name="connsiteX59-2577" fmla="*/ 3051900 w 12192000"/>
                <a:gd name="connsiteY59-2578" fmla="*/ 1183441 h 2945610"/>
                <a:gd name="connsiteX60-2579" fmla="*/ 2038189 w 12192000"/>
                <a:gd name="connsiteY60-2580" fmla="*/ 1771394 h 2945610"/>
                <a:gd name="connsiteX61-2581" fmla="*/ 2037962 w 12192000"/>
                <a:gd name="connsiteY61-2582" fmla="*/ 1774966 h 2945610"/>
                <a:gd name="connsiteX62-2583" fmla="*/ 1021058 w 12192000"/>
                <a:gd name="connsiteY62-2584" fmla="*/ 1185161 h 2945610"/>
                <a:gd name="connsiteX63-2585" fmla="*/ 1020091 w 12192000"/>
                <a:gd name="connsiteY63-2586" fmla="*/ 1185722 h 2945610"/>
                <a:gd name="connsiteX64-2587" fmla="*/ 1017871 w 12192000"/>
                <a:gd name="connsiteY64-2588" fmla="*/ 1774966 h 2945610"/>
                <a:gd name="connsiteX65-2589" fmla="*/ 967 w 12192000"/>
                <a:gd name="connsiteY65-2590" fmla="*/ 1185161 h 2945610"/>
                <a:gd name="connsiteX66-2591" fmla="*/ 0 w 12192000"/>
                <a:gd name="connsiteY66-2592" fmla="*/ 1185722 h 2945610"/>
                <a:gd name="connsiteX67-2593" fmla="*/ 0 w 12192000"/>
                <a:gd name="connsiteY67-2594" fmla="*/ 4990 h 2945610"/>
                <a:gd name="connsiteX68-2595" fmla="*/ 22515 w 12192000"/>
                <a:gd name="connsiteY68-2596" fmla="*/ 18049 h 2945610"/>
                <a:gd name="connsiteX69-2597" fmla="*/ 1017871 w 12192000"/>
                <a:gd name="connsiteY69-2598" fmla="*/ 18049 h 2945610"/>
                <a:gd name="connsiteX70-2599" fmla="*/ 1020091 w 12192000"/>
                <a:gd name="connsiteY70-2600" fmla="*/ 4990 h 2945610"/>
                <a:gd name="connsiteX71-2601" fmla="*/ 1042606 w 12192000"/>
                <a:gd name="connsiteY71-2602" fmla="*/ 18049 h 2945610"/>
                <a:gd name="connsiteX72-2603" fmla="*/ 2037961 w 12192000"/>
                <a:gd name="connsiteY72-2604" fmla="*/ 18049 h 2945610"/>
                <a:gd name="connsiteX73-2605" fmla="*/ 2037961 w 12192000"/>
                <a:gd name="connsiteY73-2606" fmla="*/ 287339 h 2945610"/>
                <a:gd name="connsiteX74-2607" fmla="*/ 2037963 w 12192000"/>
                <a:gd name="connsiteY74-2608" fmla="*/ 18048 h 2945610"/>
                <a:gd name="connsiteX75-2609" fmla="*/ 3033319 w 12192000"/>
                <a:gd name="connsiteY75-2610" fmla="*/ 18048 h 2945610"/>
                <a:gd name="connsiteX76-2611" fmla="*/ 3053896 w 12192000"/>
                <a:gd name="connsiteY76-2612" fmla="*/ 6114 h 2945610"/>
                <a:gd name="connsiteX77-2613" fmla="*/ 3053896 w 12192000"/>
                <a:gd name="connsiteY77-2614" fmla="*/ 4990 h 2945610"/>
                <a:gd name="connsiteX78-2615" fmla="*/ 3054864 w 12192000"/>
                <a:gd name="connsiteY78-2616" fmla="*/ 5552 h 2945610"/>
                <a:gd name="connsiteX79-2617" fmla="*/ 3055833 w 12192000"/>
                <a:gd name="connsiteY79-2618" fmla="*/ 4990 h 2945610"/>
                <a:gd name="connsiteX80-2619" fmla="*/ 3055833 w 12192000"/>
                <a:gd name="connsiteY80-2620" fmla="*/ 6114 h 2945610"/>
                <a:gd name="connsiteX81-2621" fmla="*/ 3076411 w 12192000"/>
                <a:gd name="connsiteY81-2622" fmla="*/ 18049 h 2945610"/>
                <a:gd name="connsiteX82-2623" fmla="*/ 4071766 w 12192000"/>
                <a:gd name="connsiteY82-2624" fmla="*/ 18049 h 2945610"/>
                <a:gd name="connsiteX83-2625" fmla="*/ 4071766 w 12192000"/>
                <a:gd name="connsiteY83-2626" fmla="*/ 287339 h 2945610"/>
                <a:gd name="connsiteX84-2627" fmla="*/ 4071768 w 12192000"/>
                <a:gd name="connsiteY84-2628" fmla="*/ 18048 h 2945610"/>
                <a:gd name="connsiteX85-2629" fmla="*/ 5067121 w 12192000"/>
                <a:gd name="connsiteY85-2630" fmla="*/ 18048 h 2945610"/>
                <a:gd name="connsiteX86-2631" fmla="*/ 5085013 w 12192000"/>
                <a:gd name="connsiteY86-2632" fmla="*/ 7671 h 2945610"/>
                <a:gd name="connsiteX87-2633" fmla="*/ 5085013 w 12192000"/>
                <a:gd name="connsiteY87-2634" fmla="*/ 4989 h 2945610"/>
                <a:gd name="connsiteX88-2635" fmla="*/ 5087325 w 12192000"/>
                <a:gd name="connsiteY88-2636" fmla="*/ 6330 h 2945610"/>
                <a:gd name="connsiteX89-2637" fmla="*/ 5089635 w 12192000"/>
                <a:gd name="connsiteY89-2638" fmla="*/ 4990 h 2945610"/>
                <a:gd name="connsiteX90-2639" fmla="*/ 5089635 w 12192000"/>
                <a:gd name="connsiteY90-2640" fmla="*/ 7670 h 2945610"/>
                <a:gd name="connsiteX91-2641" fmla="*/ 5107529 w 12192000"/>
                <a:gd name="connsiteY91-2642" fmla="*/ 18048 h 2945610"/>
                <a:gd name="connsiteX92-2643" fmla="*/ 6102885 w 12192000"/>
                <a:gd name="connsiteY92-2644" fmla="*/ 18048 h 2945610"/>
                <a:gd name="connsiteX93-2645" fmla="*/ 6102885 w 12192000"/>
                <a:gd name="connsiteY93-2646" fmla="*/ 18049 h 2945610"/>
                <a:gd name="connsiteX94-2647" fmla="*/ 7088165 w 12192000"/>
                <a:gd name="connsiteY94-2648" fmla="*/ 18049 h 2945610"/>
                <a:gd name="connsiteX95-2649" fmla="*/ 7119284 w 12192000"/>
                <a:gd name="connsiteY95-2650" fmla="*/ 0 h 2945610"/>
                <a:gd name="connsiteX0-2651" fmla="*/ 4071994 w 12192000"/>
                <a:gd name="connsiteY0-2652" fmla="*/ 1768071 h 2945610"/>
                <a:gd name="connsiteX1-2653" fmla="*/ 4071766 w 12192000"/>
                <a:gd name="connsiteY1-2654" fmla="*/ 1768203 h 2945610"/>
                <a:gd name="connsiteX2-2655" fmla="*/ 4071994 w 12192000"/>
                <a:gd name="connsiteY2-2656" fmla="*/ 1768071 h 2945610"/>
                <a:gd name="connsiteX3-2657" fmla="*/ 7119284 w 12192000"/>
                <a:gd name="connsiteY3-2658" fmla="*/ 0 h 2945610"/>
                <a:gd name="connsiteX4-2659" fmla="*/ 7119284 w 12192000"/>
                <a:gd name="connsiteY4-2660" fmla="*/ 10263 h 2945610"/>
                <a:gd name="connsiteX5-2661" fmla="*/ 7132707 w 12192000"/>
                <a:gd name="connsiteY5-2662" fmla="*/ 18048 h 2945610"/>
                <a:gd name="connsiteX6-2663" fmla="*/ 8131064 w 12192000"/>
                <a:gd name="connsiteY6-2664" fmla="*/ 18048 h 2945610"/>
                <a:gd name="connsiteX7-2665" fmla="*/ 8131064 w 12192000"/>
                <a:gd name="connsiteY7-2666" fmla="*/ 287339 h 2945610"/>
                <a:gd name="connsiteX8-2667" fmla="*/ 8135528 w 12192000"/>
                <a:gd name="connsiteY8-2668" fmla="*/ 287339 h 2945610"/>
                <a:gd name="connsiteX9-2669" fmla="*/ 8135528 w 12192000"/>
                <a:gd name="connsiteY9-2670" fmla="*/ 18048 h 2945610"/>
                <a:gd name="connsiteX10-2671" fmla="*/ 9122282 w 12192000"/>
                <a:gd name="connsiteY10-2672" fmla="*/ 18048 h 2945610"/>
                <a:gd name="connsiteX11-2673" fmla="*/ 9140528 w 12192000"/>
                <a:gd name="connsiteY11-2674" fmla="*/ 7464 h 2945610"/>
                <a:gd name="connsiteX12-2675" fmla="*/ 9140528 w 12192000"/>
                <a:gd name="connsiteY12-2676" fmla="*/ 6729 h 2945610"/>
                <a:gd name="connsiteX13-2677" fmla="*/ 9141162 w 12192000"/>
                <a:gd name="connsiteY13-2678" fmla="*/ 7097 h 2945610"/>
                <a:gd name="connsiteX14-2679" fmla="*/ 9153398 w 12192000"/>
                <a:gd name="connsiteY14-2680" fmla="*/ 0 h 2945610"/>
                <a:gd name="connsiteX15-2681" fmla="*/ 9153398 w 12192000"/>
                <a:gd name="connsiteY15-2682" fmla="*/ 14193 h 2945610"/>
                <a:gd name="connsiteX16-2683" fmla="*/ 9160044 w 12192000"/>
                <a:gd name="connsiteY16-2684" fmla="*/ 18048 h 2945610"/>
                <a:gd name="connsiteX17-2685" fmla="*/ 10158400 w 12192000"/>
                <a:gd name="connsiteY17-2686" fmla="*/ 18048 h 2945610"/>
                <a:gd name="connsiteX18-2687" fmla="*/ 10158400 w 12192000"/>
                <a:gd name="connsiteY18-2688" fmla="*/ 287339 h 2945610"/>
                <a:gd name="connsiteX19-2689" fmla="*/ 10162864 w 12192000"/>
                <a:gd name="connsiteY19-2690" fmla="*/ 287339 h 2945610"/>
                <a:gd name="connsiteX20-2691" fmla="*/ 10162864 w 12192000"/>
                <a:gd name="connsiteY20-2692" fmla="*/ 18048 h 2945610"/>
                <a:gd name="connsiteX21-2693" fmla="*/ 11149618 w 12192000"/>
                <a:gd name="connsiteY21-2694" fmla="*/ 18048 h 2945610"/>
                <a:gd name="connsiteX22-2695" fmla="*/ 11180734 w 12192000"/>
                <a:gd name="connsiteY22-2696" fmla="*/ 0 h 2945610"/>
                <a:gd name="connsiteX23-2697" fmla="*/ 11180734 w 12192000"/>
                <a:gd name="connsiteY23-2698" fmla="*/ 18048 h 2945610"/>
                <a:gd name="connsiteX24-2699" fmla="*/ 12160884 w 12192000"/>
                <a:gd name="connsiteY24-2700" fmla="*/ 18048 h 2945610"/>
                <a:gd name="connsiteX25-2701" fmla="*/ 12192000 w 12192000"/>
                <a:gd name="connsiteY25-2702" fmla="*/ 0 h 2945610"/>
                <a:gd name="connsiteX26-2703" fmla="*/ 12192000 w 12192000"/>
                <a:gd name="connsiteY26-2704" fmla="*/ 1176792 h 2945610"/>
                <a:gd name="connsiteX27-2705" fmla="*/ 12192000 w 12192000"/>
                <a:gd name="connsiteY27-2706" fmla="*/ 1180732 h 2945610"/>
                <a:gd name="connsiteX28-2707" fmla="*/ 12188602 w 12192000"/>
                <a:gd name="connsiteY28-2708" fmla="*/ 1178762 h 2945610"/>
                <a:gd name="connsiteX29-2709" fmla="*/ 11174128 w 12192000"/>
                <a:gd name="connsiteY29-2710" fmla="*/ 1767158 h 2945610"/>
                <a:gd name="connsiteX30-2711" fmla="*/ 11174128 w 12192000"/>
                <a:gd name="connsiteY30-2712" fmla="*/ 1180624 h 2945610"/>
                <a:gd name="connsiteX31-2713" fmla="*/ 10166452 w 12192000"/>
                <a:gd name="connsiteY31-2714" fmla="*/ 1765077 h 2945610"/>
                <a:gd name="connsiteX32-2715" fmla="*/ 10166452 w 12192000"/>
                <a:gd name="connsiteY32-2716" fmla="*/ 1769201 h 2945610"/>
                <a:gd name="connsiteX33-2717" fmla="*/ 10162896 w 12192000"/>
                <a:gd name="connsiteY33-2718" fmla="*/ 1767139 h 2945610"/>
                <a:gd name="connsiteX34-2719" fmla="*/ 10162864 w 12192000"/>
                <a:gd name="connsiteY34-2720" fmla="*/ 1767158 h 2945610"/>
                <a:gd name="connsiteX35-2721" fmla="*/ 10162864 w 12192000"/>
                <a:gd name="connsiteY35-2722" fmla="*/ 1767120 h 2945610"/>
                <a:gd name="connsiteX36-2723" fmla="*/ 9151990 w 12192000"/>
                <a:gd name="connsiteY36-2724" fmla="*/ 1180813 h 2945610"/>
                <a:gd name="connsiteX37-2725" fmla="*/ 9140528 w 12192000"/>
                <a:gd name="connsiteY37-2726" fmla="*/ 1187461 h 2945610"/>
                <a:gd name="connsiteX38-2727" fmla="*/ 9140528 w 12192000"/>
                <a:gd name="connsiteY38-2728" fmla="*/ 1184256 h 2945610"/>
                <a:gd name="connsiteX39-2729" fmla="*/ 8139115 w 12192000"/>
                <a:gd name="connsiteY39-2730" fmla="*/ 1765077 h 2945610"/>
                <a:gd name="connsiteX40-2731" fmla="*/ 8139115 w 12192000"/>
                <a:gd name="connsiteY40-2732" fmla="*/ 1769201 h 2945610"/>
                <a:gd name="connsiteX41-2733" fmla="*/ 8135560 w 12192000"/>
                <a:gd name="connsiteY41-2734" fmla="*/ 1767139 h 2945610"/>
                <a:gd name="connsiteX42-2735" fmla="*/ 8135527 w 12192000"/>
                <a:gd name="connsiteY42-2736" fmla="*/ 1767158 h 2945610"/>
                <a:gd name="connsiteX43-2737" fmla="*/ 8135527 w 12192000"/>
                <a:gd name="connsiteY43-2738" fmla="*/ 1767120 h 2945610"/>
                <a:gd name="connsiteX44-2739" fmla="*/ 8127487 w 12192000"/>
                <a:gd name="connsiteY44-2740" fmla="*/ 1762457 h 2945610"/>
                <a:gd name="connsiteX45-2741" fmla="*/ 7119284 w 12192000"/>
                <a:gd name="connsiteY45-2742" fmla="*/ 2347214 h 2945610"/>
                <a:gd name="connsiteX46-2743" fmla="*/ 7119284 w 12192000"/>
                <a:gd name="connsiteY46-2744" fmla="*/ 2355323 h 2945610"/>
                <a:gd name="connsiteX47-2745" fmla="*/ 7113383 w 12192000"/>
                <a:gd name="connsiteY47-2746" fmla="*/ 2351900 h 2945610"/>
                <a:gd name="connsiteX48-2747" fmla="*/ 6103727 w 12192000"/>
                <a:gd name="connsiteY48-2748" fmla="*/ 2937501 h 2945610"/>
                <a:gd name="connsiteX49-2749" fmla="*/ 6103727 w 12192000"/>
                <a:gd name="connsiteY49-2750" fmla="*/ 2945610 h 2945610"/>
                <a:gd name="connsiteX50-2751" fmla="*/ 5087399 w 12192000"/>
                <a:gd name="connsiteY50-2752" fmla="*/ 2356139 h 2945610"/>
                <a:gd name="connsiteX51-2753" fmla="*/ 5085013 w 12192000"/>
                <a:gd name="connsiteY51-2754" fmla="*/ 2357523 h 2945610"/>
                <a:gd name="connsiteX52-2755" fmla="*/ 5084646 w 12192000"/>
                <a:gd name="connsiteY52-2756" fmla="*/ 2361463 h 2945610"/>
                <a:gd name="connsiteX53-2757" fmla="*/ 4071766 w 12192000"/>
                <a:gd name="connsiteY53-2758" fmla="*/ 1773990 h 2945610"/>
                <a:gd name="connsiteX54-2759" fmla="*/ 4071766 w 12192000"/>
                <a:gd name="connsiteY54-2760" fmla="*/ 1774966 h 2945610"/>
                <a:gd name="connsiteX55-2761" fmla="*/ 3054863 w 12192000"/>
                <a:gd name="connsiteY55-2762" fmla="*/ 1185161 h 2945610"/>
                <a:gd name="connsiteX56-2763" fmla="*/ 3053896 w 12192000"/>
                <a:gd name="connsiteY56-2764" fmla="*/ 1185722 h 2945610"/>
                <a:gd name="connsiteX57-2765" fmla="*/ 3053896 w 12192000"/>
                <a:gd name="connsiteY57-2766" fmla="*/ 1184600 h 2945610"/>
                <a:gd name="connsiteX58-2767" fmla="*/ 3053896 w 12192000"/>
                <a:gd name="connsiteY58-2768" fmla="*/ 1184598 h 2945610"/>
                <a:gd name="connsiteX59-2769" fmla="*/ 3051900 w 12192000"/>
                <a:gd name="connsiteY59-2770" fmla="*/ 1183441 h 2945610"/>
                <a:gd name="connsiteX60-2771" fmla="*/ 2038189 w 12192000"/>
                <a:gd name="connsiteY60-2772" fmla="*/ 1771394 h 2945610"/>
                <a:gd name="connsiteX61-2773" fmla="*/ 2037962 w 12192000"/>
                <a:gd name="connsiteY61-2774" fmla="*/ 1774966 h 2945610"/>
                <a:gd name="connsiteX62-2775" fmla="*/ 1021058 w 12192000"/>
                <a:gd name="connsiteY62-2776" fmla="*/ 1185161 h 2945610"/>
                <a:gd name="connsiteX63-2777" fmla="*/ 1020091 w 12192000"/>
                <a:gd name="connsiteY63-2778" fmla="*/ 1185722 h 2945610"/>
                <a:gd name="connsiteX64-2779" fmla="*/ 1017871 w 12192000"/>
                <a:gd name="connsiteY64-2780" fmla="*/ 1774966 h 2945610"/>
                <a:gd name="connsiteX65-2781" fmla="*/ 967 w 12192000"/>
                <a:gd name="connsiteY65-2782" fmla="*/ 1185161 h 2945610"/>
                <a:gd name="connsiteX66-2783" fmla="*/ 0 w 12192000"/>
                <a:gd name="connsiteY66-2784" fmla="*/ 1185722 h 2945610"/>
                <a:gd name="connsiteX67-2785" fmla="*/ 0 w 12192000"/>
                <a:gd name="connsiteY67-2786" fmla="*/ 4990 h 2945610"/>
                <a:gd name="connsiteX68-2787" fmla="*/ 22515 w 12192000"/>
                <a:gd name="connsiteY68-2788" fmla="*/ 18049 h 2945610"/>
                <a:gd name="connsiteX69-2789" fmla="*/ 1017871 w 12192000"/>
                <a:gd name="connsiteY69-2790" fmla="*/ 18049 h 2945610"/>
                <a:gd name="connsiteX70-2791" fmla="*/ 1020091 w 12192000"/>
                <a:gd name="connsiteY70-2792" fmla="*/ 4990 h 2945610"/>
                <a:gd name="connsiteX71-2793" fmla="*/ 1042606 w 12192000"/>
                <a:gd name="connsiteY71-2794" fmla="*/ 18049 h 2945610"/>
                <a:gd name="connsiteX72-2795" fmla="*/ 2037961 w 12192000"/>
                <a:gd name="connsiteY72-2796" fmla="*/ 18049 h 2945610"/>
                <a:gd name="connsiteX73-2797" fmla="*/ 2037963 w 12192000"/>
                <a:gd name="connsiteY73-2798" fmla="*/ 18048 h 2945610"/>
                <a:gd name="connsiteX74-2799" fmla="*/ 3033319 w 12192000"/>
                <a:gd name="connsiteY74-2800" fmla="*/ 18048 h 2945610"/>
                <a:gd name="connsiteX75-2801" fmla="*/ 3053896 w 12192000"/>
                <a:gd name="connsiteY75-2802" fmla="*/ 6114 h 2945610"/>
                <a:gd name="connsiteX76-2803" fmla="*/ 3053896 w 12192000"/>
                <a:gd name="connsiteY76-2804" fmla="*/ 4990 h 2945610"/>
                <a:gd name="connsiteX77-2805" fmla="*/ 3054864 w 12192000"/>
                <a:gd name="connsiteY77-2806" fmla="*/ 5552 h 2945610"/>
                <a:gd name="connsiteX78-2807" fmla="*/ 3055833 w 12192000"/>
                <a:gd name="connsiteY78-2808" fmla="*/ 4990 h 2945610"/>
                <a:gd name="connsiteX79-2809" fmla="*/ 3055833 w 12192000"/>
                <a:gd name="connsiteY79-2810" fmla="*/ 6114 h 2945610"/>
                <a:gd name="connsiteX80-2811" fmla="*/ 3076411 w 12192000"/>
                <a:gd name="connsiteY80-2812" fmla="*/ 18049 h 2945610"/>
                <a:gd name="connsiteX81-2813" fmla="*/ 4071766 w 12192000"/>
                <a:gd name="connsiteY81-2814" fmla="*/ 18049 h 2945610"/>
                <a:gd name="connsiteX82-2815" fmla="*/ 4071766 w 12192000"/>
                <a:gd name="connsiteY82-2816" fmla="*/ 287339 h 2945610"/>
                <a:gd name="connsiteX83-2817" fmla="*/ 4071768 w 12192000"/>
                <a:gd name="connsiteY83-2818" fmla="*/ 18048 h 2945610"/>
                <a:gd name="connsiteX84-2819" fmla="*/ 5067121 w 12192000"/>
                <a:gd name="connsiteY84-2820" fmla="*/ 18048 h 2945610"/>
                <a:gd name="connsiteX85-2821" fmla="*/ 5085013 w 12192000"/>
                <a:gd name="connsiteY85-2822" fmla="*/ 7671 h 2945610"/>
                <a:gd name="connsiteX86-2823" fmla="*/ 5085013 w 12192000"/>
                <a:gd name="connsiteY86-2824" fmla="*/ 4989 h 2945610"/>
                <a:gd name="connsiteX87-2825" fmla="*/ 5087325 w 12192000"/>
                <a:gd name="connsiteY87-2826" fmla="*/ 6330 h 2945610"/>
                <a:gd name="connsiteX88-2827" fmla="*/ 5089635 w 12192000"/>
                <a:gd name="connsiteY88-2828" fmla="*/ 4990 h 2945610"/>
                <a:gd name="connsiteX89-2829" fmla="*/ 5089635 w 12192000"/>
                <a:gd name="connsiteY89-2830" fmla="*/ 7670 h 2945610"/>
                <a:gd name="connsiteX90-2831" fmla="*/ 5107529 w 12192000"/>
                <a:gd name="connsiteY90-2832" fmla="*/ 18048 h 2945610"/>
                <a:gd name="connsiteX91-2833" fmla="*/ 6102885 w 12192000"/>
                <a:gd name="connsiteY91-2834" fmla="*/ 18048 h 2945610"/>
                <a:gd name="connsiteX92-2835" fmla="*/ 6102885 w 12192000"/>
                <a:gd name="connsiteY92-2836" fmla="*/ 18049 h 2945610"/>
                <a:gd name="connsiteX93-2837" fmla="*/ 7088165 w 12192000"/>
                <a:gd name="connsiteY93-2838" fmla="*/ 18049 h 2945610"/>
                <a:gd name="connsiteX94-2839" fmla="*/ 7119284 w 12192000"/>
                <a:gd name="connsiteY94-2840" fmla="*/ 0 h 2945610"/>
                <a:gd name="connsiteX0-2841" fmla="*/ 4071994 w 12192000"/>
                <a:gd name="connsiteY0-2842" fmla="*/ 1768071 h 2945610"/>
                <a:gd name="connsiteX1-2843" fmla="*/ 4071766 w 12192000"/>
                <a:gd name="connsiteY1-2844" fmla="*/ 1768203 h 2945610"/>
                <a:gd name="connsiteX2-2845" fmla="*/ 4071994 w 12192000"/>
                <a:gd name="connsiteY2-2846" fmla="*/ 1768071 h 2945610"/>
                <a:gd name="connsiteX3-2847" fmla="*/ 7119284 w 12192000"/>
                <a:gd name="connsiteY3-2848" fmla="*/ 0 h 2945610"/>
                <a:gd name="connsiteX4-2849" fmla="*/ 7119284 w 12192000"/>
                <a:gd name="connsiteY4-2850" fmla="*/ 10263 h 2945610"/>
                <a:gd name="connsiteX5-2851" fmla="*/ 7132707 w 12192000"/>
                <a:gd name="connsiteY5-2852" fmla="*/ 18048 h 2945610"/>
                <a:gd name="connsiteX6-2853" fmla="*/ 8131064 w 12192000"/>
                <a:gd name="connsiteY6-2854" fmla="*/ 18048 h 2945610"/>
                <a:gd name="connsiteX7-2855" fmla="*/ 8131064 w 12192000"/>
                <a:gd name="connsiteY7-2856" fmla="*/ 287339 h 2945610"/>
                <a:gd name="connsiteX8-2857" fmla="*/ 8135528 w 12192000"/>
                <a:gd name="connsiteY8-2858" fmla="*/ 287339 h 2945610"/>
                <a:gd name="connsiteX9-2859" fmla="*/ 8135528 w 12192000"/>
                <a:gd name="connsiteY9-2860" fmla="*/ 18048 h 2945610"/>
                <a:gd name="connsiteX10-2861" fmla="*/ 9122282 w 12192000"/>
                <a:gd name="connsiteY10-2862" fmla="*/ 18048 h 2945610"/>
                <a:gd name="connsiteX11-2863" fmla="*/ 9140528 w 12192000"/>
                <a:gd name="connsiteY11-2864" fmla="*/ 7464 h 2945610"/>
                <a:gd name="connsiteX12-2865" fmla="*/ 9140528 w 12192000"/>
                <a:gd name="connsiteY12-2866" fmla="*/ 6729 h 2945610"/>
                <a:gd name="connsiteX13-2867" fmla="*/ 9141162 w 12192000"/>
                <a:gd name="connsiteY13-2868" fmla="*/ 7097 h 2945610"/>
                <a:gd name="connsiteX14-2869" fmla="*/ 9153398 w 12192000"/>
                <a:gd name="connsiteY14-2870" fmla="*/ 0 h 2945610"/>
                <a:gd name="connsiteX15-2871" fmla="*/ 9153398 w 12192000"/>
                <a:gd name="connsiteY15-2872" fmla="*/ 14193 h 2945610"/>
                <a:gd name="connsiteX16-2873" fmla="*/ 9160044 w 12192000"/>
                <a:gd name="connsiteY16-2874" fmla="*/ 18048 h 2945610"/>
                <a:gd name="connsiteX17-2875" fmla="*/ 10158400 w 12192000"/>
                <a:gd name="connsiteY17-2876" fmla="*/ 18048 h 2945610"/>
                <a:gd name="connsiteX18-2877" fmla="*/ 10158400 w 12192000"/>
                <a:gd name="connsiteY18-2878" fmla="*/ 287339 h 2945610"/>
                <a:gd name="connsiteX19-2879" fmla="*/ 10162864 w 12192000"/>
                <a:gd name="connsiteY19-2880" fmla="*/ 287339 h 2945610"/>
                <a:gd name="connsiteX20-2881" fmla="*/ 10162864 w 12192000"/>
                <a:gd name="connsiteY20-2882" fmla="*/ 18048 h 2945610"/>
                <a:gd name="connsiteX21-2883" fmla="*/ 11149618 w 12192000"/>
                <a:gd name="connsiteY21-2884" fmla="*/ 18048 h 2945610"/>
                <a:gd name="connsiteX22-2885" fmla="*/ 11180734 w 12192000"/>
                <a:gd name="connsiteY22-2886" fmla="*/ 0 h 2945610"/>
                <a:gd name="connsiteX23-2887" fmla="*/ 11180734 w 12192000"/>
                <a:gd name="connsiteY23-2888" fmla="*/ 18048 h 2945610"/>
                <a:gd name="connsiteX24-2889" fmla="*/ 12160884 w 12192000"/>
                <a:gd name="connsiteY24-2890" fmla="*/ 18048 h 2945610"/>
                <a:gd name="connsiteX25-2891" fmla="*/ 12192000 w 12192000"/>
                <a:gd name="connsiteY25-2892" fmla="*/ 0 h 2945610"/>
                <a:gd name="connsiteX26-2893" fmla="*/ 12192000 w 12192000"/>
                <a:gd name="connsiteY26-2894" fmla="*/ 1176792 h 2945610"/>
                <a:gd name="connsiteX27-2895" fmla="*/ 12192000 w 12192000"/>
                <a:gd name="connsiteY27-2896" fmla="*/ 1180732 h 2945610"/>
                <a:gd name="connsiteX28-2897" fmla="*/ 12188602 w 12192000"/>
                <a:gd name="connsiteY28-2898" fmla="*/ 1178762 h 2945610"/>
                <a:gd name="connsiteX29-2899" fmla="*/ 11174128 w 12192000"/>
                <a:gd name="connsiteY29-2900" fmla="*/ 1767158 h 2945610"/>
                <a:gd name="connsiteX30-2901" fmla="*/ 11174128 w 12192000"/>
                <a:gd name="connsiteY30-2902" fmla="*/ 1180624 h 2945610"/>
                <a:gd name="connsiteX31-2903" fmla="*/ 10166452 w 12192000"/>
                <a:gd name="connsiteY31-2904" fmla="*/ 1765077 h 2945610"/>
                <a:gd name="connsiteX32-2905" fmla="*/ 10166452 w 12192000"/>
                <a:gd name="connsiteY32-2906" fmla="*/ 1769201 h 2945610"/>
                <a:gd name="connsiteX33-2907" fmla="*/ 10162896 w 12192000"/>
                <a:gd name="connsiteY33-2908" fmla="*/ 1767139 h 2945610"/>
                <a:gd name="connsiteX34-2909" fmla="*/ 10162864 w 12192000"/>
                <a:gd name="connsiteY34-2910" fmla="*/ 1767158 h 2945610"/>
                <a:gd name="connsiteX35-2911" fmla="*/ 10162864 w 12192000"/>
                <a:gd name="connsiteY35-2912" fmla="*/ 1767120 h 2945610"/>
                <a:gd name="connsiteX36-2913" fmla="*/ 9151990 w 12192000"/>
                <a:gd name="connsiteY36-2914" fmla="*/ 1180813 h 2945610"/>
                <a:gd name="connsiteX37-2915" fmla="*/ 9140528 w 12192000"/>
                <a:gd name="connsiteY37-2916" fmla="*/ 1187461 h 2945610"/>
                <a:gd name="connsiteX38-2917" fmla="*/ 9140528 w 12192000"/>
                <a:gd name="connsiteY38-2918" fmla="*/ 1184256 h 2945610"/>
                <a:gd name="connsiteX39-2919" fmla="*/ 8139115 w 12192000"/>
                <a:gd name="connsiteY39-2920" fmla="*/ 1765077 h 2945610"/>
                <a:gd name="connsiteX40-2921" fmla="*/ 8139115 w 12192000"/>
                <a:gd name="connsiteY40-2922" fmla="*/ 1769201 h 2945610"/>
                <a:gd name="connsiteX41-2923" fmla="*/ 8135560 w 12192000"/>
                <a:gd name="connsiteY41-2924" fmla="*/ 1767139 h 2945610"/>
                <a:gd name="connsiteX42-2925" fmla="*/ 8135527 w 12192000"/>
                <a:gd name="connsiteY42-2926" fmla="*/ 1767158 h 2945610"/>
                <a:gd name="connsiteX43-2927" fmla="*/ 8135527 w 12192000"/>
                <a:gd name="connsiteY43-2928" fmla="*/ 1767120 h 2945610"/>
                <a:gd name="connsiteX44-2929" fmla="*/ 8127487 w 12192000"/>
                <a:gd name="connsiteY44-2930" fmla="*/ 1762457 h 2945610"/>
                <a:gd name="connsiteX45-2931" fmla="*/ 7119284 w 12192000"/>
                <a:gd name="connsiteY45-2932" fmla="*/ 2347214 h 2945610"/>
                <a:gd name="connsiteX46-2933" fmla="*/ 7119284 w 12192000"/>
                <a:gd name="connsiteY46-2934" fmla="*/ 2355323 h 2945610"/>
                <a:gd name="connsiteX47-2935" fmla="*/ 7113383 w 12192000"/>
                <a:gd name="connsiteY47-2936" fmla="*/ 2351900 h 2945610"/>
                <a:gd name="connsiteX48-2937" fmla="*/ 6103727 w 12192000"/>
                <a:gd name="connsiteY48-2938" fmla="*/ 2937501 h 2945610"/>
                <a:gd name="connsiteX49-2939" fmla="*/ 6103727 w 12192000"/>
                <a:gd name="connsiteY49-2940" fmla="*/ 2945610 h 2945610"/>
                <a:gd name="connsiteX50-2941" fmla="*/ 5087399 w 12192000"/>
                <a:gd name="connsiteY50-2942" fmla="*/ 2356139 h 2945610"/>
                <a:gd name="connsiteX51-2943" fmla="*/ 5085013 w 12192000"/>
                <a:gd name="connsiteY51-2944" fmla="*/ 2357523 h 2945610"/>
                <a:gd name="connsiteX52-2945" fmla="*/ 5084646 w 12192000"/>
                <a:gd name="connsiteY52-2946" fmla="*/ 2361463 h 2945610"/>
                <a:gd name="connsiteX53-2947" fmla="*/ 4071766 w 12192000"/>
                <a:gd name="connsiteY53-2948" fmla="*/ 1773990 h 2945610"/>
                <a:gd name="connsiteX54-2949" fmla="*/ 4071766 w 12192000"/>
                <a:gd name="connsiteY54-2950" fmla="*/ 1774966 h 2945610"/>
                <a:gd name="connsiteX55-2951" fmla="*/ 3054863 w 12192000"/>
                <a:gd name="connsiteY55-2952" fmla="*/ 1185161 h 2945610"/>
                <a:gd name="connsiteX56-2953" fmla="*/ 3053896 w 12192000"/>
                <a:gd name="connsiteY56-2954" fmla="*/ 1185722 h 2945610"/>
                <a:gd name="connsiteX57-2955" fmla="*/ 3053896 w 12192000"/>
                <a:gd name="connsiteY57-2956" fmla="*/ 1184600 h 2945610"/>
                <a:gd name="connsiteX58-2957" fmla="*/ 3053896 w 12192000"/>
                <a:gd name="connsiteY58-2958" fmla="*/ 1184598 h 2945610"/>
                <a:gd name="connsiteX59-2959" fmla="*/ 3051900 w 12192000"/>
                <a:gd name="connsiteY59-2960" fmla="*/ 1183441 h 2945610"/>
                <a:gd name="connsiteX60-2961" fmla="*/ 2038189 w 12192000"/>
                <a:gd name="connsiteY60-2962" fmla="*/ 1771394 h 2945610"/>
                <a:gd name="connsiteX61-2963" fmla="*/ 2037962 w 12192000"/>
                <a:gd name="connsiteY61-2964" fmla="*/ 1774966 h 2945610"/>
                <a:gd name="connsiteX62-2965" fmla="*/ 1021058 w 12192000"/>
                <a:gd name="connsiteY62-2966" fmla="*/ 1185161 h 2945610"/>
                <a:gd name="connsiteX63-2967" fmla="*/ 1020091 w 12192000"/>
                <a:gd name="connsiteY63-2968" fmla="*/ 1185722 h 2945610"/>
                <a:gd name="connsiteX64-2969" fmla="*/ 1017871 w 12192000"/>
                <a:gd name="connsiteY64-2970" fmla="*/ 1774966 h 2945610"/>
                <a:gd name="connsiteX65-2971" fmla="*/ 967 w 12192000"/>
                <a:gd name="connsiteY65-2972" fmla="*/ 1185161 h 2945610"/>
                <a:gd name="connsiteX66-2973" fmla="*/ 0 w 12192000"/>
                <a:gd name="connsiteY66-2974" fmla="*/ 1185722 h 2945610"/>
                <a:gd name="connsiteX67-2975" fmla="*/ 0 w 12192000"/>
                <a:gd name="connsiteY67-2976" fmla="*/ 4990 h 2945610"/>
                <a:gd name="connsiteX68-2977" fmla="*/ 22515 w 12192000"/>
                <a:gd name="connsiteY68-2978" fmla="*/ 18049 h 2945610"/>
                <a:gd name="connsiteX69-2979" fmla="*/ 1017871 w 12192000"/>
                <a:gd name="connsiteY69-2980" fmla="*/ 18049 h 2945610"/>
                <a:gd name="connsiteX70-2981" fmla="*/ 1020091 w 12192000"/>
                <a:gd name="connsiteY70-2982" fmla="*/ 4990 h 2945610"/>
                <a:gd name="connsiteX71-2983" fmla="*/ 2037961 w 12192000"/>
                <a:gd name="connsiteY71-2984" fmla="*/ 18049 h 2945610"/>
                <a:gd name="connsiteX72-2985" fmla="*/ 2037963 w 12192000"/>
                <a:gd name="connsiteY72-2986" fmla="*/ 18048 h 2945610"/>
                <a:gd name="connsiteX73-2987" fmla="*/ 3033319 w 12192000"/>
                <a:gd name="connsiteY73-2988" fmla="*/ 18048 h 2945610"/>
                <a:gd name="connsiteX74-2989" fmla="*/ 3053896 w 12192000"/>
                <a:gd name="connsiteY74-2990" fmla="*/ 6114 h 2945610"/>
                <a:gd name="connsiteX75-2991" fmla="*/ 3053896 w 12192000"/>
                <a:gd name="connsiteY75-2992" fmla="*/ 4990 h 2945610"/>
                <a:gd name="connsiteX76-2993" fmla="*/ 3054864 w 12192000"/>
                <a:gd name="connsiteY76-2994" fmla="*/ 5552 h 2945610"/>
                <a:gd name="connsiteX77-2995" fmla="*/ 3055833 w 12192000"/>
                <a:gd name="connsiteY77-2996" fmla="*/ 4990 h 2945610"/>
                <a:gd name="connsiteX78-2997" fmla="*/ 3055833 w 12192000"/>
                <a:gd name="connsiteY78-2998" fmla="*/ 6114 h 2945610"/>
                <a:gd name="connsiteX79-2999" fmla="*/ 3076411 w 12192000"/>
                <a:gd name="connsiteY79-3000" fmla="*/ 18049 h 2945610"/>
                <a:gd name="connsiteX80-3001" fmla="*/ 4071766 w 12192000"/>
                <a:gd name="connsiteY80-3002" fmla="*/ 18049 h 2945610"/>
                <a:gd name="connsiteX81-3003" fmla="*/ 4071766 w 12192000"/>
                <a:gd name="connsiteY81-3004" fmla="*/ 287339 h 2945610"/>
                <a:gd name="connsiteX82-3005" fmla="*/ 4071768 w 12192000"/>
                <a:gd name="connsiteY82-3006" fmla="*/ 18048 h 2945610"/>
                <a:gd name="connsiteX83-3007" fmla="*/ 5067121 w 12192000"/>
                <a:gd name="connsiteY83-3008" fmla="*/ 18048 h 2945610"/>
                <a:gd name="connsiteX84-3009" fmla="*/ 5085013 w 12192000"/>
                <a:gd name="connsiteY84-3010" fmla="*/ 7671 h 2945610"/>
                <a:gd name="connsiteX85-3011" fmla="*/ 5085013 w 12192000"/>
                <a:gd name="connsiteY85-3012" fmla="*/ 4989 h 2945610"/>
                <a:gd name="connsiteX86-3013" fmla="*/ 5087325 w 12192000"/>
                <a:gd name="connsiteY86-3014" fmla="*/ 6330 h 2945610"/>
                <a:gd name="connsiteX87-3015" fmla="*/ 5089635 w 12192000"/>
                <a:gd name="connsiteY87-3016" fmla="*/ 4990 h 2945610"/>
                <a:gd name="connsiteX88-3017" fmla="*/ 5089635 w 12192000"/>
                <a:gd name="connsiteY88-3018" fmla="*/ 7670 h 2945610"/>
                <a:gd name="connsiteX89-3019" fmla="*/ 5107529 w 12192000"/>
                <a:gd name="connsiteY89-3020" fmla="*/ 18048 h 2945610"/>
                <a:gd name="connsiteX90-3021" fmla="*/ 6102885 w 12192000"/>
                <a:gd name="connsiteY90-3022" fmla="*/ 18048 h 2945610"/>
                <a:gd name="connsiteX91-3023" fmla="*/ 6102885 w 12192000"/>
                <a:gd name="connsiteY91-3024" fmla="*/ 18049 h 2945610"/>
                <a:gd name="connsiteX92-3025" fmla="*/ 7088165 w 12192000"/>
                <a:gd name="connsiteY92-3026" fmla="*/ 18049 h 2945610"/>
                <a:gd name="connsiteX93-3027" fmla="*/ 7119284 w 12192000"/>
                <a:gd name="connsiteY93-3028" fmla="*/ 0 h 2945610"/>
                <a:gd name="connsiteX0-3029" fmla="*/ 4071994 w 12192000"/>
                <a:gd name="connsiteY0-3030" fmla="*/ 1768071 h 2945610"/>
                <a:gd name="connsiteX1-3031" fmla="*/ 4071766 w 12192000"/>
                <a:gd name="connsiteY1-3032" fmla="*/ 1768203 h 2945610"/>
                <a:gd name="connsiteX2-3033" fmla="*/ 4071994 w 12192000"/>
                <a:gd name="connsiteY2-3034" fmla="*/ 1768071 h 2945610"/>
                <a:gd name="connsiteX3-3035" fmla="*/ 7119284 w 12192000"/>
                <a:gd name="connsiteY3-3036" fmla="*/ 0 h 2945610"/>
                <a:gd name="connsiteX4-3037" fmla="*/ 7119284 w 12192000"/>
                <a:gd name="connsiteY4-3038" fmla="*/ 10263 h 2945610"/>
                <a:gd name="connsiteX5-3039" fmla="*/ 7132707 w 12192000"/>
                <a:gd name="connsiteY5-3040" fmla="*/ 18048 h 2945610"/>
                <a:gd name="connsiteX6-3041" fmla="*/ 8131064 w 12192000"/>
                <a:gd name="connsiteY6-3042" fmla="*/ 18048 h 2945610"/>
                <a:gd name="connsiteX7-3043" fmla="*/ 8131064 w 12192000"/>
                <a:gd name="connsiteY7-3044" fmla="*/ 287339 h 2945610"/>
                <a:gd name="connsiteX8-3045" fmla="*/ 8135528 w 12192000"/>
                <a:gd name="connsiteY8-3046" fmla="*/ 287339 h 2945610"/>
                <a:gd name="connsiteX9-3047" fmla="*/ 8135528 w 12192000"/>
                <a:gd name="connsiteY9-3048" fmla="*/ 18048 h 2945610"/>
                <a:gd name="connsiteX10-3049" fmla="*/ 9122282 w 12192000"/>
                <a:gd name="connsiteY10-3050" fmla="*/ 18048 h 2945610"/>
                <a:gd name="connsiteX11-3051" fmla="*/ 9140528 w 12192000"/>
                <a:gd name="connsiteY11-3052" fmla="*/ 7464 h 2945610"/>
                <a:gd name="connsiteX12-3053" fmla="*/ 9140528 w 12192000"/>
                <a:gd name="connsiteY12-3054" fmla="*/ 6729 h 2945610"/>
                <a:gd name="connsiteX13-3055" fmla="*/ 9141162 w 12192000"/>
                <a:gd name="connsiteY13-3056" fmla="*/ 7097 h 2945610"/>
                <a:gd name="connsiteX14-3057" fmla="*/ 9153398 w 12192000"/>
                <a:gd name="connsiteY14-3058" fmla="*/ 0 h 2945610"/>
                <a:gd name="connsiteX15-3059" fmla="*/ 9153398 w 12192000"/>
                <a:gd name="connsiteY15-3060" fmla="*/ 14193 h 2945610"/>
                <a:gd name="connsiteX16-3061" fmla="*/ 9160044 w 12192000"/>
                <a:gd name="connsiteY16-3062" fmla="*/ 18048 h 2945610"/>
                <a:gd name="connsiteX17-3063" fmla="*/ 10158400 w 12192000"/>
                <a:gd name="connsiteY17-3064" fmla="*/ 18048 h 2945610"/>
                <a:gd name="connsiteX18-3065" fmla="*/ 10158400 w 12192000"/>
                <a:gd name="connsiteY18-3066" fmla="*/ 287339 h 2945610"/>
                <a:gd name="connsiteX19-3067" fmla="*/ 10162864 w 12192000"/>
                <a:gd name="connsiteY19-3068" fmla="*/ 287339 h 2945610"/>
                <a:gd name="connsiteX20-3069" fmla="*/ 10162864 w 12192000"/>
                <a:gd name="connsiteY20-3070" fmla="*/ 18048 h 2945610"/>
                <a:gd name="connsiteX21-3071" fmla="*/ 11149618 w 12192000"/>
                <a:gd name="connsiteY21-3072" fmla="*/ 18048 h 2945610"/>
                <a:gd name="connsiteX22-3073" fmla="*/ 11180734 w 12192000"/>
                <a:gd name="connsiteY22-3074" fmla="*/ 0 h 2945610"/>
                <a:gd name="connsiteX23-3075" fmla="*/ 11180734 w 12192000"/>
                <a:gd name="connsiteY23-3076" fmla="*/ 18048 h 2945610"/>
                <a:gd name="connsiteX24-3077" fmla="*/ 12160884 w 12192000"/>
                <a:gd name="connsiteY24-3078" fmla="*/ 18048 h 2945610"/>
                <a:gd name="connsiteX25-3079" fmla="*/ 12192000 w 12192000"/>
                <a:gd name="connsiteY25-3080" fmla="*/ 0 h 2945610"/>
                <a:gd name="connsiteX26-3081" fmla="*/ 12192000 w 12192000"/>
                <a:gd name="connsiteY26-3082" fmla="*/ 1176792 h 2945610"/>
                <a:gd name="connsiteX27-3083" fmla="*/ 12192000 w 12192000"/>
                <a:gd name="connsiteY27-3084" fmla="*/ 1180732 h 2945610"/>
                <a:gd name="connsiteX28-3085" fmla="*/ 12188602 w 12192000"/>
                <a:gd name="connsiteY28-3086" fmla="*/ 1178762 h 2945610"/>
                <a:gd name="connsiteX29-3087" fmla="*/ 11174128 w 12192000"/>
                <a:gd name="connsiteY29-3088" fmla="*/ 1767158 h 2945610"/>
                <a:gd name="connsiteX30-3089" fmla="*/ 11174128 w 12192000"/>
                <a:gd name="connsiteY30-3090" fmla="*/ 1180624 h 2945610"/>
                <a:gd name="connsiteX31-3091" fmla="*/ 10166452 w 12192000"/>
                <a:gd name="connsiteY31-3092" fmla="*/ 1765077 h 2945610"/>
                <a:gd name="connsiteX32-3093" fmla="*/ 10166452 w 12192000"/>
                <a:gd name="connsiteY32-3094" fmla="*/ 1769201 h 2945610"/>
                <a:gd name="connsiteX33-3095" fmla="*/ 10162896 w 12192000"/>
                <a:gd name="connsiteY33-3096" fmla="*/ 1767139 h 2945610"/>
                <a:gd name="connsiteX34-3097" fmla="*/ 10162864 w 12192000"/>
                <a:gd name="connsiteY34-3098" fmla="*/ 1767158 h 2945610"/>
                <a:gd name="connsiteX35-3099" fmla="*/ 10162864 w 12192000"/>
                <a:gd name="connsiteY35-3100" fmla="*/ 1767120 h 2945610"/>
                <a:gd name="connsiteX36-3101" fmla="*/ 9151990 w 12192000"/>
                <a:gd name="connsiteY36-3102" fmla="*/ 1180813 h 2945610"/>
                <a:gd name="connsiteX37-3103" fmla="*/ 9140528 w 12192000"/>
                <a:gd name="connsiteY37-3104" fmla="*/ 1187461 h 2945610"/>
                <a:gd name="connsiteX38-3105" fmla="*/ 9140528 w 12192000"/>
                <a:gd name="connsiteY38-3106" fmla="*/ 1184256 h 2945610"/>
                <a:gd name="connsiteX39-3107" fmla="*/ 8139115 w 12192000"/>
                <a:gd name="connsiteY39-3108" fmla="*/ 1765077 h 2945610"/>
                <a:gd name="connsiteX40-3109" fmla="*/ 8139115 w 12192000"/>
                <a:gd name="connsiteY40-3110" fmla="*/ 1769201 h 2945610"/>
                <a:gd name="connsiteX41-3111" fmla="*/ 8135560 w 12192000"/>
                <a:gd name="connsiteY41-3112" fmla="*/ 1767139 h 2945610"/>
                <a:gd name="connsiteX42-3113" fmla="*/ 8135527 w 12192000"/>
                <a:gd name="connsiteY42-3114" fmla="*/ 1767158 h 2945610"/>
                <a:gd name="connsiteX43-3115" fmla="*/ 8135527 w 12192000"/>
                <a:gd name="connsiteY43-3116" fmla="*/ 1767120 h 2945610"/>
                <a:gd name="connsiteX44-3117" fmla="*/ 8127487 w 12192000"/>
                <a:gd name="connsiteY44-3118" fmla="*/ 1762457 h 2945610"/>
                <a:gd name="connsiteX45-3119" fmla="*/ 7119284 w 12192000"/>
                <a:gd name="connsiteY45-3120" fmla="*/ 2347214 h 2945610"/>
                <a:gd name="connsiteX46-3121" fmla="*/ 7119284 w 12192000"/>
                <a:gd name="connsiteY46-3122" fmla="*/ 2355323 h 2945610"/>
                <a:gd name="connsiteX47-3123" fmla="*/ 7113383 w 12192000"/>
                <a:gd name="connsiteY47-3124" fmla="*/ 2351900 h 2945610"/>
                <a:gd name="connsiteX48-3125" fmla="*/ 6103727 w 12192000"/>
                <a:gd name="connsiteY48-3126" fmla="*/ 2937501 h 2945610"/>
                <a:gd name="connsiteX49-3127" fmla="*/ 6103727 w 12192000"/>
                <a:gd name="connsiteY49-3128" fmla="*/ 2945610 h 2945610"/>
                <a:gd name="connsiteX50-3129" fmla="*/ 5087399 w 12192000"/>
                <a:gd name="connsiteY50-3130" fmla="*/ 2356139 h 2945610"/>
                <a:gd name="connsiteX51-3131" fmla="*/ 5085013 w 12192000"/>
                <a:gd name="connsiteY51-3132" fmla="*/ 2357523 h 2945610"/>
                <a:gd name="connsiteX52-3133" fmla="*/ 5084646 w 12192000"/>
                <a:gd name="connsiteY52-3134" fmla="*/ 2361463 h 2945610"/>
                <a:gd name="connsiteX53-3135" fmla="*/ 4071766 w 12192000"/>
                <a:gd name="connsiteY53-3136" fmla="*/ 1773990 h 2945610"/>
                <a:gd name="connsiteX54-3137" fmla="*/ 4071766 w 12192000"/>
                <a:gd name="connsiteY54-3138" fmla="*/ 1774966 h 2945610"/>
                <a:gd name="connsiteX55-3139" fmla="*/ 3054863 w 12192000"/>
                <a:gd name="connsiteY55-3140" fmla="*/ 1185161 h 2945610"/>
                <a:gd name="connsiteX56-3141" fmla="*/ 3053896 w 12192000"/>
                <a:gd name="connsiteY56-3142" fmla="*/ 1185722 h 2945610"/>
                <a:gd name="connsiteX57-3143" fmla="*/ 3053896 w 12192000"/>
                <a:gd name="connsiteY57-3144" fmla="*/ 1184600 h 2945610"/>
                <a:gd name="connsiteX58-3145" fmla="*/ 3053896 w 12192000"/>
                <a:gd name="connsiteY58-3146" fmla="*/ 1184598 h 2945610"/>
                <a:gd name="connsiteX59-3147" fmla="*/ 3051900 w 12192000"/>
                <a:gd name="connsiteY59-3148" fmla="*/ 1183441 h 2945610"/>
                <a:gd name="connsiteX60-3149" fmla="*/ 2038189 w 12192000"/>
                <a:gd name="connsiteY60-3150" fmla="*/ 1771394 h 2945610"/>
                <a:gd name="connsiteX61-3151" fmla="*/ 2037962 w 12192000"/>
                <a:gd name="connsiteY61-3152" fmla="*/ 1774966 h 2945610"/>
                <a:gd name="connsiteX62-3153" fmla="*/ 1021058 w 12192000"/>
                <a:gd name="connsiteY62-3154" fmla="*/ 1185161 h 2945610"/>
                <a:gd name="connsiteX63-3155" fmla="*/ 1020091 w 12192000"/>
                <a:gd name="connsiteY63-3156" fmla="*/ 1185722 h 2945610"/>
                <a:gd name="connsiteX64-3157" fmla="*/ 1017871 w 12192000"/>
                <a:gd name="connsiteY64-3158" fmla="*/ 1774966 h 2945610"/>
                <a:gd name="connsiteX65-3159" fmla="*/ 967 w 12192000"/>
                <a:gd name="connsiteY65-3160" fmla="*/ 1185161 h 2945610"/>
                <a:gd name="connsiteX66-3161" fmla="*/ 0 w 12192000"/>
                <a:gd name="connsiteY66-3162" fmla="*/ 1185722 h 2945610"/>
                <a:gd name="connsiteX67-3163" fmla="*/ 0 w 12192000"/>
                <a:gd name="connsiteY67-3164" fmla="*/ 4990 h 2945610"/>
                <a:gd name="connsiteX68-3165" fmla="*/ 22515 w 12192000"/>
                <a:gd name="connsiteY68-3166" fmla="*/ 18049 h 2945610"/>
                <a:gd name="connsiteX69-3167" fmla="*/ 1017871 w 12192000"/>
                <a:gd name="connsiteY69-3168" fmla="*/ 18049 h 2945610"/>
                <a:gd name="connsiteX70-3169" fmla="*/ 2037961 w 12192000"/>
                <a:gd name="connsiteY70-3170" fmla="*/ 18049 h 2945610"/>
                <a:gd name="connsiteX71-3171" fmla="*/ 2037963 w 12192000"/>
                <a:gd name="connsiteY71-3172" fmla="*/ 18048 h 2945610"/>
                <a:gd name="connsiteX72-3173" fmla="*/ 3033319 w 12192000"/>
                <a:gd name="connsiteY72-3174" fmla="*/ 18048 h 2945610"/>
                <a:gd name="connsiteX73-3175" fmla="*/ 3053896 w 12192000"/>
                <a:gd name="connsiteY73-3176" fmla="*/ 6114 h 2945610"/>
                <a:gd name="connsiteX74-3177" fmla="*/ 3053896 w 12192000"/>
                <a:gd name="connsiteY74-3178" fmla="*/ 4990 h 2945610"/>
                <a:gd name="connsiteX75-3179" fmla="*/ 3054864 w 12192000"/>
                <a:gd name="connsiteY75-3180" fmla="*/ 5552 h 2945610"/>
                <a:gd name="connsiteX76-3181" fmla="*/ 3055833 w 12192000"/>
                <a:gd name="connsiteY76-3182" fmla="*/ 4990 h 2945610"/>
                <a:gd name="connsiteX77-3183" fmla="*/ 3055833 w 12192000"/>
                <a:gd name="connsiteY77-3184" fmla="*/ 6114 h 2945610"/>
                <a:gd name="connsiteX78-3185" fmla="*/ 3076411 w 12192000"/>
                <a:gd name="connsiteY78-3186" fmla="*/ 18049 h 2945610"/>
                <a:gd name="connsiteX79-3187" fmla="*/ 4071766 w 12192000"/>
                <a:gd name="connsiteY79-3188" fmla="*/ 18049 h 2945610"/>
                <a:gd name="connsiteX80-3189" fmla="*/ 4071766 w 12192000"/>
                <a:gd name="connsiteY80-3190" fmla="*/ 287339 h 2945610"/>
                <a:gd name="connsiteX81-3191" fmla="*/ 4071768 w 12192000"/>
                <a:gd name="connsiteY81-3192" fmla="*/ 18048 h 2945610"/>
                <a:gd name="connsiteX82-3193" fmla="*/ 5067121 w 12192000"/>
                <a:gd name="connsiteY82-3194" fmla="*/ 18048 h 2945610"/>
                <a:gd name="connsiteX83-3195" fmla="*/ 5085013 w 12192000"/>
                <a:gd name="connsiteY83-3196" fmla="*/ 7671 h 2945610"/>
                <a:gd name="connsiteX84-3197" fmla="*/ 5085013 w 12192000"/>
                <a:gd name="connsiteY84-3198" fmla="*/ 4989 h 2945610"/>
                <a:gd name="connsiteX85-3199" fmla="*/ 5087325 w 12192000"/>
                <a:gd name="connsiteY85-3200" fmla="*/ 6330 h 2945610"/>
                <a:gd name="connsiteX86-3201" fmla="*/ 5089635 w 12192000"/>
                <a:gd name="connsiteY86-3202" fmla="*/ 4990 h 2945610"/>
                <a:gd name="connsiteX87-3203" fmla="*/ 5089635 w 12192000"/>
                <a:gd name="connsiteY87-3204" fmla="*/ 7670 h 2945610"/>
                <a:gd name="connsiteX88-3205" fmla="*/ 5107529 w 12192000"/>
                <a:gd name="connsiteY88-3206" fmla="*/ 18048 h 2945610"/>
                <a:gd name="connsiteX89-3207" fmla="*/ 6102885 w 12192000"/>
                <a:gd name="connsiteY89-3208" fmla="*/ 18048 h 2945610"/>
                <a:gd name="connsiteX90-3209" fmla="*/ 6102885 w 12192000"/>
                <a:gd name="connsiteY90-3210" fmla="*/ 18049 h 2945610"/>
                <a:gd name="connsiteX91-3211" fmla="*/ 7088165 w 12192000"/>
                <a:gd name="connsiteY91-3212" fmla="*/ 18049 h 2945610"/>
                <a:gd name="connsiteX92-3213" fmla="*/ 7119284 w 12192000"/>
                <a:gd name="connsiteY92-3214" fmla="*/ 0 h 2945610"/>
                <a:gd name="connsiteX0-3215" fmla="*/ 4071994 w 12192000"/>
                <a:gd name="connsiteY0-3216" fmla="*/ 1768071 h 2945610"/>
                <a:gd name="connsiteX1-3217" fmla="*/ 4071766 w 12192000"/>
                <a:gd name="connsiteY1-3218" fmla="*/ 1768203 h 2945610"/>
                <a:gd name="connsiteX2-3219" fmla="*/ 4071994 w 12192000"/>
                <a:gd name="connsiteY2-3220" fmla="*/ 1768071 h 2945610"/>
                <a:gd name="connsiteX3-3221" fmla="*/ 7119284 w 12192000"/>
                <a:gd name="connsiteY3-3222" fmla="*/ 0 h 2945610"/>
                <a:gd name="connsiteX4-3223" fmla="*/ 7119284 w 12192000"/>
                <a:gd name="connsiteY4-3224" fmla="*/ 10263 h 2945610"/>
                <a:gd name="connsiteX5-3225" fmla="*/ 7132707 w 12192000"/>
                <a:gd name="connsiteY5-3226" fmla="*/ 18048 h 2945610"/>
                <a:gd name="connsiteX6-3227" fmla="*/ 8131064 w 12192000"/>
                <a:gd name="connsiteY6-3228" fmla="*/ 18048 h 2945610"/>
                <a:gd name="connsiteX7-3229" fmla="*/ 8131064 w 12192000"/>
                <a:gd name="connsiteY7-3230" fmla="*/ 287339 h 2945610"/>
                <a:gd name="connsiteX8-3231" fmla="*/ 8135528 w 12192000"/>
                <a:gd name="connsiteY8-3232" fmla="*/ 287339 h 2945610"/>
                <a:gd name="connsiteX9-3233" fmla="*/ 8135528 w 12192000"/>
                <a:gd name="connsiteY9-3234" fmla="*/ 18048 h 2945610"/>
                <a:gd name="connsiteX10-3235" fmla="*/ 9122282 w 12192000"/>
                <a:gd name="connsiteY10-3236" fmla="*/ 18048 h 2945610"/>
                <a:gd name="connsiteX11-3237" fmla="*/ 9140528 w 12192000"/>
                <a:gd name="connsiteY11-3238" fmla="*/ 7464 h 2945610"/>
                <a:gd name="connsiteX12-3239" fmla="*/ 9140528 w 12192000"/>
                <a:gd name="connsiteY12-3240" fmla="*/ 6729 h 2945610"/>
                <a:gd name="connsiteX13-3241" fmla="*/ 9141162 w 12192000"/>
                <a:gd name="connsiteY13-3242" fmla="*/ 7097 h 2945610"/>
                <a:gd name="connsiteX14-3243" fmla="*/ 9153398 w 12192000"/>
                <a:gd name="connsiteY14-3244" fmla="*/ 0 h 2945610"/>
                <a:gd name="connsiteX15-3245" fmla="*/ 9153398 w 12192000"/>
                <a:gd name="connsiteY15-3246" fmla="*/ 14193 h 2945610"/>
                <a:gd name="connsiteX16-3247" fmla="*/ 9160044 w 12192000"/>
                <a:gd name="connsiteY16-3248" fmla="*/ 18048 h 2945610"/>
                <a:gd name="connsiteX17-3249" fmla="*/ 10158400 w 12192000"/>
                <a:gd name="connsiteY17-3250" fmla="*/ 18048 h 2945610"/>
                <a:gd name="connsiteX18-3251" fmla="*/ 10158400 w 12192000"/>
                <a:gd name="connsiteY18-3252" fmla="*/ 287339 h 2945610"/>
                <a:gd name="connsiteX19-3253" fmla="*/ 10162864 w 12192000"/>
                <a:gd name="connsiteY19-3254" fmla="*/ 287339 h 2945610"/>
                <a:gd name="connsiteX20-3255" fmla="*/ 10162864 w 12192000"/>
                <a:gd name="connsiteY20-3256" fmla="*/ 18048 h 2945610"/>
                <a:gd name="connsiteX21-3257" fmla="*/ 11149618 w 12192000"/>
                <a:gd name="connsiteY21-3258" fmla="*/ 18048 h 2945610"/>
                <a:gd name="connsiteX22-3259" fmla="*/ 11180734 w 12192000"/>
                <a:gd name="connsiteY22-3260" fmla="*/ 0 h 2945610"/>
                <a:gd name="connsiteX23-3261" fmla="*/ 11180734 w 12192000"/>
                <a:gd name="connsiteY23-3262" fmla="*/ 18048 h 2945610"/>
                <a:gd name="connsiteX24-3263" fmla="*/ 12160884 w 12192000"/>
                <a:gd name="connsiteY24-3264" fmla="*/ 18048 h 2945610"/>
                <a:gd name="connsiteX25-3265" fmla="*/ 12192000 w 12192000"/>
                <a:gd name="connsiteY25-3266" fmla="*/ 0 h 2945610"/>
                <a:gd name="connsiteX26-3267" fmla="*/ 12192000 w 12192000"/>
                <a:gd name="connsiteY26-3268" fmla="*/ 1176792 h 2945610"/>
                <a:gd name="connsiteX27-3269" fmla="*/ 12192000 w 12192000"/>
                <a:gd name="connsiteY27-3270" fmla="*/ 1180732 h 2945610"/>
                <a:gd name="connsiteX28-3271" fmla="*/ 12188602 w 12192000"/>
                <a:gd name="connsiteY28-3272" fmla="*/ 1178762 h 2945610"/>
                <a:gd name="connsiteX29-3273" fmla="*/ 11174128 w 12192000"/>
                <a:gd name="connsiteY29-3274" fmla="*/ 1767158 h 2945610"/>
                <a:gd name="connsiteX30-3275" fmla="*/ 11174128 w 12192000"/>
                <a:gd name="connsiteY30-3276" fmla="*/ 1180624 h 2945610"/>
                <a:gd name="connsiteX31-3277" fmla="*/ 10166452 w 12192000"/>
                <a:gd name="connsiteY31-3278" fmla="*/ 1765077 h 2945610"/>
                <a:gd name="connsiteX32-3279" fmla="*/ 10166452 w 12192000"/>
                <a:gd name="connsiteY32-3280" fmla="*/ 1769201 h 2945610"/>
                <a:gd name="connsiteX33-3281" fmla="*/ 10162896 w 12192000"/>
                <a:gd name="connsiteY33-3282" fmla="*/ 1767139 h 2945610"/>
                <a:gd name="connsiteX34-3283" fmla="*/ 10162864 w 12192000"/>
                <a:gd name="connsiteY34-3284" fmla="*/ 1767158 h 2945610"/>
                <a:gd name="connsiteX35-3285" fmla="*/ 10162864 w 12192000"/>
                <a:gd name="connsiteY35-3286" fmla="*/ 1767120 h 2945610"/>
                <a:gd name="connsiteX36-3287" fmla="*/ 9151990 w 12192000"/>
                <a:gd name="connsiteY36-3288" fmla="*/ 1180813 h 2945610"/>
                <a:gd name="connsiteX37-3289" fmla="*/ 9140528 w 12192000"/>
                <a:gd name="connsiteY37-3290" fmla="*/ 1187461 h 2945610"/>
                <a:gd name="connsiteX38-3291" fmla="*/ 9140528 w 12192000"/>
                <a:gd name="connsiteY38-3292" fmla="*/ 1184256 h 2945610"/>
                <a:gd name="connsiteX39-3293" fmla="*/ 8139115 w 12192000"/>
                <a:gd name="connsiteY39-3294" fmla="*/ 1765077 h 2945610"/>
                <a:gd name="connsiteX40-3295" fmla="*/ 8139115 w 12192000"/>
                <a:gd name="connsiteY40-3296" fmla="*/ 1769201 h 2945610"/>
                <a:gd name="connsiteX41-3297" fmla="*/ 8135560 w 12192000"/>
                <a:gd name="connsiteY41-3298" fmla="*/ 1767139 h 2945610"/>
                <a:gd name="connsiteX42-3299" fmla="*/ 8135527 w 12192000"/>
                <a:gd name="connsiteY42-3300" fmla="*/ 1767158 h 2945610"/>
                <a:gd name="connsiteX43-3301" fmla="*/ 8135527 w 12192000"/>
                <a:gd name="connsiteY43-3302" fmla="*/ 1767120 h 2945610"/>
                <a:gd name="connsiteX44-3303" fmla="*/ 8127487 w 12192000"/>
                <a:gd name="connsiteY44-3304" fmla="*/ 1762457 h 2945610"/>
                <a:gd name="connsiteX45-3305" fmla="*/ 7119284 w 12192000"/>
                <a:gd name="connsiteY45-3306" fmla="*/ 2347214 h 2945610"/>
                <a:gd name="connsiteX46-3307" fmla="*/ 7119284 w 12192000"/>
                <a:gd name="connsiteY46-3308" fmla="*/ 2355323 h 2945610"/>
                <a:gd name="connsiteX47-3309" fmla="*/ 7113383 w 12192000"/>
                <a:gd name="connsiteY47-3310" fmla="*/ 2351900 h 2945610"/>
                <a:gd name="connsiteX48-3311" fmla="*/ 6103727 w 12192000"/>
                <a:gd name="connsiteY48-3312" fmla="*/ 2937501 h 2945610"/>
                <a:gd name="connsiteX49-3313" fmla="*/ 6103727 w 12192000"/>
                <a:gd name="connsiteY49-3314" fmla="*/ 2945610 h 2945610"/>
                <a:gd name="connsiteX50-3315" fmla="*/ 5087399 w 12192000"/>
                <a:gd name="connsiteY50-3316" fmla="*/ 2356139 h 2945610"/>
                <a:gd name="connsiteX51-3317" fmla="*/ 5085013 w 12192000"/>
                <a:gd name="connsiteY51-3318" fmla="*/ 2357523 h 2945610"/>
                <a:gd name="connsiteX52-3319" fmla="*/ 5084646 w 12192000"/>
                <a:gd name="connsiteY52-3320" fmla="*/ 2361463 h 2945610"/>
                <a:gd name="connsiteX53-3321" fmla="*/ 4071766 w 12192000"/>
                <a:gd name="connsiteY53-3322" fmla="*/ 1773990 h 2945610"/>
                <a:gd name="connsiteX54-3323" fmla="*/ 4071766 w 12192000"/>
                <a:gd name="connsiteY54-3324" fmla="*/ 1774966 h 2945610"/>
                <a:gd name="connsiteX55-3325" fmla="*/ 3054863 w 12192000"/>
                <a:gd name="connsiteY55-3326" fmla="*/ 1185161 h 2945610"/>
                <a:gd name="connsiteX56-3327" fmla="*/ 3053896 w 12192000"/>
                <a:gd name="connsiteY56-3328" fmla="*/ 1185722 h 2945610"/>
                <a:gd name="connsiteX57-3329" fmla="*/ 3053896 w 12192000"/>
                <a:gd name="connsiteY57-3330" fmla="*/ 1184600 h 2945610"/>
                <a:gd name="connsiteX58-3331" fmla="*/ 3053896 w 12192000"/>
                <a:gd name="connsiteY58-3332" fmla="*/ 1184598 h 2945610"/>
                <a:gd name="connsiteX59-3333" fmla="*/ 3051900 w 12192000"/>
                <a:gd name="connsiteY59-3334" fmla="*/ 1183441 h 2945610"/>
                <a:gd name="connsiteX60-3335" fmla="*/ 2038189 w 12192000"/>
                <a:gd name="connsiteY60-3336" fmla="*/ 1771394 h 2945610"/>
                <a:gd name="connsiteX61-3337" fmla="*/ 2037962 w 12192000"/>
                <a:gd name="connsiteY61-3338" fmla="*/ 1774966 h 2945610"/>
                <a:gd name="connsiteX62-3339" fmla="*/ 1021058 w 12192000"/>
                <a:gd name="connsiteY62-3340" fmla="*/ 1185161 h 2945610"/>
                <a:gd name="connsiteX63-3341" fmla="*/ 1020091 w 12192000"/>
                <a:gd name="connsiteY63-3342" fmla="*/ 1185722 h 2945610"/>
                <a:gd name="connsiteX64-3343" fmla="*/ 1017871 w 12192000"/>
                <a:gd name="connsiteY64-3344" fmla="*/ 1774966 h 2945610"/>
                <a:gd name="connsiteX65-3345" fmla="*/ 967 w 12192000"/>
                <a:gd name="connsiteY65-3346" fmla="*/ 1185161 h 2945610"/>
                <a:gd name="connsiteX66-3347" fmla="*/ 0 w 12192000"/>
                <a:gd name="connsiteY66-3348" fmla="*/ 1185722 h 2945610"/>
                <a:gd name="connsiteX67-3349" fmla="*/ 0 w 12192000"/>
                <a:gd name="connsiteY67-3350" fmla="*/ 4990 h 2945610"/>
                <a:gd name="connsiteX68-3351" fmla="*/ 22515 w 12192000"/>
                <a:gd name="connsiteY68-3352" fmla="*/ 18049 h 2945610"/>
                <a:gd name="connsiteX69-3353" fmla="*/ 1017871 w 12192000"/>
                <a:gd name="connsiteY69-3354" fmla="*/ 18049 h 2945610"/>
                <a:gd name="connsiteX70-3355" fmla="*/ 2037961 w 12192000"/>
                <a:gd name="connsiteY70-3356" fmla="*/ 18049 h 2945610"/>
                <a:gd name="connsiteX71-3357" fmla="*/ 2037963 w 12192000"/>
                <a:gd name="connsiteY71-3358" fmla="*/ 18048 h 2945610"/>
                <a:gd name="connsiteX72-3359" fmla="*/ 3033319 w 12192000"/>
                <a:gd name="connsiteY72-3360" fmla="*/ 18048 h 2945610"/>
                <a:gd name="connsiteX73-3361" fmla="*/ 3053896 w 12192000"/>
                <a:gd name="connsiteY73-3362" fmla="*/ 6114 h 2945610"/>
                <a:gd name="connsiteX74-3363" fmla="*/ 3053896 w 12192000"/>
                <a:gd name="connsiteY74-3364" fmla="*/ 4990 h 2945610"/>
                <a:gd name="connsiteX75-3365" fmla="*/ 3054864 w 12192000"/>
                <a:gd name="connsiteY75-3366" fmla="*/ 5552 h 2945610"/>
                <a:gd name="connsiteX76-3367" fmla="*/ 3055833 w 12192000"/>
                <a:gd name="connsiteY76-3368" fmla="*/ 4990 h 2945610"/>
                <a:gd name="connsiteX77-3369" fmla="*/ 3055833 w 12192000"/>
                <a:gd name="connsiteY77-3370" fmla="*/ 6114 h 2945610"/>
                <a:gd name="connsiteX78-3371" fmla="*/ 3076411 w 12192000"/>
                <a:gd name="connsiteY78-3372" fmla="*/ 18049 h 2945610"/>
                <a:gd name="connsiteX79-3373" fmla="*/ 4071766 w 12192000"/>
                <a:gd name="connsiteY79-3374" fmla="*/ 18049 h 2945610"/>
                <a:gd name="connsiteX80-3375" fmla="*/ 4071768 w 12192000"/>
                <a:gd name="connsiteY80-3376" fmla="*/ 18048 h 2945610"/>
                <a:gd name="connsiteX81-3377" fmla="*/ 5067121 w 12192000"/>
                <a:gd name="connsiteY81-3378" fmla="*/ 18048 h 2945610"/>
                <a:gd name="connsiteX82-3379" fmla="*/ 5085013 w 12192000"/>
                <a:gd name="connsiteY82-3380" fmla="*/ 7671 h 2945610"/>
                <a:gd name="connsiteX83-3381" fmla="*/ 5085013 w 12192000"/>
                <a:gd name="connsiteY83-3382" fmla="*/ 4989 h 2945610"/>
                <a:gd name="connsiteX84-3383" fmla="*/ 5087325 w 12192000"/>
                <a:gd name="connsiteY84-3384" fmla="*/ 6330 h 2945610"/>
                <a:gd name="connsiteX85-3385" fmla="*/ 5089635 w 12192000"/>
                <a:gd name="connsiteY85-3386" fmla="*/ 4990 h 2945610"/>
                <a:gd name="connsiteX86-3387" fmla="*/ 5089635 w 12192000"/>
                <a:gd name="connsiteY86-3388" fmla="*/ 7670 h 2945610"/>
                <a:gd name="connsiteX87-3389" fmla="*/ 5107529 w 12192000"/>
                <a:gd name="connsiteY87-3390" fmla="*/ 18048 h 2945610"/>
                <a:gd name="connsiteX88-3391" fmla="*/ 6102885 w 12192000"/>
                <a:gd name="connsiteY88-3392" fmla="*/ 18048 h 2945610"/>
                <a:gd name="connsiteX89-3393" fmla="*/ 6102885 w 12192000"/>
                <a:gd name="connsiteY89-3394" fmla="*/ 18049 h 2945610"/>
                <a:gd name="connsiteX90-3395" fmla="*/ 7088165 w 12192000"/>
                <a:gd name="connsiteY90-3396" fmla="*/ 18049 h 2945610"/>
                <a:gd name="connsiteX91-3397" fmla="*/ 7119284 w 12192000"/>
                <a:gd name="connsiteY91-3398" fmla="*/ 0 h 2945610"/>
                <a:gd name="connsiteX0-3399" fmla="*/ 4071994 w 12192000"/>
                <a:gd name="connsiteY0-3400" fmla="*/ 1768071 h 2945610"/>
                <a:gd name="connsiteX1-3401" fmla="*/ 4071766 w 12192000"/>
                <a:gd name="connsiteY1-3402" fmla="*/ 1768203 h 2945610"/>
                <a:gd name="connsiteX2-3403" fmla="*/ 4071994 w 12192000"/>
                <a:gd name="connsiteY2-3404" fmla="*/ 1768071 h 2945610"/>
                <a:gd name="connsiteX3-3405" fmla="*/ 7119284 w 12192000"/>
                <a:gd name="connsiteY3-3406" fmla="*/ 0 h 2945610"/>
                <a:gd name="connsiteX4-3407" fmla="*/ 7119284 w 12192000"/>
                <a:gd name="connsiteY4-3408" fmla="*/ 10263 h 2945610"/>
                <a:gd name="connsiteX5-3409" fmla="*/ 7132707 w 12192000"/>
                <a:gd name="connsiteY5-3410" fmla="*/ 18048 h 2945610"/>
                <a:gd name="connsiteX6-3411" fmla="*/ 8131064 w 12192000"/>
                <a:gd name="connsiteY6-3412" fmla="*/ 18048 h 2945610"/>
                <a:gd name="connsiteX7-3413" fmla="*/ 8131064 w 12192000"/>
                <a:gd name="connsiteY7-3414" fmla="*/ 287339 h 2945610"/>
                <a:gd name="connsiteX8-3415" fmla="*/ 8135528 w 12192000"/>
                <a:gd name="connsiteY8-3416" fmla="*/ 287339 h 2945610"/>
                <a:gd name="connsiteX9-3417" fmla="*/ 8135528 w 12192000"/>
                <a:gd name="connsiteY9-3418" fmla="*/ 18048 h 2945610"/>
                <a:gd name="connsiteX10-3419" fmla="*/ 9122282 w 12192000"/>
                <a:gd name="connsiteY10-3420" fmla="*/ 18048 h 2945610"/>
                <a:gd name="connsiteX11-3421" fmla="*/ 9140528 w 12192000"/>
                <a:gd name="connsiteY11-3422" fmla="*/ 7464 h 2945610"/>
                <a:gd name="connsiteX12-3423" fmla="*/ 9140528 w 12192000"/>
                <a:gd name="connsiteY12-3424" fmla="*/ 6729 h 2945610"/>
                <a:gd name="connsiteX13-3425" fmla="*/ 9141162 w 12192000"/>
                <a:gd name="connsiteY13-3426" fmla="*/ 7097 h 2945610"/>
                <a:gd name="connsiteX14-3427" fmla="*/ 9153398 w 12192000"/>
                <a:gd name="connsiteY14-3428" fmla="*/ 0 h 2945610"/>
                <a:gd name="connsiteX15-3429" fmla="*/ 9153398 w 12192000"/>
                <a:gd name="connsiteY15-3430" fmla="*/ 14193 h 2945610"/>
                <a:gd name="connsiteX16-3431" fmla="*/ 9160044 w 12192000"/>
                <a:gd name="connsiteY16-3432" fmla="*/ 18048 h 2945610"/>
                <a:gd name="connsiteX17-3433" fmla="*/ 10158400 w 12192000"/>
                <a:gd name="connsiteY17-3434" fmla="*/ 18048 h 2945610"/>
                <a:gd name="connsiteX18-3435" fmla="*/ 10158400 w 12192000"/>
                <a:gd name="connsiteY18-3436" fmla="*/ 287339 h 2945610"/>
                <a:gd name="connsiteX19-3437" fmla="*/ 10162864 w 12192000"/>
                <a:gd name="connsiteY19-3438" fmla="*/ 287339 h 2945610"/>
                <a:gd name="connsiteX20-3439" fmla="*/ 10162864 w 12192000"/>
                <a:gd name="connsiteY20-3440" fmla="*/ 18048 h 2945610"/>
                <a:gd name="connsiteX21-3441" fmla="*/ 11149618 w 12192000"/>
                <a:gd name="connsiteY21-3442" fmla="*/ 18048 h 2945610"/>
                <a:gd name="connsiteX22-3443" fmla="*/ 11180734 w 12192000"/>
                <a:gd name="connsiteY22-3444" fmla="*/ 0 h 2945610"/>
                <a:gd name="connsiteX23-3445" fmla="*/ 11180734 w 12192000"/>
                <a:gd name="connsiteY23-3446" fmla="*/ 18048 h 2945610"/>
                <a:gd name="connsiteX24-3447" fmla="*/ 12160884 w 12192000"/>
                <a:gd name="connsiteY24-3448" fmla="*/ 18048 h 2945610"/>
                <a:gd name="connsiteX25-3449" fmla="*/ 12192000 w 12192000"/>
                <a:gd name="connsiteY25-3450" fmla="*/ 0 h 2945610"/>
                <a:gd name="connsiteX26-3451" fmla="*/ 12192000 w 12192000"/>
                <a:gd name="connsiteY26-3452" fmla="*/ 1176792 h 2945610"/>
                <a:gd name="connsiteX27-3453" fmla="*/ 12192000 w 12192000"/>
                <a:gd name="connsiteY27-3454" fmla="*/ 1180732 h 2945610"/>
                <a:gd name="connsiteX28-3455" fmla="*/ 12188602 w 12192000"/>
                <a:gd name="connsiteY28-3456" fmla="*/ 1178762 h 2945610"/>
                <a:gd name="connsiteX29-3457" fmla="*/ 11174128 w 12192000"/>
                <a:gd name="connsiteY29-3458" fmla="*/ 1767158 h 2945610"/>
                <a:gd name="connsiteX30-3459" fmla="*/ 11174128 w 12192000"/>
                <a:gd name="connsiteY30-3460" fmla="*/ 1180624 h 2945610"/>
                <a:gd name="connsiteX31-3461" fmla="*/ 10166452 w 12192000"/>
                <a:gd name="connsiteY31-3462" fmla="*/ 1765077 h 2945610"/>
                <a:gd name="connsiteX32-3463" fmla="*/ 10166452 w 12192000"/>
                <a:gd name="connsiteY32-3464" fmla="*/ 1769201 h 2945610"/>
                <a:gd name="connsiteX33-3465" fmla="*/ 10162896 w 12192000"/>
                <a:gd name="connsiteY33-3466" fmla="*/ 1767139 h 2945610"/>
                <a:gd name="connsiteX34-3467" fmla="*/ 10162864 w 12192000"/>
                <a:gd name="connsiteY34-3468" fmla="*/ 1767158 h 2945610"/>
                <a:gd name="connsiteX35-3469" fmla="*/ 10162864 w 12192000"/>
                <a:gd name="connsiteY35-3470" fmla="*/ 1767120 h 2945610"/>
                <a:gd name="connsiteX36-3471" fmla="*/ 9151990 w 12192000"/>
                <a:gd name="connsiteY36-3472" fmla="*/ 1180813 h 2945610"/>
                <a:gd name="connsiteX37-3473" fmla="*/ 9140528 w 12192000"/>
                <a:gd name="connsiteY37-3474" fmla="*/ 1187461 h 2945610"/>
                <a:gd name="connsiteX38-3475" fmla="*/ 9140528 w 12192000"/>
                <a:gd name="connsiteY38-3476" fmla="*/ 1184256 h 2945610"/>
                <a:gd name="connsiteX39-3477" fmla="*/ 8139115 w 12192000"/>
                <a:gd name="connsiteY39-3478" fmla="*/ 1765077 h 2945610"/>
                <a:gd name="connsiteX40-3479" fmla="*/ 8139115 w 12192000"/>
                <a:gd name="connsiteY40-3480" fmla="*/ 1769201 h 2945610"/>
                <a:gd name="connsiteX41-3481" fmla="*/ 8135560 w 12192000"/>
                <a:gd name="connsiteY41-3482" fmla="*/ 1767139 h 2945610"/>
                <a:gd name="connsiteX42-3483" fmla="*/ 8135527 w 12192000"/>
                <a:gd name="connsiteY42-3484" fmla="*/ 1767158 h 2945610"/>
                <a:gd name="connsiteX43-3485" fmla="*/ 8135527 w 12192000"/>
                <a:gd name="connsiteY43-3486" fmla="*/ 1767120 h 2945610"/>
                <a:gd name="connsiteX44-3487" fmla="*/ 8127487 w 12192000"/>
                <a:gd name="connsiteY44-3488" fmla="*/ 1762457 h 2945610"/>
                <a:gd name="connsiteX45-3489" fmla="*/ 7119284 w 12192000"/>
                <a:gd name="connsiteY45-3490" fmla="*/ 2347214 h 2945610"/>
                <a:gd name="connsiteX46-3491" fmla="*/ 7119284 w 12192000"/>
                <a:gd name="connsiteY46-3492" fmla="*/ 2355323 h 2945610"/>
                <a:gd name="connsiteX47-3493" fmla="*/ 7113383 w 12192000"/>
                <a:gd name="connsiteY47-3494" fmla="*/ 2351900 h 2945610"/>
                <a:gd name="connsiteX48-3495" fmla="*/ 6103727 w 12192000"/>
                <a:gd name="connsiteY48-3496" fmla="*/ 2937501 h 2945610"/>
                <a:gd name="connsiteX49-3497" fmla="*/ 6103727 w 12192000"/>
                <a:gd name="connsiteY49-3498" fmla="*/ 2945610 h 2945610"/>
                <a:gd name="connsiteX50-3499" fmla="*/ 5087399 w 12192000"/>
                <a:gd name="connsiteY50-3500" fmla="*/ 2356139 h 2945610"/>
                <a:gd name="connsiteX51-3501" fmla="*/ 5085013 w 12192000"/>
                <a:gd name="connsiteY51-3502" fmla="*/ 2357523 h 2945610"/>
                <a:gd name="connsiteX52-3503" fmla="*/ 5084646 w 12192000"/>
                <a:gd name="connsiteY52-3504" fmla="*/ 2361463 h 2945610"/>
                <a:gd name="connsiteX53-3505" fmla="*/ 4071766 w 12192000"/>
                <a:gd name="connsiteY53-3506" fmla="*/ 1773990 h 2945610"/>
                <a:gd name="connsiteX54-3507" fmla="*/ 4071766 w 12192000"/>
                <a:gd name="connsiteY54-3508" fmla="*/ 1774966 h 2945610"/>
                <a:gd name="connsiteX55-3509" fmla="*/ 3054863 w 12192000"/>
                <a:gd name="connsiteY55-3510" fmla="*/ 1185161 h 2945610"/>
                <a:gd name="connsiteX56-3511" fmla="*/ 3053896 w 12192000"/>
                <a:gd name="connsiteY56-3512" fmla="*/ 1185722 h 2945610"/>
                <a:gd name="connsiteX57-3513" fmla="*/ 3053896 w 12192000"/>
                <a:gd name="connsiteY57-3514" fmla="*/ 1184600 h 2945610"/>
                <a:gd name="connsiteX58-3515" fmla="*/ 3053896 w 12192000"/>
                <a:gd name="connsiteY58-3516" fmla="*/ 1184598 h 2945610"/>
                <a:gd name="connsiteX59-3517" fmla="*/ 3051900 w 12192000"/>
                <a:gd name="connsiteY59-3518" fmla="*/ 1183441 h 2945610"/>
                <a:gd name="connsiteX60-3519" fmla="*/ 2038189 w 12192000"/>
                <a:gd name="connsiteY60-3520" fmla="*/ 1771394 h 2945610"/>
                <a:gd name="connsiteX61-3521" fmla="*/ 2037962 w 12192000"/>
                <a:gd name="connsiteY61-3522" fmla="*/ 1774966 h 2945610"/>
                <a:gd name="connsiteX62-3523" fmla="*/ 1021058 w 12192000"/>
                <a:gd name="connsiteY62-3524" fmla="*/ 1185161 h 2945610"/>
                <a:gd name="connsiteX63-3525" fmla="*/ 1020091 w 12192000"/>
                <a:gd name="connsiteY63-3526" fmla="*/ 1185722 h 2945610"/>
                <a:gd name="connsiteX64-3527" fmla="*/ 1017871 w 12192000"/>
                <a:gd name="connsiteY64-3528" fmla="*/ 1774966 h 2945610"/>
                <a:gd name="connsiteX65-3529" fmla="*/ 967 w 12192000"/>
                <a:gd name="connsiteY65-3530" fmla="*/ 1185161 h 2945610"/>
                <a:gd name="connsiteX66-3531" fmla="*/ 0 w 12192000"/>
                <a:gd name="connsiteY66-3532" fmla="*/ 1185722 h 2945610"/>
                <a:gd name="connsiteX67-3533" fmla="*/ 0 w 12192000"/>
                <a:gd name="connsiteY67-3534" fmla="*/ 4990 h 2945610"/>
                <a:gd name="connsiteX68-3535" fmla="*/ 22515 w 12192000"/>
                <a:gd name="connsiteY68-3536" fmla="*/ 18049 h 2945610"/>
                <a:gd name="connsiteX69-3537" fmla="*/ 1017871 w 12192000"/>
                <a:gd name="connsiteY69-3538" fmla="*/ 18049 h 2945610"/>
                <a:gd name="connsiteX70-3539" fmla="*/ 2037961 w 12192000"/>
                <a:gd name="connsiteY70-3540" fmla="*/ 18049 h 2945610"/>
                <a:gd name="connsiteX71-3541" fmla="*/ 2037963 w 12192000"/>
                <a:gd name="connsiteY71-3542" fmla="*/ 18048 h 2945610"/>
                <a:gd name="connsiteX72-3543" fmla="*/ 3033319 w 12192000"/>
                <a:gd name="connsiteY72-3544" fmla="*/ 18048 h 2945610"/>
                <a:gd name="connsiteX73-3545" fmla="*/ 3053896 w 12192000"/>
                <a:gd name="connsiteY73-3546" fmla="*/ 6114 h 2945610"/>
                <a:gd name="connsiteX74-3547" fmla="*/ 3053896 w 12192000"/>
                <a:gd name="connsiteY74-3548" fmla="*/ 4990 h 2945610"/>
                <a:gd name="connsiteX75-3549" fmla="*/ 3054864 w 12192000"/>
                <a:gd name="connsiteY75-3550" fmla="*/ 5552 h 2945610"/>
                <a:gd name="connsiteX76-3551" fmla="*/ 3055833 w 12192000"/>
                <a:gd name="connsiteY76-3552" fmla="*/ 4990 h 2945610"/>
                <a:gd name="connsiteX77-3553" fmla="*/ 3055833 w 12192000"/>
                <a:gd name="connsiteY77-3554" fmla="*/ 6114 h 2945610"/>
                <a:gd name="connsiteX78-3555" fmla="*/ 4071766 w 12192000"/>
                <a:gd name="connsiteY78-3556" fmla="*/ 18049 h 2945610"/>
                <a:gd name="connsiteX79-3557" fmla="*/ 4071768 w 12192000"/>
                <a:gd name="connsiteY79-3558" fmla="*/ 18048 h 2945610"/>
                <a:gd name="connsiteX80-3559" fmla="*/ 5067121 w 12192000"/>
                <a:gd name="connsiteY80-3560" fmla="*/ 18048 h 2945610"/>
                <a:gd name="connsiteX81-3561" fmla="*/ 5085013 w 12192000"/>
                <a:gd name="connsiteY81-3562" fmla="*/ 7671 h 2945610"/>
                <a:gd name="connsiteX82-3563" fmla="*/ 5085013 w 12192000"/>
                <a:gd name="connsiteY82-3564" fmla="*/ 4989 h 2945610"/>
                <a:gd name="connsiteX83-3565" fmla="*/ 5087325 w 12192000"/>
                <a:gd name="connsiteY83-3566" fmla="*/ 6330 h 2945610"/>
                <a:gd name="connsiteX84-3567" fmla="*/ 5089635 w 12192000"/>
                <a:gd name="connsiteY84-3568" fmla="*/ 4990 h 2945610"/>
                <a:gd name="connsiteX85-3569" fmla="*/ 5089635 w 12192000"/>
                <a:gd name="connsiteY85-3570" fmla="*/ 7670 h 2945610"/>
                <a:gd name="connsiteX86-3571" fmla="*/ 5107529 w 12192000"/>
                <a:gd name="connsiteY86-3572" fmla="*/ 18048 h 2945610"/>
                <a:gd name="connsiteX87-3573" fmla="*/ 6102885 w 12192000"/>
                <a:gd name="connsiteY87-3574" fmla="*/ 18048 h 2945610"/>
                <a:gd name="connsiteX88-3575" fmla="*/ 6102885 w 12192000"/>
                <a:gd name="connsiteY88-3576" fmla="*/ 18049 h 2945610"/>
                <a:gd name="connsiteX89-3577" fmla="*/ 7088165 w 12192000"/>
                <a:gd name="connsiteY89-3578" fmla="*/ 18049 h 2945610"/>
                <a:gd name="connsiteX90-3579" fmla="*/ 7119284 w 12192000"/>
                <a:gd name="connsiteY90-3580" fmla="*/ 0 h 2945610"/>
                <a:gd name="connsiteX0-3581" fmla="*/ 4071994 w 12192000"/>
                <a:gd name="connsiteY0-3582" fmla="*/ 1768071 h 2945610"/>
                <a:gd name="connsiteX1-3583" fmla="*/ 4071766 w 12192000"/>
                <a:gd name="connsiteY1-3584" fmla="*/ 1768203 h 2945610"/>
                <a:gd name="connsiteX2-3585" fmla="*/ 4071994 w 12192000"/>
                <a:gd name="connsiteY2-3586" fmla="*/ 1768071 h 2945610"/>
                <a:gd name="connsiteX3-3587" fmla="*/ 7119284 w 12192000"/>
                <a:gd name="connsiteY3-3588" fmla="*/ 0 h 2945610"/>
                <a:gd name="connsiteX4-3589" fmla="*/ 7119284 w 12192000"/>
                <a:gd name="connsiteY4-3590" fmla="*/ 10263 h 2945610"/>
                <a:gd name="connsiteX5-3591" fmla="*/ 7132707 w 12192000"/>
                <a:gd name="connsiteY5-3592" fmla="*/ 18048 h 2945610"/>
                <a:gd name="connsiteX6-3593" fmla="*/ 8131064 w 12192000"/>
                <a:gd name="connsiteY6-3594" fmla="*/ 18048 h 2945610"/>
                <a:gd name="connsiteX7-3595" fmla="*/ 8131064 w 12192000"/>
                <a:gd name="connsiteY7-3596" fmla="*/ 287339 h 2945610"/>
                <a:gd name="connsiteX8-3597" fmla="*/ 8135528 w 12192000"/>
                <a:gd name="connsiteY8-3598" fmla="*/ 287339 h 2945610"/>
                <a:gd name="connsiteX9-3599" fmla="*/ 8135528 w 12192000"/>
                <a:gd name="connsiteY9-3600" fmla="*/ 18048 h 2945610"/>
                <a:gd name="connsiteX10-3601" fmla="*/ 9122282 w 12192000"/>
                <a:gd name="connsiteY10-3602" fmla="*/ 18048 h 2945610"/>
                <a:gd name="connsiteX11-3603" fmla="*/ 9140528 w 12192000"/>
                <a:gd name="connsiteY11-3604" fmla="*/ 7464 h 2945610"/>
                <a:gd name="connsiteX12-3605" fmla="*/ 9140528 w 12192000"/>
                <a:gd name="connsiteY12-3606" fmla="*/ 6729 h 2945610"/>
                <a:gd name="connsiteX13-3607" fmla="*/ 9141162 w 12192000"/>
                <a:gd name="connsiteY13-3608" fmla="*/ 7097 h 2945610"/>
                <a:gd name="connsiteX14-3609" fmla="*/ 9153398 w 12192000"/>
                <a:gd name="connsiteY14-3610" fmla="*/ 0 h 2945610"/>
                <a:gd name="connsiteX15-3611" fmla="*/ 9153398 w 12192000"/>
                <a:gd name="connsiteY15-3612" fmla="*/ 14193 h 2945610"/>
                <a:gd name="connsiteX16-3613" fmla="*/ 9160044 w 12192000"/>
                <a:gd name="connsiteY16-3614" fmla="*/ 18048 h 2945610"/>
                <a:gd name="connsiteX17-3615" fmla="*/ 10158400 w 12192000"/>
                <a:gd name="connsiteY17-3616" fmla="*/ 18048 h 2945610"/>
                <a:gd name="connsiteX18-3617" fmla="*/ 10158400 w 12192000"/>
                <a:gd name="connsiteY18-3618" fmla="*/ 287339 h 2945610"/>
                <a:gd name="connsiteX19-3619" fmla="*/ 10162864 w 12192000"/>
                <a:gd name="connsiteY19-3620" fmla="*/ 287339 h 2945610"/>
                <a:gd name="connsiteX20-3621" fmla="*/ 10162864 w 12192000"/>
                <a:gd name="connsiteY20-3622" fmla="*/ 18048 h 2945610"/>
                <a:gd name="connsiteX21-3623" fmla="*/ 11149618 w 12192000"/>
                <a:gd name="connsiteY21-3624" fmla="*/ 18048 h 2945610"/>
                <a:gd name="connsiteX22-3625" fmla="*/ 11180734 w 12192000"/>
                <a:gd name="connsiteY22-3626" fmla="*/ 0 h 2945610"/>
                <a:gd name="connsiteX23-3627" fmla="*/ 11180734 w 12192000"/>
                <a:gd name="connsiteY23-3628" fmla="*/ 18048 h 2945610"/>
                <a:gd name="connsiteX24-3629" fmla="*/ 12160884 w 12192000"/>
                <a:gd name="connsiteY24-3630" fmla="*/ 18048 h 2945610"/>
                <a:gd name="connsiteX25-3631" fmla="*/ 12192000 w 12192000"/>
                <a:gd name="connsiteY25-3632" fmla="*/ 0 h 2945610"/>
                <a:gd name="connsiteX26-3633" fmla="*/ 12192000 w 12192000"/>
                <a:gd name="connsiteY26-3634" fmla="*/ 1176792 h 2945610"/>
                <a:gd name="connsiteX27-3635" fmla="*/ 12192000 w 12192000"/>
                <a:gd name="connsiteY27-3636" fmla="*/ 1180732 h 2945610"/>
                <a:gd name="connsiteX28-3637" fmla="*/ 12188602 w 12192000"/>
                <a:gd name="connsiteY28-3638" fmla="*/ 1178762 h 2945610"/>
                <a:gd name="connsiteX29-3639" fmla="*/ 11174128 w 12192000"/>
                <a:gd name="connsiteY29-3640" fmla="*/ 1767158 h 2945610"/>
                <a:gd name="connsiteX30-3641" fmla="*/ 11174128 w 12192000"/>
                <a:gd name="connsiteY30-3642" fmla="*/ 1180624 h 2945610"/>
                <a:gd name="connsiteX31-3643" fmla="*/ 10166452 w 12192000"/>
                <a:gd name="connsiteY31-3644" fmla="*/ 1765077 h 2945610"/>
                <a:gd name="connsiteX32-3645" fmla="*/ 10166452 w 12192000"/>
                <a:gd name="connsiteY32-3646" fmla="*/ 1769201 h 2945610"/>
                <a:gd name="connsiteX33-3647" fmla="*/ 10162896 w 12192000"/>
                <a:gd name="connsiteY33-3648" fmla="*/ 1767139 h 2945610"/>
                <a:gd name="connsiteX34-3649" fmla="*/ 10162864 w 12192000"/>
                <a:gd name="connsiteY34-3650" fmla="*/ 1767158 h 2945610"/>
                <a:gd name="connsiteX35-3651" fmla="*/ 10162864 w 12192000"/>
                <a:gd name="connsiteY35-3652" fmla="*/ 1767120 h 2945610"/>
                <a:gd name="connsiteX36-3653" fmla="*/ 9151990 w 12192000"/>
                <a:gd name="connsiteY36-3654" fmla="*/ 1180813 h 2945610"/>
                <a:gd name="connsiteX37-3655" fmla="*/ 9140528 w 12192000"/>
                <a:gd name="connsiteY37-3656" fmla="*/ 1187461 h 2945610"/>
                <a:gd name="connsiteX38-3657" fmla="*/ 9140528 w 12192000"/>
                <a:gd name="connsiteY38-3658" fmla="*/ 1184256 h 2945610"/>
                <a:gd name="connsiteX39-3659" fmla="*/ 8139115 w 12192000"/>
                <a:gd name="connsiteY39-3660" fmla="*/ 1765077 h 2945610"/>
                <a:gd name="connsiteX40-3661" fmla="*/ 8139115 w 12192000"/>
                <a:gd name="connsiteY40-3662" fmla="*/ 1769201 h 2945610"/>
                <a:gd name="connsiteX41-3663" fmla="*/ 8135560 w 12192000"/>
                <a:gd name="connsiteY41-3664" fmla="*/ 1767139 h 2945610"/>
                <a:gd name="connsiteX42-3665" fmla="*/ 8135527 w 12192000"/>
                <a:gd name="connsiteY42-3666" fmla="*/ 1767158 h 2945610"/>
                <a:gd name="connsiteX43-3667" fmla="*/ 8135527 w 12192000"/>
                <a:gd name="connsiteY43-3668" fmla="*/ 1767120 h 2945610"/>
                <a:gd name="connsiteX44-3669" fmla="*/ 8127487 w 12192000"/>
                <a:gd name="connsiteY44-3670" fmla="*/ 1762457 h 2945610"/>
                <a:gd name="connsiteX45-3671" fmla="*/ 7119284 w 12192000"/>
                <a:gd name="connsiteY45-3672" fmla="*/ 2347214 h 2945610"/>
                <a:gd name="connsiteX46-3673" fmla="*/ 7119284 w 12192000"/>
                <a:gd name="connsiteY46-3674" fmla="*/ 2355323 h 2945610"/>
                <a:gd name="connsiteX47-3675" fmla="*/ 7113383 w 12192000"/>
                <a:gd name="connsiteY47-3676" fmla="*/ 2351900 h 2945610"/>
                <a:gd name="connsiteX48-3677" fmla="*/ 6103727 w 12192000"/>
                <a:gd name="connsiteY48-3678" fmla="*/ 2937501 h 2945610"/>
                <a:gd name="connsiteX49-3679" fmla="*/ 6103727 w 12192000"/>
                <a:gd name="connsiteY49-3680" fmla="*/ 2945610 h 2945610"/>
                <a:gd name="connsiteX50-3681" fmla="*/ 5087399 w 12192000"/>
                <a:gd name="connsiteY50-3682" fmla="*/ 2356139 h 2945610"/>
                <a:gd name="connsiteX51-3683" fmla="*/ 5085013 w 12192000"/>
                <a:gd name="connsiteY51-3684" fmla="*/ 2357523 h 2945610"/>
                <a:gd name="connsiteX52-3685" fmla="*/ 5084646 w 12192000"/>
                <a:gd name="connsiteY52-3686" fmla="*/ 2361463 h 2945610"/>
                <a:gd name="connsiteX53-3687" fmla="*/ 4071766 w 12192000"/>
                <a:gd name="connsiteY53-3688" fmla="*/ 1773990 h 2945610"/>
                <a:gd name="connsiteX54-3689" fmla="*/ 4071766 w 12192000"/>
                <a:gd name="connsiteY54-3690" fmla="*/ 1774966 h 2945610"/>
                <a:gd name="connsiteX55-3691" fmla="*/ 3054863 w 12192000"/>
                <a:gd name="connsiteY55-3692" fmla="*/ 1185161 h 2945610"/>
                <a:gd name="connsiteX56-3693" fmla="*/ 3053896 w 12192000"/>
                <a:gd name="connsiteY56-3694" fmla="*/ 1185722 h 2945610"/>
                <a:gd name="connsiteX57-3695" fmla="*/ 3053896 w 12192000"/>
                <a:gd name="connsiteY57-3696" fmla="*/ 1184600 h 2945610"/>
                <a:gd name="connsiteX58-3697" fmla="*/ 3053896 w 12192000"/>
                <a:gd name="connsiteY58-3698" fmla="*/ 1184598 h 2945610"/>
                <a:gd name="connsiteX59-3699" fmla="*/ 3051900 w 12192000"/>
                <a:gd name="connsiteY59-3700" fmla="*/ 1183441 h 2945610"/>
                <a:gd name="connsiteX60-3701" fmla="*/ 2038189 w 12192000"/>
                <a:gd name="connsiteY60-3702" fmla="*/ 1771394 h 2945610"/>
                <a:gd name="connsiteX61-3703" fmla="*/ 2037962 w 12192000"/>
                <a:gd name="connsiteY61-3704" fmla="*/ 1774966 h 2945610"/>
                <a:gd name="connsiteX62-3705" fmla="*/ 1021058 w 12192000"/>
                <a:gd name="connsiteY62-3706" fmla="*/ 1185161 h 2945610"/>
                <a:gd name="connsiteX63-3707" fmla="*/ 1020091 w 12192000"/>
                <a:gd name="connsiteY63-3708" fmla="*/ 1185722 h 2945610"/>
                <a:gd name="connsiteX64-3709" fmla="*/ 1017871 w 12192000"/>
                <a:gd name="connsiteY64-3710" fmla="*/ 1774966 h 2945610"/>
                <a:gd name="connsiteX65-3711" fmla="*/ 967 w 12192000"/>
                <a:gd name="connsiteY65-3712" fmla="*/ 1185161 h 2945610"/>
                <a:gd name="connsiteX66-3713" fmla="*/ 0 w 12192000"/>
                <a:gd name="connsiteY66-3714" fmla="*/ 1185722 h 2945610"/>
                <a:gd name="connsiteX67-3715" fmla="*/ 0 w 12192000"/>
                <a:gd name="connsiteY67-3716" fmla="*/ 4990 h 2945610"/>
                <a:gd name="connsiteX68-3717" fmla="*/ 22515 w 12192000"/>
                <a:gd name="connsiteY68-3718" fmla="*/ 18049 h 2945610"/>
                <a:gd name="connsiteX69-3719" fmla="*/ 1017871 w 12192000"/>
                <a:gd name="connsiteY69-3720" fmla="*/ 18049 h 2945610"/>
                <a:gd name="connsiteX70-3721" fmla="*/ 2037961 w 12192000"/>
                <a:gd name="connsiteY70-3722" fmla="*/ 18049 h 2945610"/>
                <a:gd name="connsiteX71-3723" fmla="*/ 2037963 w 12192000"/>
                <a:gd name="connsiteY71-3724" fmla="*/ 18048 h 2945610"/>
                <a:gd name="connsiteX72-3725" fmla="*/ 3033319 w 12192000"/>
                <a:gd name="connsiteY72-3726" fmla="*/ 18048 h 2945610"/>
                <a:gd name="connsiteX73-3727" fmla="*/ 3053896 w 12192000"/>
                <a:gd name="connsiteY73-3728" fmla="*/ 6114 h 2945610"/>
                <a:gd name="connsiteX74-3729" fmla="*/ 3053896 w 12192000"/>
                <a:gd name="connsiteY74-3730" fmla="*/ 4990 h 2945610"/>
                <a:gd name="connsiteX75-3731" fmla="*/ 3054864 w 12192000"/>
                <a:gd name="connsiteY75-3732" fmla="*/ 5552 h 2945610"/>
                <a:gd name="connsiteX76-3733" fmla="*/ 3055833 w 12192000"/>
                <a:gd name="connsiteY76-3734" fmla="*/ 4990 h 2945610"/>
                <a:gd name="connsiteX77-3735" fmla="*/ 4071766 w 12192000"/>
                <a:gd name="connsiteY77-3736" fmla="*/ 18049 h 2945610"/>
                <a:gd name="connsiteX78-3737" fmla="*/ 4071768 w 12192000"/>
                <a:gd name="connsiteY78-3738" fmla="*/ 18048 h 2945610"/>
                <a:gd name="connsiteX79-3739" fmla="*/ 5067121 w 12192000"/>
                <a:gd name="connsiteY79-3740" fmla="*/ 18048 h 2945610"/>
                <a:gd name="connsiteX80-3741" fmla="*/ 5085013 w 12192000"/>
                <a:gd name="connsiteY80-3742" fmla="*/ 7671 h 2945610"/>
                <a:gd name="connsiteX81-3743" fmla="*/ 5085013 w 12192000"/>
                <a:gd name="connsiteY81-3744" fmla="*/ 4989 h 2945610"/>
                <a:gd name="connsiteX82-3745" fmla="*/ 5087325 w 12192000"/>
                <a:gd name="connsiteY82-3746" fmla="*/ 6330 h 2945610"/>
                <a:gd name="connsiteX83-3747" fmla="*/ 5089635 w 12192000"/>
                <a:gd name="connsiteY83-3748" fmla="*/ 4990 h 2945610"/>
                <a:gd name="connsiteX84-3749" fmla="*/ 5089635 w 12192000"/>
                <a:gd name="connsiteY84-3750" fmla="*/ 7670 h 2945610"/>
                <a:gd name="connsiteX85-3751" fmla="*/ 5107529 w 12192000"/>
                <a:gd name="connsiteY85-3752" fmla="*/ 18048 h 2945610"/>
                <a:gd name="connsiteX86-3753" fmla="*/ 6102885 w 12192000"/>
                <a:gd name="connsiteY86-3754" fmla="*/ 18048 h 2945610"/>
                <a:gd name="connsiteX87-3755" fmla="*/ 6102885 w 12192000"/>
                <a:gd name="connsiteY87-3756" fmla="*/ 18049 h 2945610"/>
                <a:gd name="connsiteX88-3757" fmla="*/ 7088165 w 12192000"/>
                <a:gd name="connsiteY88-3758" fmla="*/ 18049 h 2945610"/>
                <a:gd name="connsiteX89-3759" fmla="*/ 7119284 w 12192000"/>
                <a:gd name="connsiteY89-3760" fmla="*/ 0 h 2945610"/>
                <a:gd name="connsiteX0-3761" fmla="*/ 4071994 w 12192000"/>
                <a:gd name="connsiteY0-3762" fmla="*/ 1768071 h 2945610"/>
                <a:gd name="connsiteX1-3763" fmla="*/ 4071766 w 12192000"/>
                <a:gd name="connsiteY1-3764" fmla="*/ 1768203 h 2945610"/>
                <a:gd name="connsiteX2-3765" fmla="*/ 4071994 w 12192000"/>
                <a:gd name="connsiteY2-3766" fmla="*/ 1768071 h 2945610"/>
                <a:gd name="connsiteX3-3767" fmla="*/ 7119284 w 12192000"/>
                <a:gd name="connsiteY3-3768" fmla="*/ 0 h 2945610"/>
                <a:gd name="connsiteX4-3769" fmla="*/ 7119284 w 12192000"/>
                <a:gd name="connsiteY4-3770" fmla="*/ 10263 h 2945610"/>
                <a:gd name="connsiteX5-3771" fmla="*/ 7132707 w 12192000"/>
                <a:gd name="connsiteY5-3772" fmla="*/ 18048 h 2945610"/>
                <a:gd name="connsiteX6-3773" fmla="*/ 8131064 w 12192000"/>
                <a:gd name="connsiteY6-3774" fmla="*/ 18048 h 2945610"/>
                <a:gd name="connsiteX7-3775" fmla="*/ 8131064 w 12192000"/>
                <a:gd name="connsiteY7-3776" fmla="*/ 287339 h 2945610"/>
                <a:gd name="connsiteX8-3777" fmla="*/ 8135528 w 12192000"/>
                <a:gd name="connsiteY8-3778" fmla="*/ 287339 h 2945610"/>
                <a:gd name="connsiteX9-3779" fmla="*/ 8135528 w 12192000"/>
                <a:gd name="connsiteY9-3780" fmla="*/ 18048 h 2945610"/>
                <a:gd name="connsiteX10-3781" fmla="*/ 9122282 w 12192000"/>
                <a:gd name="connsiteY10-3782" fmla="*/ 18048 h 2945610"/>
                <a:gd name="connsiteX11-3783" fmla="*/ 9140528 w 12192000"/>
                <a:gd name="connsiteY11-3784" fmla="*/ 7464 h 2945610"/>
                <a:gd name="connsiteX12-3785" fmla="*/ 9140528 w 12192000"/>
                <a:gd name="connsiteY12-3786" fmla="*/ 6729 h 2945610"/>
                <a:gd name="connsiteX13-3787" fmla="*/ 9141162 w 12192000"/>
                <a:gd name="connsiteY13-3788" fmla="*/ 7097 h 2945610"/>
                <a:gd name="connsiteX14-3789" fmla="*/ 9153398 w 12192000"/>
                <a:gd name="connsiteY14-3790" fmla="*/ 0 h 2945610"/>
                <a:gd name="connsiteX15-3791" fmla="*/ 9153398 w 12192000"/>
                <a:gd name="connsiteY15-3792" fmla="*/ 14193 h 2945610"/>
                <a:gd name="connsiteX16-3793" fmla="*/ 9160044 w 12192000"/>
                <a:gd name="connsiteY16-3794" fmla="*/ 18048 h 2945610"/>
                <a:gd name="connsiteX17-3795" fmla="*/ 10158400 w 12192000"/>
                <a:gd name="connsiteY17-3796" fmla="*/ 18048 h 2945610"/>
                <a:gd name="connsiteX18-3797" fmla="*/ 10158400 w 12192000"/>
                <a:gd name="connsiteY18-3798" fmla="*/ 287339 h 2945610"/>
                <a:gd name="connsiteX19-3799" fmla="*/ 10162864 w 12192000"/>
                <a:gd name="connsiteY19-3800" fmla="*/ 287339 h 2945610"/>
                <a:gd name="connsiteX20-3801" fmla="*/ 10162864 w 12192000"/>
                <a:gd name="connsiteY20-3802" fmla="*/ 18048 h 2945610"/>
                <a:gd name="connsiteX21-3803" fmla="*/ 11149618 w 12192000"/>
                <a:gd name="connsiteY21-3804" fmla="*/ 18048 h 2945610"/>
                <a:gd name="connsiteX22-3805" fmla="*/ 11180734 w 12192000"/>
                <a:gd name="connsiteY22-3806" fmla="*/ 0 h 2945610"/>
                <a:gd name="connsiteX23-3807" fmla="*/ 11180734 w 12192000"/>
                <a:gd name="connsiteY23-3808" fmla="*/ 18048 h 2945610"/>
                <a:gd name="connsiteX24-3809" fmla="*/ 12160884 w 12192000"/>
                <a:gd name="connsiteY24-3810" fmla="*/ 18048 h 2945610"/>
                <a:gd name="connsiteX25-3811" fmla="*/ 12192000 w 12192000"/>
                <a:gd name="connsiteY25-3812" fmla="*/ 0 h 2945610"/>
                <a:gd name="connsiteX26-3813" fmla="*/ 12192000 w 12192000"/>
                <a:gd name="connsiteY26-3814" fmla="*/ 1176792 h 2945610"/>
                <a:gd name="connsiteX27-3815" fmla="*/ 12192000 w 12192000"/>
                <a:gd name="connsiteY27-3816" fmla="*/ 1180732 h 2945610"/>
                <a:gd name="connsiteX28-3817" fmla="*/ 12188602 w 12192000"/>
                <a:gd name="connsiteY28-3818" fmla="*/ 1178762 h 2945610"/>
                <a:gd name="connsiteX29-3819" fmla="*/ 11174128 w 12192000"/>
                <a:gd name="connsiteY29-3820" fmla="*/ 1767158 h 2945610"/>
                <a:gd name="connsiteX30-3821" fmla="*/ 11174128 w 12192000"/>
                <a:gd name="connsiteY30-3822" fmla="*/ 1180624 h 2945610"/>
                <a:gd name="connsiteX31-3823" fmla="*/ 10166452 w 12192000"/>
                <a:gd name="connsiteY31-3824" fmla="*/ 1765077 h 2945610"/>
                <a:gd name="connsiteX32-3825" fmla="*/ 10166452 w 12192000"/>
                <a:gd name="connsiteY32-3826" fmla="*/ 1769201 h 2945610"/>
                <a:gd name="connsiteX33-3827" fmla="*/ 10162896 w 12192000"/>
                <a:gd name="connsiteY33-3828" fmla="*/ 1767139 h 2945610"/>
                <a:gd name="connsiteX34-3829" fmla="*/ 10162864 w 12192000"/>
                <a:gd name="connsiteY34-3830" fmla="*/ 1767158 h 2945610"/>
                <a:gd name="connsiteX35-3831" fmla="*/ 10162864 w 12192000"/>
                <a:gd name="connsiteY35-3832" fmla="*/ 1767120 h 2945610"/>
                <a:gd name="connsiteX36-3833" fmla="*/ 9151990 w 12192000"/>
                <a:gd name="connsiteY36-3834" fmla="*/ 1180813 h 2945610"/>
                <a:gd name="connsiteX37-3835" fmla="*/ 9140528 w 12192000"/>
                <a:gd name="connsiteY37-3836" fmla="*/ 1187461 h 2945610"/>
                <a:gd name="connsiteX38-3837" fmla="*/ 9140528 w 12192000"/>
                <a:gd name="connsiteY38-3838" fmla="*/ 1184256 h 2945610"/>
                <a:gd name="connsiteX39-3839" fmla="*/ 8139115 w 12192000"/>
                <a:gd name="connsiteY39-3840" fmla="*/ 1765077 h 2945610"/>
                <a:gd name="connsiteX40-3841" fmla="*/ 8139115 w 12192000"/>
                <a:gd name="connsiteY40-3842" fmla="*/ 1769201 h 2945610"/>
                <a:gd name="connsiteX41-3843" fmla="*/ 8135560 w 12192000"/>
                <a:gd name="connsiteY41-3844" fmla="*/ 1767139 h 2945610"/>
                <a:gd name="connsiteX42-3845" fmla="*/ 8135527 w 12192000"/>
                <a:gd name="connsiteY42-3846" fmla="*/ 1767158 h 2945610"/>
                <a:gd name="connsiteX43-3847" fmla="*/ 8135527 w 12192000"/>
                <a:gd name="connsiteY43-3848" fmla="*/ 1767120 h 2945610"/>
                <a:gd name="connsiteX44-3849" fmla="*/ 8127487 w 12192000"/>
                <a:gd name="connsiteY44-3850" fmla="*/ 1762457 h 2945610"/>
                <a:gd name="connsiteX45-3851" fmla="*/ 7119284 w 12192000"/>
                <a:gd name="connsiteY45-3852" fmla="*/ 2347214 h 2945610"/>
                <a:gd name="connsiteX46-3853" fmla="*/ 7119284 w 12192000"/>
                <a:gd name="connsiteY46-3854" fmla="*/ 2355323 h 2945610"/>
                <a:gd name="connsiteX47-3855" fmla="*/ 7113383 w 12192000"/>
                <a:gd name="connsiteY47-3856" fmla="*/ 2351900 h 2945610"/>
                <a:gd name="connsiteX48-3857" fmla="*/ 6103727 w 12192000"/>
                <a:gd name="connsiteY48-3858" fmla="*/ 2937501 h 2945610"/>
                <a:gd name="connsiteX49-3859" fmla="*/ 6103727 w 12192000"/>
                <a:gd name="connsiteY49-3860" fmla="*/ 2945610 h 2945610"/>
                <a:gd name="connsiteX50-3861" fmla="*/ 5087399 w 12192000"/>
                <a:gd name="connsiteY50-3862" fmla="*/ 2356139 h 2945610"/>
                <a:gd name="connsiteX51-3863" fmla="*/ 5085013 w 12192000"/>
                <a:gd name="connsiteY51-3864" fmla="*/ 2357523 h 2945610"/>
                <a:gd name="connsiteX52-3865" fmla="*/ 5084646 w 12192000"/>
                <a:gd name="connsiteY52-3866" fmla="*/ 2361463 h 2945610"/>
                <a:gd name="connsiteX53-3867" fmla="*/ 4071766 w 12192000"/>
                <a:gd name="connsiteY53-3868" fmla="*/ 1773990 h 2945610"/>
                <a:gd name="connsiteX54-3869" fmla="*/ 4071766 w 12192000"/>
                <a:gd name="connsiteY54-3870" fmla="*/ 1774966 h 2945610"/>
                <a:gd name="connsiteX55-3871" fmla="*/ 3054863 w 12192000"/>
                <a:gd name="connsiteY55-3872" fmla="*/ 1185161 h 2945610"/>
                <a:gd name="connsiteX56-3873" fmla="*/ 3053896 w 12192000"/>
                <a:gd name="connsiteY56-3874" fmla="*/ 1185722 h 2945610"/>
                <a:gd name="connsiteX57-3875" fmla="*/ 3053896 w 12192000"/>
                <a:gd name="connsiteY57-3876" fmla="*/ 1184600 h 2945610"/>
                <a:gd name="connsiteX58-3877" fmla="*/ 3053896 w 12192000"/>
                <a:gd name="connsiteY58-3878" fmla="*/ 1184598 h 2945610"/>
                <a:gd name="connsiteX59-3879" fmla="*/ 3051900 w 12192000"/>
                <a:gd name="connsiteY59-3880" fmla="*/ 1183441 h 2945610"/>
                <a:gd name="connsiteX60-3881" fmla="*/ 2038189 w 12192000"/>
                <a:gd name="connsiteY60-3882" fmla="*/ 1771394 h 2945610"/>
                <a:gd name="connsiteX61-3883" fmla="*/ 2037962 w 12192000"/>
                <a:gd name="connsiteY61-3884" fmla="*/ 1774966 h 2945610"/>
                <a:gd name="connsiteX62-3885" fmla="*/ 1021058 w 12192000"/>
                <a:gd name="connsiteY62-3886" fmla="*/ 1185161 h 2945610"/>
                <a:gd name="connsiteX63-3887" fmla="*/ 1020091 w 12192000"/>
                <a:gd name="connsiteY63-3888" fmla="*/ 1185722 h 2945610"/>
                <a:gd name="connsiteX64-3889" fmla="*/ 1017871 w 12192000"/>
                <a:gd name="connsiteY64-3890" fmla="*/ 1774966 h 2945610"/>
                <a:gd name="connsiteX65-3891" fmla="*/ 967 w 12192000"/>
                <a:gd name="connsiteY65-3892" fmla="*/ 1185161 h 2945610"/>
                <a:gd name="connsiteX66-3893" fmla="*/ 0 w 12192000"/>
                <a:gd name="connsiteY66-3894" fmla="*/ 1185722 h 2945610"/>
                <a:gd name="connsiteX67-3895" fmla="*/ 0 w 12192000"/>
                <a:gd name="connsiteY67-3896" fmla="*/ 4990 h 2945610"/>
                <a:gd name="connsiteX68-3897" fmla="*/ 22515 w 12192000"/>
                <a:gd name="connsiteY68-3898" fmla="*/ 18049 h 2945610"/>
                <a:gd name="connsiteX69-3899" fmla="*/ 1017871 w 12192000"/>
                <a:gd name="connsiteY69-3900" fmla="*/ 18049 h 2945610"/>
                <a:gd name="connsiteX70-3901" fmla="*/ 2037961 w 12192000"/>
                <a:gd name="connsiteY70-3902" fmla="*/ 18049 h 2945610"/>
                <a:gd name="connsiteX71-3903" fmla="*/ 2037963 w 12192000"/>
                <a:gd name="connsiteY71-3904" fmla="*/ 18048 h 2945610"/>
                <a:gd name="connsiteX72-3905" fmla="*/ 3033319 w 12192000"/>
                <a:gd name="connsiteY72-3906" fmla="*/ 18048 h 2945610"/>
                <a:gd name="connsiteX73-3907" fmla="*/ 3053896 w 12192000"/>
                <a:gd name="connsiteY73-3908" fmla="*/ 6114 h 2945610"/>
                <a:gd name="connsiteX74-3909" fmla="*/ 3053896 w 12192000"/>
                <a:gd name="connsiteY74-3910" fmla="*/ 4990 h 2945610"/>
                <a:gd name="connsiteX75-3911" fmla="*/ 3054864 w 12192000"/>
                <a:gd name="connsiteY75-3912" fmla="*/ 5552 h 2945610"/>
                <a:gd name="connsiteX76-3913" fmla="*/ 4071766 w 12192000"/>
                <a:gd name="connsiteY76-3914" fmla="*/ 18049 h 2945610"/>
                <a:gd name="connsiteX77-3915" fmla="*/ 4071768 w 12192000"/>
                <a:gd name="connsiteY77-3916" fmla="*/ 18048 h 2945610"/>
                <a:gd name="connsiteX78-3917" fmla="*/ 5067121 w 12192000"/>
                <a:gd name="connsiteY78-3918" fmla="*/ 18048 h 2945610"/>
                <a:gd name="connsiteX79-3919" fmla="*/ 5085013 w 12192000"/>
                <a:gd name="connsiteY79-3920" fmla="*/ 7671 h 2945610"/>
                <a:gd name="connsiteX80-3921" fmla="*/ 5085013 w 12192000"/>
                <a:gd name="connsiteY80-3922" fmla="*/ 4989 h 2945610"/>
                <a:gd name="connsiteX81-3923" fmla="*/ 5087325 w 12192000"/>
                <a:gd name="connsiteY81-3924" fmla="*/ 6330 h 2945610"/>
                <a:gd name="connsiteX82-3925" fmla="*/ 5089635 w 12192000"/>
                <a:gd name="connsiteY82-3926" fmla="*/ 4990 h 2945610"/>
                <a:gd name="connsiteX83-3927" fmla="*/ 5089635 w 12192000"/>
                <a:gd name="connsiteY83-3928" fmla="*/ 7670 h 2945610"/>
                <a:gd name="connsiteX84-3929" fmla="*/ 5107529 w 12192000"/>
                <a:gd name="connsiteY84-3930" fmla="*/ 18048 h 2945610"/>
                <a:gd name="connsiteX85-3931" fmla="*/ 6102885 w 12192000"/>
                <a:gd name="connsiteY85-3932" fmla="*/ 18048 h 2945610"/>
                <a:gd name="connsiteX86-3933" fmla="*/ 6102885 w 12192000"/>
                <a:gd name="connsiteY86-3934" fmla="*/ 18049 h 2945610"/>
                <a:gd name="connsiteX87-3935" fmla="*/ 7088165 w 12192000"/>
                <a:gd name="connsiteY87-3936" fmla="*/ 18049 h 2945610"/>
                <a:gd name="connsiteX88-3937" fmla="*/ 7119284 w 12192000"/>
                <a:gd name="connsiteY88-3938" fmla="*/ 0 h 2945610"/>
                <a:gd name="connsiteX0-3939" fmla="*/ 4071994 w 12192000"/>
                <a:gd name="connsiteY0-3940" fmla="*/ 1768071 h 2945610"/>
                <a:gd name="connsiteX1-3941" fmla="*/ 4071766 w 12192000"/>
                <a:gd name="connsiteY1-3942" fmla="*/ 1768203 h 2945610"/>
                <a:gd name="connsiteX2-3943" fmla="*/ 4071994 w 12192000"/>
                <a:gd name="connsiteY2-3944" fmla="*/ 1768071 h 2945610"/>
                <a:gd name="connsiteX3-3945" fmla="*/ 7119284 w 12192000"/>
                <a:gd name="connsiteY3-3946" fmla="*/ 0 h 2945610"/>
                <a:gd name="connsiteX4-3947" fmla="*/ 7119284 w 12192000"/>
                <a:gd name="connsiteY4-3948" fmla="*/ 10263 h 2945610"/>
                <a:gd name="connsiteX5-3949" fmla="*/ 7132707 w 12192000"/>
                <a:gd name="connsiteY5-3950" fmla="*/ 18048 h 2945610"/>
                <a:gd name="connsiteX6-3951" fmla="*/ 8131064 w 12192000"/>
                <a:gd name="connsiteY6-3952" fmla="*/ 18048 h 2945610"/>
                <a:gd name="connsiteX7-3953" fmla="*/ 8131064 w 12192000"/>
                <a:gd name="connsiteY7-3954" fmla="*/ 287339 h 2945610"/>
                <a:gd name="connsiteX8-3955" fmla="*/ 8135528 w 12192000"/>
                <a:gd name="connsiteY8-3956" fmla="*/ 287339 h 2945610"/>
                <a:gd name="connsiteX9-3957" fmla="*/ 8135528 w 12192000"/>
                <a:gd name="connsiteY9-3958" fmla="*/ 18048 h 2945610"/>
                <a:gd name="connsiteX10-3959" fmla="*/ 9122282 w 12192000"/>
                <a:gd name="connsiteY10-3960" fmla="*/ 18048 h 2945610"/>
                <a:gd name="connsiteX11-3961" fmla="*/ 9140528 w 12192000"/>
                <a:gd name="connsiteY11-3962" fmla="*/ 7464 h 2945610"/>
                <a:gd name="connsiteX12-3963" fmla="*/ 9140528 w 12192000"/>
                <a:gd name="connsiteY12-3964" fmla="*/ 6729 h 2945610"/>
                <a:gd name="connsiteX13-3965" fmla="*/ 9141162 w 12192000"/>
                <a:gd name="connsiteY13-3966" fmla="*/ 7097 h 2945610"/>
                <a:gd name="connsiteX14-3967" fmla="*/ 9153398 w 12192000"/>
                <a:gd name="connsiteY14-3968" fmla="*/ 0 h 2945610"/>
                <a:gd name="connsiteX15-3969" fmla="*/ 9153398 w 12192000"/>
                <a:gd name="connsiteY15-3970" fmla="*/ 14193 h 2945610"/>
                <a:gd name="connsiteX16-3971" fmla="*/ 9160044 w 12192000"/>
                <a:gd name="connsiteY16-3972" fmla="*/ 18048 h 2945610"/>
                <a:gd name="connsiteX17-3973" fmla="*/ 10158400 w 12192000"/>
                <a:gd name="connsiteY17-3974" fmla="*/ 18048 h 2945610"/>
                <a:gd name="connsiteX18-3975" fmla="*/ 10158400 w 12192000"/>
                <a:gd name="connsiteY18-3976" fmla="*/ 287339 h 2945610"/>
                <a:gd name="connsiteX19-3977" fmla="*/ 10162864 w 12192000"/>
                <a:gd name="connsiteY19-3978" fmla="*/ 287339 h 2945610"/>
                <a:gd name="connsiteX20-3979" fmla="*/ 10162864 w 12192000"/>
                <a:gd name="connsiteY20-3980" fmla="*/ 18048 h 2945610"/>
                <a:gd name="connsiteX21-3981" fmla="*/ 11149618 w 12192000"/>
                <a:gd name="connsiteY21-3982" fmla="*/ 18048 h 2945610"/>
                <a:gd name="connsiteX22-3983" fmla="*/ 11180734 w 12192000"/>
                <a:gd name="connsiteY22-3984" fmla="*/ 0 h 2945610"/>
                <a:gd name="connsiteX23-3985" fmla="*/ 11180734 w 12192000"/>
                <a:gd name="connsiteY23-3986" fmla="*/ 18048 h 2945610"/>
                <a:gd name="connsiteX24-3987" fmla="*/ 12160884 w 12192000"/>
                <a:gd name="connsiteY24-3988" fmla="*/ 18048 h 2945610"/>
                <a:gd name="connsiteX25-3989" fmla="*/ 12192000 w 12192000"/>
                <a:gd name="connsiteY25-3990" fmla="*/ 0 h 2945610"/>
                <a:gd name="connsiteX26-3991" fmla="*/ 12192000 w 12192000"/>
                <a:gd name="connsiteY26-3992" fmla="*/ 1176792 h 2945610"/>
                <a:gd name="connsiteX27-3993" fmla="*/ 12192000 w 12192000"/>
                <a:gd name="connsiteY27-3994" fmla="*/ 1180732 h 2945610"/>
                <a:gd name="connsiteX28-3995" fmla="*/ 12188602 w 12192000"/>
                <a:gd name="connsiteY28-3996" fmla="*/ 1178762 h 2945610"/>
                <a:gd name="connsiteX29-3997" fmla="*/ 11174128 w 12192000"/>
                <a:gd name="connsiteY29-3998" fmla="*/ 1767158 h 2945610"/>
                <a:gd name="connsiteX30-3999" fmla="*/ 11174128 w 12192000"/>
                <a:gd name="connsiteY30-4000" fmla="*/ 1180624 h 2945610"/>
                <a:gd name="connsiteX31-4001" fmla="*/ 10166452 w 12192000"/>
                <a:gd name="connsiteY31-4002" fmla="*/ 1765077 h 2945610"/>
                <a:gd name="connsiteX32-4003" fmla="*/ 10166452 w 12192000"/>
                <a:gd name="connsiteY32-4004" fmla="*/ 1769201 h 2945610"/>
                <a:gd name="connsiteX33-4005" fmla="*/ 10162896 w 12192000"/>
                <a:gd name="connsiteY33-4006" fmla="*/ 1767139 h 2945610"/>
                <a:gd name="connsiteX34-4007" fmla="*/ 10162864 w 12192000"/>
                <a:gd name="connsiteY34-4008" fmla="*/ 1767158 h 2945610"/>
                <a:gd name="connsiteX35-4009" fmla="*/ 10162864 w 12192000"/>
                <a:gd name="connsiteY35-4010" fmla="*/ 1767120 h 2945610"/>
                <a:gd name="connsiteX36-4011" fmla="*/ 9151990 w 12192000"/>
                <a:gd name="connsiteY36-4012" fmla="*/ 1180813 h 2945610"/>
                <a:gd name="connsiteX37-4013" fmla="*/ 9140528 w 12192000"/>
                <a:gd name="connsiteY37-4014" fmla="*/ 1187461 h 2945610"/>
                <a:gd name="connsiteX38-4015" fmla="*/ 9140528 w 12192000"/>
                <a:gd name="connsiteY38-4016" fmla="*/ 1184256 h 2945610"/>
                <a:gd name="connsiteX39-4017" fmla="*/ 8139115 w 12192000"/>
                <a:gd name="connsiteY39-4018" fmla="*/ 1765077 h 2945610"/>
                <a:gd name="connsiteX40-4019" fmla="*/ 8139115 w 12192000"/>
                <a:gd name="connsiteY40-4020" fmla="*/ 1769201 h 2945610"/>
                <a:gd name="connsiteX41-4021" fmla="*/ 8135560 w 12192000"/>
                <a:gd name="connsiteY41-4022" fmla="*/ 1767139 h 2945610"/>
                <a:gd name="connsiteX42-4023" fmla="*/ 8135527 w 12192000"/>
                <a:gd name="connsiteY42-4024" fmla="*/ 1767158 h 2945610"/>
                <a:gd name="connsiteX43-4025" fmla="*/ 8135527 w 12192000"/>
                <a:gd name="connsiteY43-4026" fmla="*/ 1767120 h 2945610"/>
                <a:gd name="connsiteX44-4027" fmla="*/ 8127487 w 12192000"/>
                <a:gd name="connsiteY44-4028" fmla="*/ 1762457 h 2945610"/>
                <a:gd name="connsiteX45-4029" fmla="*/ 7119284 w 12192000"/>
                <a:gd name="connsiteY45-4030" fmla="*/ 2347214 h 2945610"/>
                <a:gd name="connsiteX46-4031" fmla="*/ 7119284 w 12192000"/>
                <a:gd name="connsiteY46-4032" fmla="*/ 2355323 h 2945610"/>
                <a:gd name="connsiteX47-4033" fmla="*/ 7113383 w 12192000"/>
                <a:gd name="connsiteY47-4034" fmla="*/ 2351900 h 2945610"/>
                <a:gd name="connsiteX48-4035" fmla="*/ 6103727 w 12192000"/>
                <a:gd name="connsiteY48-4036" fmla="*/ 2937501 h 2945610"/>
                <a:gd name="connsiteX49-4037" fmla="*/ 6103727 w 12192000"/>
                <a:gd name="connsiteY49-4038" fmla="*/ 2945610 h 2945610"/>
                <a:gd name="connsiteX50-4039" fmla="*/ 5087399 w 12192000"/>
                <a:gd name="connsiteY50-4040" fmla="*/ 2356139 h 2945610"/>
                <a:gd name="connsiteX51-4041" fmla="*/ 5085013 w 12192000"/>
                <a:gd name="connsiteY51-4042" fmla="*/ 2357523 h 2945610"/>
                <a:gd name="connsiteX52-4043" fmla="*/ 5084646 w 12192000"/>
                <a:gd name="connsiteY52-4044" fmla="*/ 2361463 h 2945610"/>
                <a:gd name="connsiteX53-4045" fmla="*/ 4071766 w 12192000"/>
                <a:gd name="connsiteY53-4046" fmla="*/ 1773990 h 2945610"/>
                <a:gd name="connsiteX54-4047" fmla="*/ 4071766 w 12192000"/>
                <a:gd name="connsiteY54-4048" fmla="*/ 1774966 h 2945610"/>
                <a:gd name="connsiteX55-4049" fmla="*/ 3054863 w 12192000"/>
                <a:gd name="connsiteY55-4050" fmla="*/ 1185161 h 2945610"/>
                <a:gd name="connsiteX56-4051" fmla="*/ 3053896 w 12192000"/>
                <a:gd name="connsiteY56-4052" fmla="*/ 1185722 h 2945610"/>
                <a:gd name="connsiteX57-4053" fmla="*/ 3053896 w 12192000"/>
                <a:gd name="connsiteY57-4054" fmla="*/ 1184600 h 2945610"/>
                <a:gd name="connsiteX58-4055" fmla="*/ 3053896 w 12192000"/>
                <a:gd name="connsiteY58-4056" fmla="*/ 1184598 h 2945610"/>
                <a:gd name="connsiteX59-4057" fmla="*/ 3051900 w 12192000"/>
                <a:gd name="connsiteY59-4058" fmla="*/ 1183441 h 2945610"/>
                <a:gd name="connsiteX60-4059" fmla="*/ 2038189 w 12192000"/>
                <a:gd name="connsiteY60-4060" fmla="*/ 1771394 h 2945610"/>
                <a:gd name="connsiteX61-4061" fmla="*/ 2037962 w 12192000"/>
                <a:gd name="connsiteY61-4062" fmla="*/ 1774966 h 2945610"/>
                <a:gd name="connsiteX62-4063" fmla="*/ 1021058 w 12192000"/>
                <a:gd name="connsiteY62-4064" fmla="*/ 1185161 h 2945610"/>
                <a:gd name="connsiteX63-4065" fmla="*/ 1020091 w 12192000"/>
                <a:gd name="connsiteY63-4066" fmla="*/ 1185722 h 2945610"/>
                <a:gd name="connsiteX64-4067" fmla="*/ 1017871 w 12192000"/>
                <a:gd name="connsiteY64-4068" fmla="*/ 1774966 h 2945610"/>
                <a:gd name="connsiteX65-4069" fmla="*/ 967 w 12192000"/>
                <a:gd name="connsiteY65-4070" fmla="*/ 1185161 h 2945610"/>
                <a:gd name="connsiteX66-4071" fmla="*/ 0 w 12192000"/>
                <a:gd name="connsiteY66-4072" fmla="*/ 1185722 h 2945610"/>
                <a:gd name="connsiteX67-4073" fmla="*/ 0 w 12192000"/>
                <a:gd name="connsiteY67-4074" fmla="*/ 4990 h 2945610"/>
                <a:gd name="connsiteX68-4075" fmla="*/ 22515 w 12192000"/>
                <a:gd name="connsiteY68-4076" fmla="*/ 18049 h 2945610"/>
                <a:gd name="connsiteX69-4077" fmla="*/ 1017871 w 12192000"/>
                <a:gd name="connsiteY69-4078" fmla="*/ 18049 h 2945610"/>
                <a:gd name="connsiteX70-4079" fmla="*/ 2037961 w 12192000"/>
                <a:gd name="connsiteY70-4080" fmla="*/ 18049 h 2945610"/>
                <a:gd name="connsiteX71-4081" fmla="*/ 2037963 w 12192000"/>
                <a:gd name="connsiteY71-4082" fmla="*/ 18048 h 2945610"/>
                <a:gd name="connsiteX72-4083" fmla="*/ 3033319 w 12192000"/>
                <a:gd name="connsiteY72-4084" fmla="*/ 18048 h 2945610"/>
                <a:gd name="connsiteX73-4085" fmla="*/ 3053896 w 12192000"/>
                <a:gd name="connsiteY73-4086" fmla="*/ 6114 h 2945610"/>
                <a:gd name="connsiteX74-4087" fmla="*/ 3053896 w 12192000"/>
                <a:gd name="connsiteY74-4088" fmla="*/ 4990 h 2945610"/>
                <a:gd name="connsiteX75-4089" fmla="*/ 4071766 w 12192000"/>
                <a:gd name="connsiteY75-4090" fmla="*/ 18049 h 2945610"/>
                <a:gd name="connsiteX76-4091" fmla="*/ 4071768 w 12192000"/>
                <a:gd name="connsiteY76-4092" fmla="*/ 18048 h 2945610"/>
                <a:gd name="connsiteX77-4093" fmla="*/ 5067121 w 12192000"/>
                <a:gd name="connsiteY77-4094" fmla="*/ 18048 h 2945610"/>
                <a:gd name="connsiteX78-4095" fmla="*/ 5085013 w 12192000"/>
                <a:gd name="connsiteY78-4096" fmla="*/ 7671 h 2945610"/>
                <a:gd name="connsiteX79-4097" fmla="*/ 5085013 w 12192000"/>
                <a:gd name="connsiteY79-4098" fmla="*/ 4989 h 2945610"/>
                <a:gd name="connsiteX80-4099" fmla="*/ 5087325 w 12192000"/>
                <a:gd name="connsiteY80-4100" fmla="*/ 6330 h 2945610"/>
                <a:gd name="connsiteX81-4101" fmla="*/ 5089635 w 12192000"/>
                <a:gd name="connsiteY81-4102" fmla="*/ 4990 h 2945610"/>
                <a:gd name="connsiteX82-4103" fmla="*/ 5089635 w 12192000"/>
                <a:gd name="connsiteY82-4104" fmla="*/ 7670 h 2945610"/>
                <a:gd name="connsiteX83-4105" fmla="*/ 5107529 w 12192000"/>
                <a:gd name="connsiteY83-4106" fmla="*/ 18048 h 2945610"/>
                <a:gd name="connsiteX84-4107" fmla="*/ 6102885 w 12192000"/>
                <a:gd name="connsiteY84-4108" fmla="*/ 18048 h 2945610"/>
                <a:gd name="connsiteX85-4109" fmla="*/ 6102885 w 12192000"/>
                <a:gd name="connsiteY85-4110" fmla="*/ 18049 h 2945610"/>
                <a:gd name="connsiteX86-4111" fmla="*/ 7088165 w 12192000"/>
                <a:gd name="connsiteY86-4112" fmla="*/ 18049 h 2945610"/>
                <a:gd name="connsiteX87-4113" fmla="*/ 7119284 w 12192000"/>
                <a:gd name="connsiteY87-4114" fmla="*/ 0 h 2945610"/>
                <a:gd name="connsiteX0-4115" fmla="*/ 4071994 w 12192000"/>
                <a:gd name="connsiteY0-4116" fmla="*/ 1768071 h 2945610"/>
                <a:gd name="connsiteX1-4117" fmla="*/ 4071766 w 12192000"/>
                <a:gd name="connsiteY1-4118" fmla="*/ 1768203 h 2945610"/>
                <a:gd name="connsiteX2-4119" fmla="*/ 4071994 w 12192000"/>
                <a:gd name="connsiteY2-4120" fmla="*/ 1768071 h 2945610"/>
                <a:gd name="connsiteX3-4121" fmla="*/ 7119284 w 12192000"/>
                <a:gd name="connsiteY3-4122" fmla="*/ 0 h 2945610"/>
                <a:gd name="connsiteX4-4123" fmla="*/ 7119284 w 12192000"/>
                <a:gd name="connsiteY4-4124" fmla="*/ 10263 h 2945610"/>
                <a:gd name="connsiteX5-4125" fmla="*/ 7132707 w 12192000"/>
                <a:gd name="connsiteY5-4126" fmla="*/ 18048 h 2945610"/>
                <a:gd name="connsiteX6-4127" fmla="*/ 8131064 w 12192000"/>
                <a:gd name="connsiteY6-4128" fmla="*/ 18048 h 2945610"/>
                <a:gd name="connsiteX7-4129" fmla="*/ 8131064 w 12192000"/>
                <a:gd name="connsiteY7-4130" fmla="*/ 287339 h 2945610"/>
                <a:gd name="connsiteX8-4131" fmla="*/ 8135528 w 12192000"/>
                <a:gd name="connsiteY8-4132" fmla="*/ 287339 h 2945610"/>
                <a:gd name="connsiteX9-4133" fmla="*/ 8135528 w 12192000"/>
                <a:gd name="connsiteY9-4134" fmla="*/ 18048 h 2945610"/>
                <a:gd name="connsiteX10-4135" fmla="*/ 9122282 w 12192000"/>
                <a:gd name="connsiteY10-4136" fmla="*/ 18048 h 2945610"/>
                <a:gd name="connsiteX11-4137" fmla="*/ 9140528 w 12192000"/>
                <a:gd name="connsiteY11-4138" fmla="*/ 7464 h 2945610"/>
                <a:gd name="connsiteX12-4139" fmla="*/ 9140528 w 12192000"/>
                <a:gd name="connsiteY12-4140" fmla="*/ 6729 h 2945610"/>
                <a:gd name="connsiteX13-4141" fmla="*/ 9141162 w 12192000"/>
                <a:gd name="connsiteY13-4142" fmla="*/ 7097 h 2945610"/>
                <a:gd name="connsiteX14-4143" fmla="*/ 9153398 w 12192000"/>
                <a:gd name="connsiteY14-4144" fmla="*/ 0 h 2945610"/>
                <a:gd name="connsiteX15-4145" fmla="*/ 9153398 w 12192000"/>
                <a:gd name="connsiteY15-4146" fmla="*/ 14193 h 2945610"/>
                <a:gd name="connsiteX16-4147" fmla="*/ 9160044 w 12192000"/>
                <a:gd name="connsiteY16-4148" fmla="*/ 18048 h 2945610"/>
                <a:gd name="connsiteX17-4149" fmla="*/ 10158400 w 12192000"/>
                <a:gd name="connsiteY17-4150" fmla="*/ 18048 h 2945610"/>
                <a:gd name="connsiteX18-4151" fmla="*/ 10158400 w 12192000"/>
                <a:gd name="connsiteY18-4152" fmla="*/ 287339 h 2945610"/>
                <a:gd name="connsiteX19-4153" fmla="*/ 10162864 w 12192000"/>
                <a:gd name="connsiteY19-4154" fmla="*/ 287339 h 2945610"/>
                <a:gd name="connsiteX20-4155" fmla="*/ 10162864 w 12192000"/>
                <a:gd name="connsiteY20-4156" fmla="*/ 18048 h 2945610"/>
                <a:gd name="connsiteX21-4157" fmla="*/ 11149618 w 12192000"/>
                <a:gd name="connsiteY21-4158" fmla="*/ 18048 h 2945610"/>
                <a:gd name="connsiteX22-4159" fmla="*/ 11180734 w 12192000"/>
                <a:gd name="connsiteY22-4160" fmla="*/ 0 h 2945610"/>
                <a:gd name="connsiteX23-4161" fmla="*/ 11180734 w 12192000"/>
                <a:gd name="connsiteY23-4162" fmla="*/ 18048 h 2945610"/>
                <a:gd name="connsiteX24-4163" fmla="*/ 12160884 w 12192000"/>
                <a:gd name="connsiteY24-4164" fmla="*/ 18048 h 2945610"/>
                <a:gd name="connsiteX25-4165" fmla="*/ 12192000 w 12192000"/>
                <a:gd name="connsiteY25-4166" fmla="*/ 0 h 2945610"/>
                <a:gd name="connsiteX26-4167" fmla="*/ 12192000 w 12192000"/>
                <a:gd name="connsiteY26-4168" fmla="*/ 1176792 h 2945610"/>
                <a:gd name="connsiteX27-4169" fmla="*/ 12192000 w 12192000"/>
                <a:gd name="connsiteY27-4170" fmla="*/ 1180732 h 2945610"/>
                <a:gd name="connsiteX28-4171" fmla="*/ 12188602 w 12192000"/>
                <a:gd name="connsiteY28-4172" fmla="*/ 1178762 h 2945610"/>
                <a:gd name="connsiteX29-4173" fmla="*/ 11174128 w 12192000"/>
                <a:gd name="connsiteY29-4174" fmla="*/ 1767158 h 2945610"/>
                <a:gd name="connsiteX30-4175" fmla="*/ 11174128 w 12192000"/>
                <a:gd name="connsiteY30-4176" fmla="*/ 1180624 h 2945610"/>
                <a:gd name="connsiteX31-4177" fmla="*/ 10166452 w 12192000"/>
                <a:gd name="connsiteY31-4178" fmla="*/ 1765077 h 2945610"/>
                <a:gd name="connsiteX32-4179" fmla="*/ 10166452 w 12192000"/>
                <a:gd name="connsiteY32-4180" fmla="*/ 1769201 h 2945610"/>
                <a:gd name="connsiteX33-4181" fmla="*/ 10162896 w 12192000"/>
                <a:gd name="connsiteY33-4182" fmla="*/ 1767139 h 2945610"/>
                <a:gd name="connsiteX34-4183" fmla="*/ 10162864 w 12192000"/>
                <a:gd name="connsiteY34-4184" fmla="*/ 1767158 h 2945610"/>
                <a:gd name="connsiteX35-4185" fmla="*/ 10162864 w 12192000"/>
                <a:gd name="connsiteY35-4186" fmla="*/ 1767120 h 2945610"/>
                <a:gd name="connsiteX36-4187" fmla="*/ 9151990 w 12192000"/>
                <a:gd name="connsiteY36-4188" fmla="*/ 1180813 h 2945610"/>
                <a:gd name="connsiteX37-4189" fmla="*/ 9140528 w 12192000"/>
                <a:gd name="connsiteY37-4190" fmla="*/ 1187461 h 2945610"/>
                <a:gd name="connsiteX38-4191" fmla="*/ 9140528 w 12192000"/>
                <a:gd name="connsiteY38-4192" fmla="*/ 1184256 h 2945610"/>
                <a:gd name="connsiteX39-4193" fmla="*/ 8139115 w 12192000"/>
                <a:gd name="connsiteY39-4194" fmla="*/ 1765077 h 2945610"/>
                <a:gd name="connsiteX40-4195" fmla="*/ 8139115 w 12192000"/>
                <a:gd name="connsiteY40-4196" fmla="*/ 1769201 h 2945610"/>
                <a:gd name="connsiteX41-4197" fmla="*/ 8135560 w 12192000"/>
                <a:gd name="connsiteY41-4198" fmla="*/ 1767139 h 2945610"/>
                <a:gd name="connsiteX42-4199" fmla="*/ 8135527 w 12192000"/>
                <a:gd name="connsiteY42-4200" fmla="*/ 1767158 h 2945610"/>
                <a:gd name="connsiteX43-4201" fmla="*/ 8135527 w 12192000"/>
                <a:gd name="connsiteY43-4202" fmla="*/ 1767120 h 2945610"/>
                <a:gd name="connsiteX44-4203" fmla="*/ 8127487 w 12192000"/>
                <a:gd name="connsiteY44-4204" fmla="*/ 1762457 h 2945610"/>
                <a:gd name="connsiteX45-4205" fmla="*/ 7119284 w 12192000"/>
                <a:gd name="connsiteY45-4206" fmla="*/ 2347214 h 2945610"/>
                <a:gd name="connsiteX46-4207" fmla="*/ 7119284 w 12192000"/>
                <a:gd name="connsiteY46-4208" fmla="*/ 2355323 h 2945610"/>
                <a:gd name="connsiteX47-4209" fmla="*/ 7113383 w 12192000"/>
                <a:gd name="connsiteY47-4210" fmla="*/ 2351900 h 2945610"/>
                <a:gd name="connsiteX48-4211" fmla="*/ 6103727 w 12192000"/>
                <a:gd name="connsiteY48-4212" fmla="*/ 2937501 h 2945610"/>
                <a:gd name="connsiteX49-4213" fmla="*/ 6103727 w 12192000"/>
                <a:gd name="connsiteY49-4214" fmla="*/ 2945610 h 2945610"/>
                <a:gd name="connsiteX50-4215" fmla="*/ 5087399 w 12192000"/>
                <a:gd name="connsiteY50-4216" fmla="*/ 2356139 h 2945610"/>
                <a:gd name="connsiteX51-4217" fmla="*/ 5085013 w 12192000"/>
                <a:gd name="connsiteY51-4218" fmla="*/ 2357523 h 2945610"/>
                <a:gd name="connsiteX52-4219" fmla="*/ 5084646 w 12192000"/>
                <a:gd name="connsiteY52-4220" fmla="*/ 2361463 h 2945610"/>
                <a:gd name="connsiteX53-4221" fmla="*/ 4071766 w 12192000"/>
                <a:gd name="connsiteY53-4222" fmla="*/ 1773990 h 2945610"/>
                <a:gd name="connsiteX54-4223" fmla="*/ 4071766 w 12192000"/>
                <a:gd name="connsiteY54-4224" fmla="*/ 1774966 h 2945610"/>
                <a:gd name="connsiteX55-4225" fmla="*/ 3054863 w 12192000"/>
                <a:gd name="connsiteY55-4226" fmla="*/ 1185161 h 2945610"/>
                <a:gd name="connsiteX56-4227" fmla="*/ 3053896 w 12192000"/>
                <a:gd name="connsiteY56-4228" fmla="*/ 1185722 h 2945610"/>
                <a:gd name="connsiteX57-4229" fmla="*/ 3053896 w 12192000"/>
                <a:gd name="connsiteY57-4230" fmla="*/ 1184600 h 2945610"/>
                <a:gd name="connsiteX58-4231" fmla="*/ 3053896 w 12192000"/>
                <a:gd name="connsiteY58-4232" fmla="*/ 1184598 h 2945610"/>
                <a:gd name="connsiteX59-4233" fmla="*/ 3051900 w 12192000"/>
                <a:gd name="connsiteY59-4234" fmla="*/ 1183441 h 2945610"/>
                <a:gd name="connsiteX60-4235" fmla="*/ 2038189 w 12192000"/>
                <a:gd name="connsiteY60-4236" fmla="*/ 1771394 h 2945610"/>
                <a:gd name="connsiteX61-4237" fmla="*/ 2037962 w 12192000"/>
                <a:gd name="connsiteY61-4238" fmla="*/ 1774966 h 2945610"/>
                <a:gd name="connsiteX62-4239" fmla="*/ 1021058 w 12192000"/>
                <a:gd name="connsiteY62-4240" fmla="*/ 1185161 h 2945610"/>
                <a:gd name="connsiteX63-4241" fmla="*/ 1020091 w 12192000"/>
                <a:gd name="connsiteY63-4242" fmla="*/ 1185722 h 2945610"/>
                <a:gd name="connsiteX64-4243" fmla="*/ 1017871 w 12192000"/>
                <a:gd name="connsiteY64-4244" fmla="*/ 1774966 h 2945610"/>
                <a:gd name="connsiteX65-4245" fmla="*/ 967 w 12192000"/>
                <a:gd name="connsiteY65-4246" fmla="*/ 1185161 h 2945610"/>
                <a:gd name="connsiteX66-4247" fmla="*/ 0 w 12192000"/>
                <a:gd name="connsiteY66-4248" fmla="*/ 1185722 h 2945610"/>
                <a:gd name="connsiteX67-4249" fmla="*/ 0 w 12192000"/>
                <a:gd name="connsiteY67-4250" fmla="*/ 4990 h 2945610"/>
                <a:gd name="connsiteX68-4251" fmla="*/ 22515 w 12192000"/>
                <a:gd name="connsiteY68-4252" fmla="*/ 18049 h 2945610"/>
                <a:gd name="connsiteX69-4253" fmla="*/ 1017871 w 12192000"/>
                <a:gd name="connsiteY69-4254" fmla="*/ 18049 h 2945610"/>
                <a:gd name="connsiteX70-4255" fmla="*/ 2037961 w 12192000"/>
                <a:gd name="connsiteY70-4256" fmla="*/ 18049 h 2945610"/>
                <a:gd name="connsiteX71-4257" fmla="*/ 2037963 w 12192000"/>
                <a:gd name="connsiteY71-4258" fmla="*/ 18048 h 2945610"/>
                <a:gd name="connsiteX72-4259" fmla="*/ 3033319 w 12192000"/>
                <a:gd name="connsiteY72-4260" fmla="*/ 18048 h 2945610"/>
                <a:gd name="connsiteX73-4261" fmla="*/ 3053896 w 12192000"/>
                <a:gd name="connsiteY73-4262" fmla="*/ 6114 h 2945610"/>
                <a:gd name="connsiteX74-4263" fmla="*/ 4071766 w 12192000"/>
                <a:gd name="connsiteY74-4264" fmla="*/ 18049 h 2945610"/>
                <a:gd name="connsiteX75-4265" fmla="*/ 4071768 w 12192000"/>
                <a:gd name="connsiteY75-4266" fmla="*/ 18048 h 2945610"/>
                <a:gd name="connsiteX76-4267" fmla="*/ 5067121 w 12192000"/>
                <a:gd name="connsiteY76-4268" fmla="*/ 18048 h 2945610"/>
                <a:gd name="connsiteX77-4269" fmla="*/ 5085013 w 12192000"/>
                <a:gd name="connsiteY77-4270" fmla="*/ 7671 h 2945610"/>
                <a:gd name="connsiteX78-4271" fmla="*/ 5085013 w 12192000"/>
                <a:gd name="connsiteY78-4272" fmla="*/ 4989 h 2945610"/>
                <a:gd name="connsiteX79-4273" fmla="*/ 5087325 w 12192000"/>
                <a:gd name="connsiteY79-4274" fmla="*/ 6330 h 2945610"/>
                <a:gd name="connsiteX80-4275" fmla="*/ 5089635 w 12192000"/>
                <a:gd name="connsiteY80-4276" fmla="*/ 4990 h 2945610"/>
                <a:gd name="connsiteX81-4277" fmla="*/ 5089635 w 12192000"/>
                <a:gd name="connsiteY81-4278" fmla="*/ 7670 h 2945610"/>
                <a:gd name="connsiteX82-4279" fmla="*/ 5107529 w 12192000"/>
                <a:gd name="connsiteY82-4280" fmla="*/ 18048 h 2945610"/>
                <a:gd name="connsiteX83-4281" fmla="*/ 6102885 w 12192000"/>
                <a:gd name="connsiteY83-4282" fmla="*/ 18048 h 2945610"/>
                <a:gd name="connsiteX84-4283" fmla="*/ 6102885 w 12192000"/>
                <a:gd name="connsiteY84-4284" fmla="*/ 18049 h 2945610"/>
                <a:gd name="connsiteX85-4285" fmla="*/ 7088165 w 12192000"/>
                <a:gd name="connsiteY85-4286" fmla="*/ 18049 h 2945610"/>
                <a:gd name="connsiteX86-4287" fmla="*/ 7119284 w 12192000"/>
                <a:gd name="connsiteY86-4288" fmla="*/ 0 h 2945610"/>
                <a:gd name="connsiteX0-4289" fmla="*/ 4071994 w 12192000"/>
                <a:gd name="connsiteY0-4290" fmla="*/ 1768071 h 2945610"/>
                <a:gd name="connsiteX1-4291" fmla="*/ 4071766 w 12192000"/>
                <a:gd name="connsiteY1-4292" fmla="*/ 1768203 h 2945610"/>
                <a:gd name="connsiteX2-4293" fmla="*/ 4071994 w 12192000"/>
                <a:gd name="connsiteY2-4294" fmla="*/ 1768071 h 2945610"/>
                <a:gd name="connsiteX3-4295" fmla="*/ 7119284 w 12192000"/>
                <a:gd name="connsiteY3-4296" fmla="*/ 0 h 2945610"/>
                <a:gd name="connsiteX4-4297" fmla="*/ 7119284 w 12192000"/>
                <a:gd name="connsiteY4-4298" fmla="*/ 10263 h 2945610"/>
                <a:gd name="connsiteX5-4299" fmla="*/ 7132707 w 12192000"/>
                <a:gd name="connsiteY5-4300" fmla="*/ 18048 h 2945610"/>
                <a:gd name="connsiteX6-4301" fmla="*/ 8131064 w 12192000"/>
                <a:gd name="connsiteY6-4302" fmla="*/ 18048 h 2945610"/>
                <a:gd name="connsiteX7-4303" fmla="*/ 8131064 w 12192000"/>
                <a:gd name="connsiteY7-4304" fmla="*/ 287339 h 2945610"/>
                <a:gd name="connsiteX8-4305" fmla="*/ 8135528 w 12192000"/>
                <a:gd name="connsiteY8-4306" fmla="*/ 287339 h 2945610"/>
                <a:gd name="connsiteX9-4307" fmla="*/ 8135528 w 12192000"/>
                <a:gd name="connsiteY9-4308" fmla="*/ 18048 h 2945610"/>
                <a:gd name="connsiteX10-4309" fmla="*/ 9122282 w 12192000"/>
                <a:gd name="connsiteY10-4310" fmla="*/ 18048 h 2945610"/>
                <a:gd name="connsiteX11-4311" fmla="*/ 9140528 w 12192000"/>
                <a:gd name="connsiteY11-4312" fmla="*/ 7464 h 2945610"/>
                <a:gd name="connsiteX12-4313" fmla="*/ 9140528 w 12192000"/>
                <a:gd name="connsiteY12-4314" fmla="*/ 6729 h 2945610"/>
                <a:gd name="connsiteX13-4315" fmla="*/ 9141162 w 12192000"/>
                <a:gd name="connsiteY13-4316" fmla="*/ 7097 h 2945610"/>
                <a:gd name="connsiteX14-4317" fmla="*/ 9153398 w 12192000"/>
                <a:gd name="connsiteY14-4318" fmla="*/ 0 h 2945610"/>
                <a:gd name="connsiteX15-4319" fmla="*/ 9153398 w 12192000"/>
                <a:gd name="connsiteY15-4320" fmla="*/ 14193 h 2945610"/>
                <a:gd name="connsiteX16-4321" fmla="*/ 9160044 w 12192000"/>
                <a:gd name="connsiteY16-4322" fmla="*/ 18048 h 2945610"/>
                <a:gd name="connsiteX17-4323" fmla="*/ 10158400 w 12192000"/>
                <a:gd name="connsiteY17-4324" fmla="*/ 18048 h 2945610"/>
                <a:gd name="connsiteX18-4325" fmla="*/ 10158400 w 12192000"/>
                <a:gd name="connsiteY18-4326" fmla="*/ 287339 h 2945610"/>
                <a:gd name="connsiteX19-4327" fmla="*/ 10162864 w 12192000"/>
                <a:gd name="connsiteY19-4328" fmla="*/ 287339 h 2945610"/>
                <a:gd name="connsiteX20-4329" fmla="*/ 10162864 w 12192000"/>
                <a:gd name="connsiteY20-4330" fmla="*/ 18048 h 2945610"/>
                <a:gd name="connsiteX21-4331" fmla="*/ 11149618 w 12192000"/>
                <a:gd name="connsiteY21-4332" fmla="*/ 18048 h 2945610"/>
                <a:gd name="connsiteX22-4333" fmla="*/ 11180734 w 12192000"/>
                <a:gd name="connsiteY22-4334" fmla="*/ 0 h 2945610"/>
                <a:gd name="connsiteX23-4335" fmla="*/ 11180734 w 12192000"/>
                <a:gd name="connsiteY23-4336" fmla="*/ 18048 h 2945610"/>
                <a:gd name="connsiteX24-4337" fmla="*/ 12160884 w 12192000"/>
                <a:gd name="connsiteY24-4338" fmla="*/ 18048 h 2945610"/>
                <a:gd name="connsiteX25-4339" fmla="*/ 12192000 w 12192000"/>
                <a:gd name="connsiteY25-4340" fmla="*/ 0 h 2945610"/>
                <a:gd name="connsiteX26-4341" fmla="*/ 12192000 w 12192000"/>
                <a:gd name="connsiteY26-4342" fmla="*/ 1176792 h 2945610"/>
                <a:gd name="connsiteX27-4343" fmla="*/ 12192000 w 12192000"/>
                <a:gd name="connsiteY27-4344" fmla="*/ 1180732 h 2945610"/>
                <a:gd name="connsiteX28-4345" fmla="*/ 12188602 w 12192000"/>
                <a:gd name="connsiteY28-4346" fmla="*/ 1178762 h 2945610"/>
                <a:gd name="connsiteX29-4347" fmla="*/ 11174128 w 12192000"/>
                <a:gd name="connsiteY29-4348" fmla="*/ 1767158 h 2945610"/>
                <a:gd name="connsiteX30-4349" fmla="*/ 11174128 w 12192000"/>
                <a:gd name="connsiteY30-4350" fmla="*/ 1180624 h 2945610"/>
                <a:gd name="connsiteX31-4351" fmla="*/ 10166452 w 12192000"/>
                <a:gd name="connsiteY31-4352" fmla="*/ 1765077 h 2945610"/>
                <a:gd name="connsiteX32-4353" fmla="*/ 10166452 w 12192000"/>
                <a:gd name="connsiteY32-4354" fmla="*/ 1769201 h 2945610"/>
                <a:gd name="connsiteX33-4355" fmla="*/ 10162896 w 12192000"/>
                <a:gd name="connsiteY33-4356" fmla="*/ 1767139 h 2945610"/>
                <a:gd name="connsiteX34-4357" fmla="*/ 10162864 w 12192000"/>
                <a:gd name="connsiteY34-4358" fmla="*/ 1767158 h 2945610"/>
                <a:gd name="connsiteX35-4359" fmla="*/ 10162864 w 12192000"/>
                <a:gd name="connsiteY35-4360" fmla="*/ 1767120 h 2945610"/>
                <a:gd name="connsiteX36-4361" fmla="*/ 9151990 w 12192000"/>
                <a:gd name="connsiteY36-4362" fmla="*/ 1180813 h 2945610"/>
                <a:gd name="connsiteX37-4363" fmla="*/ 9140528 w 12192000"/>
                <a:gd name="connsiteY37-4364" fmla="*/ 1187461 h 2945610"/>
                <a:gd name="connsiteX38-4365" fmla="*/ 9140528 w 12192000"/>
                <a:gd name="connsiteY38-4366" fmla="*/ 1184256 h 2945610"/>
                <a:gd name="connsiteX39-4367" fmla="*/ 8139115 w 12192000"/>
                <a:gd name="connsiteY39-4368" fmla="*/ 1765077 h 2945610"/>
                <a:gd name="connsiteX40-4369" fmla="*/ 8139115 w 12192000"/>
                <a:gd name="connsiteY40-4370" fmla="*/ 1769201 h 2945610"/>
                <a:gd name="connsiteX41-4371" fmla="*/ 8135560 w 12192000"/>
                <a:gd name="connsiteY41-4372" fmla="*/ 1767139 h 2945610"/>
                <a:gd name="connsiteX42-4373" fmla="*/ 8135527 w 12192000"/>
                <a:gd name="connsiteY42-4374" fmla="*/ 1767158 h 2945610"/>
                <a:gd name="connsiteX43-4375" fmla="*/ 8135527 w 12192000"/>
                <a:gd name="connsiteY43-4376" fmla="*/ 1767120 h 2945610"/>
                <a:gd name="connsiteX44-4377" fmla="*/ 8127487 w 12192000"/>
                <a:gd name="connsiteY44-4378" fmla="*/ 1762457 h 2945610"/>
                <a:gd name="connsiteX45-4379" fmla="*/ 7119284 w 12192000"/>
                <a:gd name="connsiteY45-4380" fmla="*/ 2347214 h 2945610"/>
                <a:gd name="connsiteX46-4381" fmla="*/ 7119284 w 12192000"/>
                <a:gd name="connsiteY46-4382" fmla="*/ 2355323 h 2945610"/>
                <a:gd name="connsiteX47-4383" fmla="*/ 7113383 w 12192000"/>
                <a:gd name="connsiteY47-4384" fmla="*/ 2351900 h 2945610"/>
                <a:gd name="connsiteX48-4385" fmla="*/ 6103727 w 12192000"/>
                <a:gd name="connsiteY48-4386" fmla="*/ 2937501 h 2945610"/>
                <a:gd name="connsiteX49-4387" fmla="*/ 6103727 w 12192000"/>
                <a:gd name="connsiteY49-4388" fmla="*/ 2945610 h 2945610"/>
                <a:gd name="connsiteX50-4389" fmla="*/ 5087399 w 12192000"/>
                <a:gd name="connsiteY50-4390" fmla="*/ 2356139 h 2945610"/>
                <a:gd name="connsiteX51-4391" fmla="*/ 5085013 w 12192000"/>
                <a:gd name="connsiteY51-4392" fmla="*/ 2357523 h 2945610"/>
                <a:gd name="connsiteX52-4393" fmla="*/ 5084646 w 12192000"/>
                <a:gd name="connsiteY52-4394" fmla="*/ 2361463 h 2945610"/>
                <a:gd name="connsiteX53-4395" fmla="*/ 4071766 w 12192000"/>
                <a:gd name="connsiteY53-4396" fmla="*/ 1773990 h 2945610"/>
                <a:gd name="connsiteX54-4397" fmla="*/ 4071766 w 12192000"/>
                <a:gd name="connsiteY54-4398" fmla="*/ 1774966 h 2945610"/>
                <a:gd name="connsiteX55-4399" fmla="*/ 3054863 w 12192000"/>
                <a:gd name="connsiteY55-4400" fmla="*/ 1185161 h 2945610"/>
                <a:gd name="connsiteX56-4401" fmla="*/ 3053896 w 12192000"/>
                <a:gd name="connsiteY56-4402" fmla="*/ 1185722 h 2945610"/>
                <a:gd name="connsiteX57-4403" fmla="*/ 3053896 w 12192000"/>
                <a:gd name="connsiteY57-4404" fmla="*/ 1184600 h 2945610"/>
                <a:gd name="connsiteX58-4405" fmla="*/ 3053896 w 12192000"/>
                <a:gd name="connsiteY58-4406" fmla="*/ 1184598 h 2945610"/>
                <a:gd name="connsiteX59-4407" fmla="*/ 3051900 w 12192000"/>
                <a:gd name="connsiteY59-4408" fmla="*/ 1183441 h 2945610"/>
                <a:gd name="connsiteX60-4409" fmla="*/ 2038189 w 12192000"/>
                <a:gd name="connsiteY60-4410" fmla="*/ 1771394 h 2945610"/>
                <a:gd name="connsiteX61-4411" fmla="*/ 2037962 w 12192000"/>
                <a:gd name="connsiteY61-4412" fmla="*/ 1774966 h 2945610"/>
                <a:gd name="connsiteX62-4413" fmla="*/ 1021058 w 12192000"/>
                <a:gd name="connsiteY62-4414" fmla="*/ 1185161 h 2945610"/>
                <a:gd name="connsiteX63-4415" fmla="*/ 1020091 w 12192000"/>
                <a:gd name="connsiteY63-4416" fmla="*/ 1185722 h 2945610"/>
                <a:gd name="connsiteX64-4417" fmla="*/ 1017871 w 12192000"/>
                <a:gd name="connsiteY64-4418" fmla="*/ 1774966 h 2945610"/>
                <a:gd name="connsiteX65-4419" fmla="*/ 967 w 12192000"/>
                <a:gd name="connsiteY65-4420" fmla="*/ 1185161 h 2945610"/>
                <a:gd name="connsiteX66-4421" fmla="*/ 0 w 12192000"/>
                <a:gd name="connsiteY66-4422" fmla="*/ 1185722 h 2945610"/>
                <a:gd name="connsiteX67-4423" fmla="*/ 0 w 12192000"/>
                <a:gd name="connsiteY67-4424" fmla="*/ 4990 h 2945610"/>
                <a:gd name="connsiteX68-4425" fmla="*/ 22515 w 12192000"/>
                <a:gd name="connsiteY68-4426" fmla="*/ 18049 h 2945610"/>
                <a:gd name="connsiteX69-4427" fmla="*/ 1017871 w 12192000"/>
                <a:gd name="connsiteY69-4428" fmla="*/ 18049 h 2945610"/>
                <a:gd name="connsiteX70-4429" fmla="*/ 2037961 w 12192000"/>
                <a:gd name="connsiteY70-4430" fmla="*/ 18049 h 2945610"/>
                <a:gd name="connsiteX71-4431" fmla="*/ 2037963 w 12192000"/>
                <a:gd name="connsiteY71-4432" fmla="*/ 18048 h 2945610"/>
                <a:gd name="connsiteX72-4433" fmla="*/ 3033319 w 12192000"/>
                <a:gd name="connsiteY72-4434" fmla="*/ 18048 h 2945610"/>
                <a:gd name="connsiteX73-4435" fmla="*/ 4071766 w 12192000"/>
                <a:gd name="connsiteY73-4436" fmla="*/ 18049 h 2945610"/>
                <a:gd name="connsiteX74-4437" fmla="*/ 4071768 w 12192000"/>
                <a:gd name="connsiteY74-4438" fmla="*/ 18048 h 2945610"/>
                <a:gd name="connsiteX75-4439" fmla="*/ 5067121 w 12192000"/>
                <a:gd name="connsiteY75-4440" fmla="*/ 18048 h 2945610"/>
                <a:gd name="connsiteX76-4441" fmla="*/ 5085013 w 12192000"/>
                <a:gd name="connsiteY76-4442" fmla="*/ 7671 h 2945610"/>
                <a:gd name="connsiteX77-4443" fmla="*/ 5085013 w 12192000"/>
                <a:gd name="connsiteY77-4444" fmla="*/ 4989 h 2945610"/>
                <a:gd name="connsiteX78-4445" fmla="*/ 5087325 w 12192000"/>
                <a:gd name="connsiteY78-4446" fmla="*/ 6330 h 2945610"/>
                <a:gd name="connsiteX79-4447" fmla="*/ 5089635 w 12192000"/>
                <a:gd name="connsiteY79-4448" fmla="*/ 4990 h 2945610"/>
                <a:gd name="connsiteX80-4449" fmla="*/ 5089635 w 12192000"/>
                <a:gd name="connsiteY80-4450" fmla="*/ 7670 h 2945610"/>
                <a:gd name="connsiteX81-4451" fmla="*/ 5107529 w 12192000"/>
                <a:gd name="connsiteY81-4452" fmla="*/ 18048 h 2945610"/>
                <a:gd name="connsiteX82-4453" fmla="*/ 6102885 w 12192000"/>
                <a:gd name="connsiteY82-4454" fmla="*/ 18048 h 2945610"/>
                <a:gd name="connsiteX83-4455" fmla="*/ 6102885 w 12192000"/>
                <a:gd name="connsiteY83-4456" fmla="*/ 18049 h 2945610"/>
                <a:gd name="connsiteX84-4457" fmla="*/ 7088165 w 12192000"/>
                <a:gd name="connsiteY84-4458" fmla="*/ 18049 h 2945610"/>
                <a:gd name="connsiteX85-4459" fmla="*/ 7119284 w 12192000"/>
                <a:gd name="connsiteY85-4460" fmla="*/ 0 h 2945610"/>
                <a:gd name="connsiteX0-4461" fmla="*/ 4071994 w 12192000"/>
                <a:gd name="connsiteY0-4462" fmla="*/ 1768071 h 2945610"/>
                <a:gd name="connsiteX1-4463" fmla="*/ 4071766 w 12192000"/>
                <a:gd name="connsiteY1-4464" fmla="*/ 1768203 h 2945610"/>
                <a:gd name="connsiteX2-4465" fmla="*/ 4071994 w 12192000"/>
                <a:gd name="connsiteY2-4466" fmla="*/ 1768071 h 2945610"/>
                <a:gd name="connsiteX3-4467" fmla="*/ 7088165 w 12192000"/>
                <a:gd name="connsiteY3-4468" fmla="*/ 18049 h 2945610"/>
                <a:gd name="connsiteX4-4469" fmla="*/ 7119284 w 12192000"/>
                <a:gd name="connsiteY4-4470" fmla="*/ 10263 h 2945610"/>
                <a:gd name="connsiteX5-4471" fmla="*/ 7132707 w 12192000"/>
                <a:gd name="connsiteY5-4472" fmla="*/ 18048 h 2945610"/>
                <a:gd name="connsiteX6-4473" fmla="*/ 8131064 w 12192000"/>
                <a:gd name="connsiteY6-4474" fmla="*/ 18048 h 2945610"/>
                <a:gd name="connsiteX7-4475" fmla="*/ 8131064 w 12192000"/>
                <a:gd name="connsiteY7-4476" fmla="*/ 287339 h 2945610"/>
                <a:gd name="connsiteX8-4477" fmla="*/ 8135528 w 12192000"/>
                <a:gd name="connsiteY8-4478" fmla="*/ 287339 h 2945610"/>
                <a:gd name="connsiteX9-4479" fmla="*/ 8135528 w 12192000"/>
                <a:gd name="connsiteY9-4480" fmla="*/ 18048 h 2945610"/>
                <a:gd name="connsiteX10-4481" fmla="*/ 9122282 w 12192000"/>
                <a:gd name="connsiteY10-4482" fmla="*/ 18048 h 2945610"/>
                <a:gd name="connsiteX11-4483" fmla="*/ 9140528 w 12192000"/>
                <a:gd name="connsiteY11-4484" fmla="*/ 7464 h 2945610"/>
                <a:gd name="connsiteX12-4485" fmla="*/ 9140528 w 12192000"/>
                <a:gd name="connsiteY12-4486" fmla="*/ 6729 h 2945610"/>
                <a:gd name="connsiteX13-4487" fmla="*/ 9141162 w 12192000"/>
                <a:gd name="connsiteY13-4488" fmla="*/ 7097 h 2945610"/>
                <a:gd name="connsiteX14-4489" fmla="*/ 9153398 w 12192000"/>
                <a:gd name="connsiteY14-4490" fmla="*/ 0 h 2945610"/>
                <a:gd name="connsiteX15-4491" fmla="*/ 9153398 w 12192000"/>
                <a:gd name="connsiteY15-4492" fmla="*/ 14193 h 2945610"/>
                <a:gd name="connsiteX16-4493" fmla="*/ 9160044 w 12192000"/>
                <a:gd name="connsiteY16-4494" fmla="*/ 18048 h 2945610"/>
                <a:gd name="connsiteX17-4495" fmla="*/ 10158400 w 12192000"/>
                <a:gd name="connsiteY17-4496" fmla="*/ 18048 h 2945610"/>
                <a:gd name="connsiteX18-4497" fmla="*/ 10158400 w 12192000"/>
                <a:gd name="connsiteY18-4498" fmla="*/ 287339 h 2945610"/>
                <a:gd name="connsiteX19-4499" fmla="*/ 10162864 w 12192000"/>
                <a:gd name="connsiteY19-4500" fmla="*/ 287339 h 2945610"/>
                <a:gd name="connsiteX20-4501" fmla="*/ 10162864 w 12192000"/>
                <a:gd name="connsiteY20-4502" fmla="*/ 18048 h 2945610"/>
                <a:gd name="connsiteX21-4503" fmla="*/ 11149618 w 12192000"/>
                <a:gd name="connsiteY21-4504" fmla="*/ 18048 h 2945610"/>
                <a:gd name="connsiteX22-4505" fmla="*/ 11180734 w 12192000"/>
                <a:gd name="connsiteY22-4506" fmla="*/ 0 h 2945610"/>
                <a:gd name="connsiteX23-4507" fmla="*/ 11180734 w 12192000"/>
                <a:gd name="connsiteY23-4508" fmla="*/ 18048 h 2945610"/>
                <a:gd name="connsiteX24-4509" fmla="*/ 12160884 w 12192000"/>
                <a:gd name="connsiteY24-4510" fmla="*/ 18048 h 2945610"/>
                <a:gd name="connsiteX25-4511" fmla="*/ 12192000 w 12192000"/>
                <a:gd name="connsiteY25-4512" fmla="*/ 0 h 2945610"/>
                <a:gd name="connsiteX26-4513" fmla="*/ 12192000 w 12192000"/>
                <a:gd name="connsiteY26-4514" fmla="*/ 1176792 h 2945610"/>
                <a:gd name="connsiteX27-4515" fmla="*/ 12192000 w 12192000"/>
                <a:gd name="connsiteY27-4516" fmla="*/ 1180732 h 2945610"/>
                <a:gd name="connsiteX28-4517" fmla="*/ 12188602 w 12192000"/>
                <a:gd name="connsiteY28-4518" fmla="*/ 1178762 h 2945610"/>
                <a:gd name="connsiteX29-4519" fmla="*/ 11174128 w 12192000"/>
                <a:gd name="connsiteY29-4520" fmla="*/ 1767158 h 2945610"/>
                <a:gd name="connsiteX30-4521" fmla="*/ 11174128 w 12192000"/>
                <a:gd name="connsiteY30-4522" fmla="*/ 1180624 h 2945610"/>
                <a:gd name="connsiteX31-4523" fmla="*/ 10166452 w 12192000"/>
                <a:gd name="connsiteY31-4524" fmla="*/ 1765077 h 2945610"/>
                <a:gd name="connsiteX32-4525" fmla="*/ 10166452 w 12192000"/>
                <a:gd name="connsiteY32-4526" fmla="*/ 1769201 h 2945610"/>
                <a:gd name="connsiteX33-4527" fmla="*/ 10162896 w 12192000"/>
                <a:gd name="connsiteY33-4528" fmla="*/ 1767139 h 2945610"/>
                <a:gd name="connsiteX34-4529" fmla="*/ 10162864 w 12192000"/>
                <a:gd name="connsiteY34-4530" fmla="*/ 1767158 h 2945610"/>
                <a:gd name="connsiteX35-4531" fmla="*/ 10162864 w 12192000"/>
                <a:gd name="connsiteY35-4532" fmla="*/ 1767120 h 2945610"/>
                <a:gd name="connsiteX36-4533" fmla="*/ 9151990 w 12192000"/>
                <a:gd name="connsiteY36-4534" fmla="*/ 1180813 h 2945610"/>
                <a:gd name="connsiteX37-4535" fmla="*/ 9140528 w 12192000"/>
                <a:gd name="connsiteY37-4536" fmla="*/ 1187461 h 2945610"/>
                <a:gd name="connsiteX38-4537" fmla="*/ 9140528 w 12192000"/>
                <a:gd name="connsiteY38-4538" fmla="*/ 1184256 h 2945610"/>
                <a:gd name="connsiteX39-4539" fmla="*/ 8139115 w 12192000"/>
                <a:gd name="connsiteY39-4540" fmla="*/ 1765077 h 2945610"/>
                <a:gd name="connsiteX40-4541" fmla="*/ 8139115 w 12192000"/>
                <a:gd name="connsiteY40-4542" fmla="*/ 1769201 h 2945610"/>
                <a:gd name="connsiteX41-4543" fmla="*/ 8135560 w 12192000"/>
                <a:gd name="connsiteY41-4544" fmla="*/ 1767139 h 2945610"/>
                <a:gd name="connsiteX42-4545" fmla="*/ 8135527 w 12192000"/>
                <a:gd name="connsiteY42-4546" fmla="*/ 1767158 h 2945610"/>
                <a:gd name="connsiteX43-4547" fmla="*/ 8135527 w 12192000"/>
                <a:gd name="connsiteY43-4548" fmla="*/ 1767120 h 2945610"/>
                <a:gd name="connsiteX44-4549" fmla="*/ 8127487 w 12192000"/>
                <a:gd name="connsiteY44-4550" fmla="*/ 1762457 h 2945610"/>
                <a:gd name="connsiteX45-4551" fmla="*/ 7119284 w 12192000"/>
                <a:gd name="connsiteY45-4552" fmla="*/ 2347214 h 2945610"/>
                <a:gd name="connsiteX46-4553" fmla="*/ 7119284 w 12192000"/>
                <a:gd name="connsiteY46-4554" fmla="*/ 2355323 h 2945610"/>
                <a:gd name="connsiteX47-4555" fmla="*/ 7113383 w 12192000"/>
                <a:gd name="connsiteY47-4556" fmla="*/ 2351900 h 2945610"/>
                <a:gd name="connsiteX48-4557" fmla="*/ 6103727 w 12192000"/>
                <a:gd name="connsiteY48-4558" fmla="*/ 2937501 h 2945610"/>
                <a:gd name="connsiteX49-4559" fmla="*/ 6103727 w 12192000"/>
                <a:gd name="connsiteY49-4560" fmla="*/ 2945610 h 2945610"/>
                <a:gd name="connsiteX50-4561" fmla="*/ 5087399 w 12192000"/>
                <a:gd name="connsiteY50-4562" fmla="*/ 2356139 h 2945610"/>
                <a:gd name="connsiteX51-4563" fmla="*/ 5085013 w 12192000"/>
                <a:gd name="connsiteY51-4564" fmla="*/ 2357523 h 2945610"/>
                <a:gd name="connsiteX52-4565" fmla="*/ 5084646 w 12192000"/>
                <a:gd name="connsiteY52-4566" fmla="*/ 2361463 h 2945610"/>
                <a:gd name="connsiteX53-4567" fmla="*/ 4071766 w 12192000"/>
                <a:gd name="connsiteY53-4568" fmla="*/ 1773990 h 2945610"/>
                <a:gd name="connsiteX54-4569" fmla="*/ 4071766 w 12192000"/>
                <a:gd name="connsiteY54-4570" fmla="*/ 1774966 h 2945610"/>
                <a:gd name="connsiteX55-4571" fmla="*/ 3054863 w 12192000"/>
                <a:gd name="connsiteY55-4572" fmla="*/ 1185161 h 2945610"/>
                <a:gd name="connsiteX56-4573" fmla="*/ 3053896 w 12192000"/>
                <a:gd name="connsiteY56-4574" fmla="*/ 1185722 h 2945610"/>
                <a:gd name="connsiteX57-4575" fmla="*/ 3053896 w 12192000"/>
                <a:gd name="connsiteY57-4576" fmla="*/ 1184600 h 2945610"/>
                <a:gd name="connsiteX58-4577" fmla="*/ 3053896 w 12192000"/>
                <a:gd name="connsiteY58-4578" fmla="*/ 1184598 h 2945610"/>
                <a:gd name="connsiteX59-4579" fmla="*/ 3051900 w 12192000"/>
                <a:gd name="connsiteY59-4580" fmla="*/ 1183441 h 2945610"/>
                <a:gd name="connsiteX60-4581" fmla="*/ 2038189 w 12192000"/>
                <a:gd name="connsiteY60-4582" fmla="*/ 1771394 h 2945610"/>
                <a:gd name="connsiteX61-4583" fmla="*/ 2037962 w 12192000"/>
                <a:gd name="connsiteY61-4584" fmla="*/ 1774966 h 2945610"/>
                <a:gd name="connsiteX62-4585" fmla="*/ 1021058 w 12192000"/>
                <a:gd name="connsiteY62-4586" fmla="*/ 1185161 h 2945610"/>
                <a:gd name="connsiteX63-4587" fmla="*/ 1020091 w 12192000"/>
                <a:gd name="connsiteY63-4588" fmla="*/ 1185722 h 2945610"/>
                <a:gd name="connsiteX64-4589" fmla="*/ 1017871 w 12192000"/>
                <a:gd name="connsiteY64-4590" fmla="*/ 1774966 h 2945610"/>
                <a:gd name="connsiteX65-4591" fmla="*/ 967 w 12192000"/>
                <a:gd name="connsiteY65-4592" fmla="*/ 1185161 h 2945610"/>
                <a:gd name="connsiteX66-4593" fmla="*/ 0 w 12192000"/>
                <a:gd name="connsiteY66-4594" fmla="*/ 1185722 h 2945610"/>
                <a:gd name="connsiteX67-4595" fmla="*/ 0 w 12192000"/>
                <a:gd name="connsiteY67-4596" fmla="*/ 4990 h 2945610"/>
                <a:gd name="connsiteX68-4597" fmla="*/ 22515 w 12192000"/>
                <a:gd name="connsiteY68-4598" fmla="*/ 18049 h 2945610"/>
                <a:gd name="connsiteX69-4599" fmla="*/ 1017871 w 12192000"/>
                <a:gd name="connsiteY69-4600" fmla="*/ 18049 h 2945610"/>
                <a:gd name="connsiteX70-4601" fmla="*/ 2037961 w 12192000"/>
                <a:gd name="connsiteY70-4602" fmla="*/ 18049 h 2945610"/>
                <a:gd name="connsiteX71-4603" fmla="*/ 2037963 w 12192000"/>
                <a:gd name="connsiteY71-4604" fmla="*/ 18048 h 2945610"/>
                <a:gd name="connsiteX72-4605" fmla="*/ 3033319 w 12192000"/>
                <a:gd name="connsiteY72-4606" fmla="*/ 18048 h 2945610"/>
                <a:gd name="connsiteX73-4607" fmla="*/ 4071766 w 12192000"/>
                <a:gd name="connsiteY73-4608" fmla="*/ 18049 h 2945610"/>
                <a:gd name="connsiteX74-4609" fmla="*/ 4071768 w 12192000"/>
                <a:gd name="connsiteY74-4610" fmla="*/ 18048 h 2945610"/>
                <a:gd name="connsiteX75-4611" fmla="*/ 5067121 w 12192000"/>
                <a:gd name="connsiteY75-4612" fmla="*/ 18048 h 2945610"/>
                <a:gd name="connsiteX76-4613" fmla="*/ 5085013 w 12192000"/>
                <a:gd name="connsiteY76-4614" fmla="*/ 7671 h 2945610"/>
                <a:gd name="connsiteX77-4615" fmla="*/ 5085013 w 12192000"/>
                <a:gd name="connsiteY77-4616" fmla="*/ 4989 h 2945610"/>
                <a:gd name="connsiteX78-4617" fmla="*/ 5087325 w 12192000"/>
                <a:gd name="connsiteY78-4618" fmla="*/ 6330 h 2945610"/>
                <a:gd name="connsiteX79-4619" fmla="*/ 5089635 w 12192000"/>
                <a:gd name="connsiteY79-4620" fmla="*/ 4990 h 2945610"/>
                <a:gd name="connsiteX80-4621" fmla="*/ 5089635 w 12192000"/>
                <a:gd name="connsiteY80-4622" fmla="*/ 7670 h 2945610"/>
                <a:gd name="connsiteX81-4623" fmla="*/ 5107529 w 12192000"/>
                <a:gd name="connsiteY81-4624" fmla="*/ 18048 h 2945610"/>
                <a:gd name="connsiteX82-4625" fmla="*/ 6102885 w 12192000"/>
                <a:gd name="connsiteY82-4626" fmla="*/ 18048 h 2945610"/>
                <a:gd name="connsiteX83-4627" fmla="*/ 6102885 w 12192000"/>
                <a:gd name="connsiteY83-4628" fmla="*/ 18049 h 2945610"/>
                <a:gd name="connsiteX84-4629" fmla="*/ 7088165 w 12192000"/>
                <a:gd name="connsiteY84-4630" fmla="*/ 18049 h 2945610"/>
                <a:gd name="connsiteX0-4631" fmla="*/ 4071994 w 12192000"/>
                <a:gd name="connsiteY0-4632" fmla="*/ 1768071 h 2945610"/>
                <a:gd name="connsiteX1-4633" fmla="*/ 4071766 w 12192000"/>
                <a:gd name="connsiteY1-4634" fmla="*/ 1768203 h 2945610"/>
                <a:gd name="connsiteX2-4635" fmla="*/ 4071994 w 12192000"/>
                <a:gd name="connsiteY2-4636" fmla="*/ 1768071 h 2945610"/>
                <a:gd name="connsiteX3-4637" fmla="*/ 6102885 w 12192000"/>
                <a:gd name="connsiteY3-4638" fmla="*/ 18049 h 2945610"/>
                <a:gd name="connsiteX4-4639" fmla="*/ 7119284 w 12192000"/>
                <a:gd name="connsiteY4-4640" fmla="*/ 10263 h 2945610"/>
                <a:gd name="connsiteX5-4641" fmla="*/ 7132707 w 12192000"/>
                <a:gd name="connsiteY5-4642" fmla="*/ 18048 h 2945610"/>
                <a:gd name="connsiteX6-4643" fmla="*/ 8131064 w 12192000"/>
                <a:gd name="connsiteY6-4644" fmla="*/ 18048 h 2945610"/>
                <a:gd name="connsiteX7-4645" fmla="*/ 8131064 w 12192000"/>
                <a:gd name="connsiteY7-4646" fmla="*/ 287339 h 2945610"/>
                <a:gd name="connsiteX8-4647" fmla="*/ 8135528 w 12192000"/>
                <a:gd name="connsiteY8-4648" fmla="*/ 287339 h 2945610"/>
                <a:gd name="connsiteX9-4649" fmla="*/ 8135528 w 12192000"/>
                <a:gd name="connsiteY9-4650" fmla="*/ 18048 h 2945610"/>
                <a:gd name="connsiteX10-4651" fmla="*/ 9122282 w 12192000"/>
                <a:gd name="connsiteY10-4652" fmla="*/ 18048 h 2945610"/>
                <a:gd name="connsiteX11-4653" fmla="*/ 9140528 w 12192000"/>
                <a:gd name="connsiteY11-4654" fmla="*/ 7464 h 2945610"/>
                <a:gd name="connsiteX12-4655" fmla="*/ 9140528 w 12192000"/>
                <a:gd name="connsiteY12-4656" fmla="*/ 6729 h 2945610"/>
                <a:gd name="connsiteX13-4657" fmla="*/ 9141162 w 12192000"/>
                <a:gd name="connsiteY13-4658" fmla="*/ 7097 h 2945610"/>
                <a:gd name="connsiteX14-4659" fmla="*/ 9153398 w 12192000"/>
                <a:gd name="connsiteY14-4660" fmla="*/ 0 h 2945610"/>
                <a:gd name="connsiteX15-4661" fmla="*/ 9153398 w 12192000"/>
                <a:gd name="connsiteY15-4662" fmla="*/ 14193 h 2945610"/>
                <a:gd name="connsiteX16-4663" fmla="*/ 9160044 w 12192000"/>
                <a:gd name="connsiteY16-4664" fmla="*/ 18048 h 2945610"/>
                <a:gd name="connsiteX17-4665" fmla="*/ 10158400 w 12192000"/>
                <a:gd name="connsiteY17-4666" fmla="*/ 18048 h 2945610"/>
                <a:gd name="connsiteX18-4667" fmla="*/ 10158400 w 12192000"/>
                <a:gd name="connsiteY18-4668" fmla="*/ 287339 h 2945610"/>
                <a:gd name="connsiteX19-4669" fmla="*/ 10162864 w 12192000"/>
                <a:gd name="connsiteY19-4670" fmla="*/ 287339 h 2945610"/>
                <a:gd name="connsiteX20-4671" fmla="*/ 10162864 w 12192000"/>
                <a:gd name="connsiteY20-4672" fmla="*/ 18048 h 2945610"/>
                <a:gd name="connsiteX21-4673" fmla="*/ 11149618 w 12192000"/>
                <a:gd name="connsiteY21-4674" fmla="*/ 18048 h 2945610"/>
                <a:gd name="connsiteX22-4675" fmla="*/ 11180734 w 12192000"/>
                <a:gd name="connsiteY22-4676" fmla="*/ 0 h 2945610"/>
                <a:gd name="connsiteX23-4677" fmla="*/ 11180734 w 12192000"/>
                <a:gd name="connsiteY23-4678" fmla="*/ 18048 h 2945610"/>
                <a:gd name="connsiteX24-4679" fmla="*/ 12160884 w 12192000"/>
                <a:gd name="connsiteY24-4680" fmla="*/ 18048 h 2945610"/>
                <a:gd name="connsiteX25-4681" fmla="*/ 12192000 w 12192000"/>
                <a:gd name="connsiteY25-4682" fmla="*/ 0 h 2945610"/>
                <a:gd name="connsiteX26-4683" fmla="*/ 12192000 w 12192000"/>
                <a:gd name="connsiteY26-4684" fmla="*/ 1176792 h 2945610"/>
                <a:gd name="connsiteX27-4685" fmla="*/ 12192000 w 12192000"/>
                <a:gd name="connsiteY27-4686" fmla="*/ 1180732 h 2945610"/>
                <a:gd name="connsiteX28-4687" fmla="*/ 12188602 w 12192000"/>
                <a:gd name="connsiteY28-4688" fmla="*/ 1178762 h 2945610"/>
                <a:gd name="connsiteX29-4689" fmla="*/ 11174128 w 12192000"/>
                <a:gd name="connsiteY29-4690" fmla="*/ 1767158 h 2945610"/>
                <a:gd name="connsiteX30-4691" fmla="*/ 11174128 w 12192000"/>
                <a:gd name="connsiteY30-4692" fmla="*/ 1180624 h 2945610"/>
                <a:gd name="connsiteX31-4693" fmla="*/ 10166452 w 12192000"/>
                <a:gd name="connsiteY31-4694" fmla="*/ 1765077 h 2945610"/>
                <a:gd name="connsiteX32-4695" fmla="*/ 10166452 w 12192000"/>
                <a:gd name="connsiteY32-4696" fmla="*/ 1769201 h 2945610"/>
                <a:gd name="connsiteX33-4697" fmla="*/ 10162896 w 12192000"/>
                <a:gd name="connsiteY33-4698" fmla="*/ 1767139 h 2945610"/>
                <a:gd name="connsiteX34-4699" fmla="*/ 10162864 w 12192000"/>
                <a:gd name="connsiteY34-4700" fmla="*/ 1767158 h 2945610"/>
                <a:gd name="connsiteX35-4701" fmla="*/ 10162864 w 12192000"/>
                <a:gd name="connsiteY35-4702" fmla="*/ 1767120 h 2945610"/>
                <a:gd name="connsiteX36-4703" fmla="*/ 9151990 w 12192000"/>
                <a:gd name="connsiteY36-4704" fmla="*/ 1180813 h 2945610"/>
                <a:gd name="connsiteX37-4705" fmla="*/ 9140528 w 12192000"/>
                <a:gd name="connsiteY37-4706" fmla="*/ 1187461 h 2945610"/>
                <a:gd name="connsiteX38-4707" fmla="*/ 9140528 w 12192000"/>
                <a:gd name="connsiteY38-4708" fmla="*/ 1184256 h 2945610"/>
                <a:gd name="connsiteX39-4709" fmla="*/ 8139115 w 12192000"/>
                <a:gd name="connsiteY39-4710" fmla="*/ 1765077 h 2945610"/>
                <a:gd name="connsiteX40-4711" fmla="*/ 8139115 w 12192000"/>
                <a:gd name="connsiteY40-4712" fmla="*/ 1769201 h 2945610"/>
                <a:gd name="connsiteX41-4713" fmla="*/ 8135560 w 12192000"/>
                <a:gd name="connsiteY41-4714" fmla="*/ 1767139 h 2945610"/>
                <a:gd name="connsiteX42-4715" fmla="*/ 8135527 w 12192000"/>
                <a:gd name="connsiteY42-4716" fmla="*/ 1767158 h 2945610"/>
                <a:gd name="connsiteX43-4717" fmla="*/ 8135527 w 12192000"/>
                <a:gd name="connsiteY43-4718" fmla="*/ 1767120 h 2945610"/>
                <a:gd name="connsiteX44-4719" fmla="*/ 8127487 w 12192000"/>
                <a:gd name="connsiteY44-4720" fmla="*/ 1762457 h 2945610"/>
                <a:gd name="connsiteX45-4721" fmla="*/ 7119284 w 12192000"/>
                <a:gd name="connsiteY45-4722" fmla="*/ 2347214 h 2945610"/>
                <a:gd name="connsiteX46-4723" fmla="*/ 7119284 w 12192000"/>
                <a:gd name="connsiteY46-4724" fmla="*/ 2355323 h 2945610"/>
                <a:gd name="connsiteX47-4725" fmla="*/ 7113383 w 12192000"/>
                <a:gd name="connsiteY47-4726" fmla="*/ 2351900 h 2945610"/>
                <a:gd name="connsiteX48-4727" fmla="*/ 6103727 w 12192000"/>
                <a:gd name="connsiteY48-4728" fmla="*/ 2937501 h 2945610"/>
                <a:gd name="connsiteX49-4729" fmla="*/ 6103727 w 12192000"/>
                <a:gd name="connsiteY49-4730" fmla="*/ 2945610 h 2945610"/>
                <a:gd name="connsiteX50-4731" fmla="*/ 5087399 w 12192000"/>
                <a:gd name="connsiteY50-4732" fmla="*/ 2356139 h 2945610"/>
                <a:gd name="connsiteX51-4733" fmla="*/ 5085013 w 12192000"/>
                <a:gd name="connsiteY51-4734" fmla="*/ 2357523 h 2945610"/>
                <a:gd name="connsiteX52-4735" fmla="*/ 5084646 w 12192000"/>
                <a:gd name="connsiteY52-4736" fmla="*/ 2361463 h 2945610"/>
                <a:gd name="connsiteX53-4737" fmla="*/ 4071766 w 12192000"/>
                <a:gd name="connsiteY53-4738" fmla="*/ 1773990 h 2945610"/>
                <a:gd name="connsiteX54-4739" fmla="*/ 4071766 w 12192000"/>
                <a:gd name="connsiteY54-4740" fmla="*/ 1774966 h 2945610"/>
                <a:gd name="connsiteX55-4741" fmla="*/ 3054863 w 12192000"/>
                <a:gd name="connsiteY55-4742" fmla="*/ 1185161 h 2945610"/>
                <a:gd name="connsiteX56-4743" fmla="*/ 3053896 w 12192000"/>
                <a:gd name="connsiteY56-4744" fmla="*/ 1185722 h 2945610"/>
                <a:gd name="connsiteX57-4745" fmla="*/ 3053896 w 12192000"/>
                <a:gd name="connsiteY57-4746" fmla="*/ 1184600 h 2945610"/>
                <a:gd name="connsiteX58-4747" fmla="*/ 3053896 w 12192000"/>
                <a:gd name="connsiteY58-4748" fmla="*/ 1184598 h 2945610"/>
                <a:gd name="connsiteX59-4749" fmla="*/ 3051900 w 12192000"/>
                <a:gd name="connsiteY59-4750" fmla="*/ 1183441 h 2945610"/>
                <a:gd name="connsiteX60-4751" fmla="*/ 2038189 w 12192000"/>
                <a:gd name="connsiteY60-4752" fmla="*/ 1771394 h 2945610"/>
                <a:gd name="connsiteX61-4753" fmla="*/ 2037962 w 12192000"/>
                <a:gd name="connsiteY61-4754" fmla="*/ 1774966 h 2945610"/>
                <a:gd name="connsiteX62-4755" fmla="*/ 1021058 w 12192000"/>
                <a:gd name="connsiteY62-4756" fmla="*/ 1185161 h 2945610"/>
                <a:gd name="connsiteX63-4757" fmla="*/ 1020091 w 12192000"/>
                <a:gd name="connsiteY63-4758" fmla="*/ 1185722 h 2945610"/>
                <a:gd name="connsiteX64-4759" fmla="*/ 1017871 w 12192000"/>
                <a:gd name="connsiteY64-4760" fmla="*/ 1774966 h 2945610"/>
                <a:gd name="connsiteX65-4761" fmla="*/ 967 w 12192000"/>
                <a:gd name="connsiteY65-4762" fmla="*/ 1185161 h 2945610"/>
                <a:gd name="connsiteX66-4763" fmla="*/ 0 w 12192000"/>
                <a:gd name="connsiteY66-4764" fmla="*/ 1185722 h 2945610"/>
                <a:gd name="connsiteX67-4765" fmla="*/ 0 w 12192000"/>
                <a:gd name="connsiteY67-4766" fmla="*/ 4990 h 2945610"/>
                <a:gd name="connsiteX68-4767" fmla="*/ 22515 w 12192000"/>
                <a:gd name="connsiteY68-4768" fmla="*/ 18049 h 2945610"/>
                <a:gd name="connsiteX69-4769" fmla="*/ 1017871 w 12192000"/>
                <a:gd name="connsiteY69-4770" fmla="*/ 18049 h 2945610"/>
                <a:gd name="connsiteX70-4771" fmla="*/ 2037961 w 12192000"/>
                <a:gd name="connsiteY70-4772" fmla="*/ 18049 h 2945610"/>
                <a:gd name="connsiteX71-4773" fmla="*/ 2037963 w 12192000"/>
                <a:gd name="connsiteY71-4774" fmla="*/ 18048 h 2945610"/>
                <a:gd name="connsiteX72-4775" fmla="*/ 3033319 w 12192000"/>
                <a:gd name="connsiteY72-4776" fmla="*/ 18048 h 2945610"/>
                <a:gd name="connsiteX73-4777" fmla="*/ 4071766 w 12192000"/>
                <a:gd name="connsiteY73-4778" fmla="*/ 18049 h 2945610"/>
                <a:gd name="connsiteX74-4779" fmla="*/ 4071768 w 12192000"/>
                <a:gd name="connsiteY74-4780" fmla="*/ 18048 h 2945610"/>
                <a:gd name="connsiteX75-4781" fmla="*/ 5067121 w 12192000"/>
                <a:gd name="connsiteY75-4782" fmla="*/ 18048 h 2945610"/>
                <a:gd name="connsiteX76-4783" fmla="*/ 5085013 w 12192000"/>
                <a:gd name="connsiteY76-4784" fmla="*/ 7671 h 2945610"/>
                <a:gd name="connsiteX77-4785" fmla="*/ 5085013 w 12192000"/>
                <a:gd name="connsiteY77-4786" fmla="*/ 4989 h 2945610"/>
                <a:gd name="connsiteX78-4787" fmla="*/ 5087325 w 12192000"/>
                <a:gd name="connsiteY78-4788" fmla="*/ 6330 h 2945610"/>
                <a:gd name="connsiteX79-4789" fmla="*/ 5089635 w 12192000"/>
                <a:gd name="connsiteY79-4790" fmla="*/ 4990 h 2945610"/>
                <a:gd name="connsiteX80-4791" fmla="*/ 5089635 w 12192000"/>
                <a:gd name="connsiteY80-4792" fmla="*/ 7670 h 2945610"/>
                <a:gd name="connsiteX81-4793" fmla="*/ 5107529 w 12192000"/>
                <a:gd name="connsiteY81-4794" fmla="*/ 18048 h 2945610"/>
                <a:gd name="connsiteX82-4795" fmla="*/ 6102885 w 12192000"/>
                <a:gd name="connsiteY82-4796" fmla="*/ 18048 h 2945610"/>
                <a:gd name="connsiteX83-4797" fmla="*/ 6102885 w 12192000"/>
                <a:gd name="connsiteY83-4798" fmla="*/ 18049 h 2945610"/>
                <a:gd name="connsiteX0-4799" fmla="*/ 4071994 w 12192000"/>
                <a:gd name="connsiteY0-4800" fmla="*/ 1768071 h 2945610"/>
                <a:gd name="connsiteX1-4801" fmla="*/ 4071766 w 12192000"/>
                <a:gd name="connsiteY1-4802" fmla="*/ 1768203 h 2945610"/>
                <a:gd name="connsiteX2-4803" fmla="*/ 4071994 w 12192000"/>
                <a:gd name="connsiteY2-4804" fmla="*/ 1768071 h 2945610"/>
                <a:gd name="connsiteX3-4805" fmla="*/ 6102885 w 12192000"/>
                <a:gd name="connsiteY3-4806" fmla="*/ 18048 h 2945610"/>
                <a:gd name="connsiteX4-4807" fmla="*/ 7119284 w 12192000"/>
                <a:gd name="connsiteY4-4808" fmla="*/ 10263 h 2945610"/>
                <a:gd name="connsiteX5-4809" fmla="*/ 7132707 w 12192000"/>
                <a:gd name="connsiteY5-4810" fmla="*/ 18048 h 2945610"/>
                <a:gd name="connsiteX6-4811" fmla="*/ 8131064 w 12192000"/>
                <a:gd name="connsiteY6-4812" fmla="*/ 18048 h 2945610"/>
                <a:gd name="connsiteX7-4813" fmla="*/ 8131064 w 12192000"/>
                <a:gd name="connsiteY7-4814" fmla="*/ 287339 h 2945610"/>
                <a:gd name="connsiteX8-4815" fmla="*/ 8135528 w 12192000"/>
                <a:gd name="connsiteY8-4816" fmla="*/ 287339 h 2945610"/>
                <a:gd name="connsiteX9-4817" fmla="*/ 8135528 w 12192000"/>
                <a:gd name="connsiteY9-4818" fmla="*/ 18048 h 2945610"/>
                <a:gd name="connsiteX10-4819" fmla="*/ 9122282 w 12192000"/>
                <a:gd name="connsiteY10-4820" fmla="*/ 18048 h 2945610"/>
                <a:gd name="connsiteX11-4821" fmla="*/ 9140528 w 12192000"/>
                <a:gd name="connsiteY11-4822" fmla="*/ 7464 h 2945610"/>
                <a:gd name="connsiteX12-4823" fmla="*/ 9140528 w 12192000"/>
                <a:gd name="connsiteY12-4824" fmla="*/ 6729 h 2945610"/>
                <a:gd name="connsiteX13-4825" fmla="*/ 9141162 w 12192000"/>
                <a:gd name="connsiteY13-4826" fmla="*/ 7097 h 2945610"/>
                <a:gd name="connsiteX14-4827" fmla="*/ 9153398 w 12192000"/>
                <a:gd name="connsiteY14-4828" fmla="*/ 0 h 2945610"/>
                <a:gd name="connsiteX15-4829" fmla="*/ 9153398 w 12192000"/>
                <a:gd name="connsiteY15-4830" fmla="*/ 14193 h 2945610"/>
                <a:gd name="connsiteX16-4831" fmla="*/ 9160044 w 12192000"/>
                <a:gd name="connsiteY16-4832" fmla="*/ 18048 h 2945610"/>
                <a:gd name="connsiteX17-4833" fmla="*/ 10158400 w 12192000"/>
                <a:gd name="connsiteY17-4834" fmla="*/ 18048 h 2945610"/>
                <a:gd name="connsiteX18-4835" fmla="*/ 10158400 w 12192000"/>
                <a:gd name="connsiteY18-4836" fmla="*/ 287339 h 2945610"/>
                <a:gd name="connsiteX19-4837" fmla="*/ 10162864 w 12192000"/>
                <a:gd name="connsiteY19-4838" fmla="*/ 287339 h 2945610"/>
                <a:gd name="connsiteX20-4839" fmla="*/ 10162864 w 12192000"/>
                <a:gd name="connsiteY20-4840" fmla="*/ 18048 h 2945610"/>
                <a:gd name="connsiteX21-4841" fmla="*/ 11149618 w 12192000"/>
                <a:gd name="connsiteY21-4842" fmla="*/ 18048 h 2945610"/>
                <a:gd name="connsiteX22-4843" fmla="*/ 11180734 w 12192000"/>
                <a:gd name="connsiteY22-4844" fmla="*/ 0 h 2945610"/>
                <a:gd name="connsiteX23-4845" fmla="*/ 11180734 w 12192000"/>
                <a:gd name="connsiteY23-4846" fmla="*/ 18048 h 2945610"/>
                <a:gd name="connsiteX24-4847" fmla="*/ 12160884 w 12192000"/>
                <a:gd name="connsiteY24-4848" fmla="*/ 18048 h 2945610"/>
                <a:gd name="connsiteX25-4849" fmla="*/ 12192000 w 12192000"/>
                <a:gd name="connsiteY25-4850" fmla="*/ 0 h 2945610"/>
                <a:gd name="connsiteX26-4851" fmla="*/ 12192000 w 12192000"/>
                <a:gd name="connsiteY26-4852" fmla="*/ 1176792 h 2945610"/>
                <a:gd name="connsiteX27-4853" fmla="*/ 12192000 w 12192000"/>
                <a:gd name="connsiteY27-4854" fmla="*/ 1180732 h 2945610"/>
                <a:gd name="connsiteX28-4855" fmla="*/ 12188602 w 12192000"/>
                <a:gd name="connsiteY28-4856" fmla="*/ 1178762 h 2945610"/>
                <a:gd name="connsiteX29-4857" fmla="*/ 11174128 w 12192000"/>
                <a:gd name="connsiteY29-4858" fmla="*/ 1767158 h 2945610"/>
                <a:gd name="connsiteX30-4859" fmla="*/ 11174128 w 12192000"/>
                <a:gd name="connsiteY30-4860" fmla="*/ 1180624 h 2945610"/>
                <a:gd name="connsiteX31-4861" fmla="*/ 10166452 w 12192000"/>
                <a:gd name="connsiteY31-4862" fmla="*/ 1765077 h 2945610"/>
                <a:gd name="connsiteX32-4863" fmla="*/ 10166452 w 12192000"/>
                <a:gd name="connsiteY32-4864" fmla="*/ 1769201 h 2945610"/>
                <a:gd name="connsiteX33-4865" fmla="*/ 10162896 w 12192000"/>
                <a:gd name="connsiteY33-4866" fmla="*/ 1767139 h 2945610"/>
                <a:gd name="connsiteX34-4867" fmla="*/ 10162864 w 12192000"/>
                <a:gd name="connsiteY34-4868" fmla="*/ 1767158 h 2945610"/>
                <a:gd name="connsiteX35-4869" fmla="*/ 10162864 w 12192000"/>
                <a:gd name="connsiteY35-4870" fmla="*/ 1767120 h 2945610"/>
                <a:gd name="connsiteX36-4871" fmla="*/ 9151990 w 12192000"/>
                <a:gd name="connsiteY36-4872" fmla="*/ 1180813 h 2945610"/>
                <a:gd name="connsiteX37-4873" fmla="*/ 9140528 w 12192000"/>
                <a:gd name="connsiteY37-4874" fmla="*/ 1187461 h 2945610"/>
                <a:gd name="connsiteX38-4875" fmla="*/ 9140528 w 12192000"/>
                <a:gd name="connsiteY38-4876" fmla="*/ 1184256 h 2945610"/>
                <a:gd name="connsiteX39-4877" fmla="*/ 8139115 w 12192000"/>
                <a:gd name="connsiteY39-4878" fmla="*/ 1765077 h 2945610"/>
                <a:gd name="connsiteX40-4879" fmla="*/ 8139115 w 12192000"/>
                <a:gd name="connsiteY40-4880" fmla="*/ 1769201 h 2945610"/>
                <a:gd name="connsiteX41-4881" fmla="*/ 8135560 w 12192000"/>
                <a:gd name="connsiteY41-4882" fmla="*/ 1767139 h 2945610"/>
                <a:gd name="connsiteX42-4883" fmla="*/ 8135527 w 12192000"/>
                <a:gd name="connsiteY42-4884" fmla="*/ 1767158 h 2945610"/>
                <a:gd name="connsiteX43-4885" fmla="*/ 8135527 w 12192000"/>
                <a:gd name="connsiteY43-4886" fmla="*/ 1767120 h 2945610"/>
                <a:gd name="connsiteX44-4887" fmla="*/ 8127487 w 12192000"/>
                <a:gd name="connsiteY44-4888" fmla="*/ 1762457 h 2945610"/>
                <a:gd name="connsiteX45-4889" fmla="*/ 7119284 w 12192000"/>
                <a:gd name="connsiteY45-4890" fmla="*/ 2347214 h 2945610"/>
                <a:gd name="connsiteX46-4891" fmla="*/ 7119284 w 12192000"/>
                <a:gd name="connsiteY46-4892" fmla="*/ 2355323 h 2945610"/>
                <a:gd name="connsiteX47-4893" fmla="*/ 7113383 w 12192000"/>
                <a:gd name="connsiteY47-4894" fmla="*/ 2351900 h 2945610"/>
                <a:gd name="connsiteX48-4895" fmla="*/ 6103727 w 12192000"/>
                <a:gd name="connsiteY48-4896" fmla="*/ 2937501 h 2945610"/>
                <a:gd name="connsiteX49-4897" fmla="*/ 6103727 w 12192000"/>
                <a:gd name="connsiteY49-4898" fmla="*/ 2945610 h 2945610"/>
                <a:gd name="connsiteX50-4899" fmla="*/ 5087399 w 12192000"/>
                <a:gd name="connsiteY50-4900" fmla="*/ 2356139 h 2945610"/>
                <a:gd name="connsiteX51-4901" fmla="*/ 5085013 w 12192000"/>
                <a:gd name="connsiteY51-4902" fmla="*/ 2357523 h 2945610"/>
                <a:gd name="connsiteX52-4903" fmla="*/ 5084646 w 12192000"/>
                <a:gd name="connsiteY52-4904" fmla="*/ 2361463 h 2945610"/>
                <a:gd name="connsiteX53-4905" fmla="*/ 4071766 w 12192000"/>
                <a:gd name="connsiteY53-4906" fmla="*/ 1773990 h 2945610"/>
                <a:gd name="connsiteX54-4907" fmla="*/ 4071766 w 12192000"/>
                <a:gd name="connsiteY54-4908" fmla="*/ 1774966 h 2945610"/>
                <a:gd name="connsiteX55-4909" fmla="*/ 3054863 w 12192000"/>
                <a:gd name="connsiteY55-4910" fmla="*/ 1185161 h 2945610"/>
                <a:gd name="connsiteX56-4911" fmla="*/ 3053896 w 12192000"/>
                <a:gd name="connsiteY56-4912" fmla="*/ 1185722 h 2945610"/>
                <a:gd name="connsiteX57-4913" fmla="*/ 3053896 w 12192000"/>
                <a:gd name="connsiteY57-4914" fmla="*/ 1184600 h 2945610"/>
                <a:gd name="connsiteX58-4915" fmla="*/ 3053896 w 12192000"/>
                <a:gd name="connsiteY58-4916" fmla="*/ 1184598 h 2945610"/>
                <a:gd name="connsiteX59-4917" fmla="*/ 3051900 w 12192000"/>
                <a:gd name="connsiteY59-4918" fmla="*/ 1183441 h 2945610"/>
                <a:gd name="connsiteX60-4919" fmla="*/ 2038189 w 12192000"/>
                <a:gd name="connsiteY60-4920" fmla="*/ 1771394 h 2945610"/>
                <a:gd name="connsiteX61-4921" fmla="*/ 2037962 w 12192000"/>
                <a:gd name="connsiteY61-4922" fmla="*/ 1774966 h 2945610"/>
                <a:gd name="connsiteX62-4923" fmla="*/ 1021058 w 12192000"/>
                <a:gd name="connsiteY62-4924" fmla="*/ 1185161 h 2945610"/>
                <a:gd name="connsiteX63-4925" fmla="*/ 1020091 w 12192000"/>
                <a:gd name="connsiteY63-4926" fmla="*/ 1185722 h 2945610"/>
                <a:gd name="connsiteX64-4927" fmla="*/ 1017871 w 12192000"/>
                <a:gd name="connsiteY64-4928" fmla="*/ 1774966 h 2945610"/>
                <a:gd name="connsiteX65-4929" fmla="*/ 967 w 12192000"/>
                <a:gd name="connsiteY65-4930" fmla="*/ 1185161 h 2945610"/>
                <a:gd name="connsiteX66-4931" fmla="*/ 0 w 12192000"/>
                <a:gd name="connsiteY66-4932" fmla="*/ 1185722 h 2945610"/>
                <a:gd name="connsiteX67-4933" fmla="*/ 0 w 12192000"/>
                <a:gd name="connsiteY67-4934" fmla="*/ 4990 h 2945610"/>
                <a:gd name="connsiteX68-4935" fmla="*/ 22515 w 12192000"/>
                <a:gd name="connsiteY68-4936" fmla="*/ 18049 h 2945610"/>
                <a:gd name="connsiteX69-4937" fmla="*/ 1017871 w 12192000"/>
                <a:gd name="connsiteY69-4938" fmla="*/ 18049 h 2945610"/>
                <a:gd name="connsiteX70-4939" fmla="*/ 2037961 w 12192000"/>
                <a:gd name="connsiteY70-4940" fmla="*/ 18049 h 2945610"/>
                <a:gd name="connsiteX71-4941" fmla="*/ 2037963 w 12192000"/>
                <a:gd name="connsiteY71-4942" fmla="*/ 18048 h 2945610"/>
                <a:gd name="connsiteX72-4943" fmla="*/ 3033319 w 12192000"/>
                <a:gd name="connsiteY72-4944" fmla="*/ 18048 h 2945610"/>
                <a:gd name="connsiteX73-4945" fmla="*/ 4071766 w 12192000"/>
                <a:gd name="connsiteY73-4946" fmla="*/ 18049 h 2945610"/>
                <a:gd name="connsiteX74-4947" fmla="*/ 4071768 w 12192000"/>
                <a:gd name="connsiteY74-4948" fmla="*/ 18048 h 2945610"/>
                <a:gd name="connsiteX75-4949" fmla="*/ 5067121 w 12192000"/>
                <a:gd name="connsiteY75-4950" fmla="*/ 18048 h 2945610"/>
                <a:gd name="connsiteX76-4951" fmla="*/ 5085013 w 12192000"/>
                <a:gd name="connsiteY76-4952" fmla="*/ 7671 h 2945610"/>
                <a:gd name="connsiteX77-4953" fmla="*/ 5085013 w 12192000"/>
                <a:gd name="connsiteY77-4954" fmla="*/ 4989 h 2945610"/>
                <a:gd name="connsiteX78-4955" fmla="*/ 5087325 w 12192000"/>
                <a:gd name="connsiteY78-4956" fmla="*/ 6330 h 2945610"/>
                <a:gd name="connsiteX79-4957" fmla="*/ 5089635 w 12192000"/>
                <a:gd name="connsiteY79-4958" fmla="*/ 4990 h 2945610"/>
                <a:gd name="connsiteX80-4959" fmla="*/ 5089635 w 12192000"/>
                <a:gd name="connsiteY80-4960" fmla="*/ 7670 h 2945610"/>
                <a:gd name="connsiteX81-4961" fmla="*/ 5107529 w 12192000"/>
                <a:gd name="connsiteY81-4962" fmla="*/ 18048 h 2945610"/>
                <a:gd name="connsiteX82-4963" fmla="*/ 6102885 w 12192000"/>
                <a:gd name="connsiteY82-4964" fmla="*/ 18048 h 2945610"/>
                <a:gd name="connsiteX0-4965" fmla="*/ 4071994 w 12192000"/>
                <a:gd name="connsiteY0-4966" fmla="*/ 1768071 h 2945610"/>
                <a:gd name="connsiteX1-4967" fmla="*/ 4071766 w 12192000"/>
                <a:gd name="connsiteY1-4968" fmla="*/ 1768203 h 2945610"/>
                <a:gd name="connsiteX2-4969" fmla="*/ 4071994 w 12192000"/>
                <a:gd name="connsiteY2-4970" fmla="*/ 1768071 h 2945610"/>
                <a:gd name="connsiteX3-4971" fmla="*/ 5107529 w 12192000"/>
                <a:gd name="connsiteY3-4972" fmla="*/ 18048 h 2945610"/>
                <a:gd name="connsiteX4-4973" fmla="*/ 7119284 w 12192000"/>
                <a:gd name="connsiteY4-4974" fmla="*/ 10263 h 2945610"/>
                <a:gd name="connsiteX5-4975" fmla="*/ 7132707 w 12192000"/>
                <a:gd name="connsiteY5-4976" fmla="*/ 18048 h 2945610"/>
                <a:gd name="connsiteX6-4977" fmla="*/ 8131064 w 12192000"/>
                <a:gd name="connsiteY6-4978" fmla="*/ 18048 h 2945610"/>
                <a:gd name="connsiteX7-4979" fmla="*/ 8131064 w 12192000"/>
                <a:gd name="connsiteY7-4980" fmla="*/ 287339 h 2945610"/>
                <a:gd name="connsiteX8-4981" fmla="*/ 8135528 w 12192000"/>
                <a:gd name="connsiteY8-4982" fmla="*/ 287339 h 2945610"/>
                <a:gd name="connsiteX9-4983" fmla="*/ 8135528 w 12192000"/>
                <a:gd name="connsiteY9-4984" fmla="*/ 18048 h 2945610"/>
                <a:gd name="connsiteX10-4985" fmla="*/ 9122282 w 12192000"/>
                <a:gd name="connsiteY10-4986" fmla="*/ 18048 h 2945610"/>
                <a:gd name="connsiteX11-4987" fmla="*/ 9140528 w 12192000"/>
                <a:gd name="connsiteY11-4988" fmla="*/ 7464 h 2945610"/>
                <a:gd name="connsiteX12-4989" fmla="*/ 9140528 w 12192000"/>
                <a:gd name="connsiteY12-4990" fmla="*/ 6729 h 2945610"/>
                <a:gd name="connsiteX13-4991" fmla="*/ 9141162 w 12192000"/>
                <a:gd name="connsiteY13-4992" fmla="*/ 7097 h 2945610"/>
                <a:gd name="connsiteX14-4993" fmla="*/ 9153398 w 12192000"/>
                <a:gd name="connsiteY14-4994" fmla="*/ 0 h 2945610"/>
                <a:gd name="connsiteX15-4995" fmla="*/ 9153398 w 12192000"/>
                <a:gd name="connsiteY15-4996" fmla="*/ 14193 h 2945610"/>
                <a:gd name="connsiteX16-4997" fmla="*/ 9160044 w 12192000"/>
                <a:gd name="connsiteY16-4998" fmla="*/ 18048 h 2945610"/>
                <a:gd name="connsiteX17-4999" fmla="*/ 10158400 w 12192000"/>
                <a:gd name="connsiteY17-5000" fmla="*/ 18048 h 2945610"/>
                <a:gd name="connsiteX18-5001" fmla="*/ 10158400 w 12192000"/>
                <a:gd name="connsiteY18-5002" fmla="*/ 287339 h 2945610"/>
                <a:gd name="connsiteX19-5003" fmla="*/ 10162864 w 12192000"/>
                <a:gd name="connsiteY19-5004" fmla="*/ 287339 h 2945610"/>
                <a:gd name="connsiteX20-5005" fmla="*/ 10162864 w 12192000"/>
                <a:gd name="connsiteY20-5006" fmla="*/ 18048 h 2945610"/>
                <a:gd name="connsiteX21-5007" fmla="*/ 11149618 w 12192000"/>
                <a:gd name="connsiteY21-5008" fmla="*/ 18048 h 2945610"/>
                <a:gd name="connsiteX22-5009" fmla="*/ 11180734 w 12192000"/>
                <a:gd name="connsiteY22-5010" fmla="*/ 0 h 2945610"/>
                <a:gd name="connsiteX23-5011" fmla="*/ 11180734 w 12192000"/>
                <a:gd name="connsiteY23-5012" fmla="*/ 18048 h 2945610"/>
                <a:gd name="connsiteX24-5013" fmla="*/ 12160884 w 12192000"/>
                <a:gd name="connsiteY24-5014" fmla="*/ 18048 h 2945610"/>
                <a:gd name="connsiteX25-5015" fmla="*/ 12192000 w 12192000"/>
                <a:gd name="connsiteY25-5016" fmla="*/ 0 h 2945610"/>
                <a:gd name="connsiteX26-5017" fmla="*/ 12192000 w 12192000"/>
                <a:gd name="connsiteY26-5018" fmla="*/ 1176792 h 2945610"/>
                <a:gd name="connsiteX27-5019" fmla="*/ 12192000 w 12192000"/>
                <a:gd name="connsiteY27-5020" fmla="*/ 1180732 h 2945610"/>
                <a:gd name="connsiteX28-5021" fmla="*/ 12188602 w 12192000"/>
                <a:gd name="connsiteY28-5022" fmla="*/ 1178762 h 2945610"/>
                <a:gd name="connsiteX29-5023" fmla="*/ 11174128 w 12192000"/>
                <a:gd name="connsiteY29-5024" fmla="*/ 1767158 h 2945610"/>
                <a:gd name="connsiteX30-5025" fmla="*/ 11174128 w 12192000"/>
                <a:gd name="connsiteY30-5026" fmla="*/ 1180624 h 2945610"/>
                <a:gd name="connsiteX31-5027" fmla="*/ 10166452 w 12192000"/>
                <a:gd name="connsiteY31-5028" fmla="*/ 1765077 h 2945610"/>
                <a:gd name="connsiteX32-5029" fmla="*/ 10166452 w 12192000"/>
                <a:gd name="connsiteY32-5030" fmla="*/ 1769201 h 2945610"/>
                <a:gd name="connsiteX33-5031" fmla="*/ 10162896 w 12192000"/>
                <a:gd name="connsiteY33-5032" fmla="*/ 1767139 h 2945610"/>
                <a:gd name="connsiteX34-5033" fmla="*/ 10162864 w 12192000"/>
                <a:gd name="connsiteY34-5034" fmla="*/ 1767158 h 2945610"/>
                <a:gd name="connsiteX35-5035" fmla="*/ 10162864 w 12192000"/>
                <a:gd name="connsiteY35-5036" fmla="*/ 1767120 h 2945610"/>
                <a:gd name="connsiteX36-5037" fmla="*/ 9151990 w 12192000"/>
                <a:gd name="connsiteY36-5038" fmla="*/ 1180813 h 2945610"/>
                <a:gd name="connsiteX37-5039" fmla="*/ 9140528 w 12192000"/>
                <a:gd name="connsiteY37-5040" fmla="*/ 1187461 h 2945610"/>
                <a:gd name="connsiteX38-5041" fmla="*/ 9140528 w 12192000"/>
                <a:gd name="connsiteY38-5042" fmla="*/ 1184256 h 2945610"/>
                <a:gd name="connsiteX39-5043" fmla="*/ 8139115 w 12192000"/>
                <a:gd name="connsiteY39-5044" fmla="*/ 1765077 h 2945610"/>
                <a:gd name="connsiteX40-5045" fmla="*/ 8139115 w 12192000"/>
                <a:gd name="connsiteY40-5046" fmla="*/ 1769201 h 2945610"/>
                <a:gd name="connsiteX41-5047" fmla="*/ 8135560 w 12192000"/>
                <a:gd name="connsiteY41-5048" fmla="*/ 1767139 h 2945610"/>
                <a:gd name="connsiteX42-5049" fmla="*/ 8135527 w 12192000"/>
                <a:gd name="connsiteY42-5050" fmla="*/ 1767158 h 2945610"/>
                <a:gd name="connsiteX43-5051" fmla="*/ 8135527 w 12192000"/>
                <a:gd name="connsiteY43-5052" fmla="*/ 1767120 h 2945610"/>
                <a:gd name="connsiteX44-5053" fmla="*/ 8127487 w 12192000"/>
                <a:gd name="connsiteY44-5054" fmla="*/ 1762457 h 2945610"/>
                <a:gd name="connsiteX45-5055" fmla="*/ 7119284 w 12192000"/>
                <a:gd name="connsiteY45-5056" fmla="*/ 2347214 h 2945610"/>
                <a:gd name="connsiteX46-5057" fmla="*/ 7119284 w 12192000"/>
                <a:gd name="connsiteY46-5058" fmla="*/ 2355323 h 2945610"/>
                <a:gd name="connsiteX47-5059" fmla="*/ 7113383 w 12192000"/>
                <a:gd name="connsiteY47-5060" fmla="*/ 2351900 h 2945610"/>
                <a:gd name="connsiteX48-5061" fmla="*/ 6103727 w 12192000"/>
                <a:gd name="connsiteY48-5062" fmla="*/ 2937501 h 2945610"/>
                <a:gd name="connsiteX49-5063" fmla="*/ 6103727 w 12192000"/>
                <a:gd name="connsiteY49-5064" fmla="*/ 2945610 h 2945610"/>
                <a:gd name="connsiteX50-5065" fmla="*/ 5087399 w 12192000"/>
                <a:gd name="connsiteY50-5066" fmla="*/ 2356139 h 2945610"/>
                <a:gd name="connsiteX51-5067" fmla="*/ 5085013 w 12192000"/>
                <a:gd name="connsiteY51-5068" fmla="*/ 2357523 h 2945610"/>
                <a:gd name="connsiteX52-5069" fmla="*/ 5084646 w 12192000"/>
                <a:gd name="connsiteY52-5070" fmla="*/ 2361463 h 2945610"/>
                <a:gd name="connsiteX53-5071" fmla="*/ 4071766 w 12192000"/>
                <a:gd name="connsiteY53-5072" fmla="*/ 1773990 h 2945610"/>
                <a:gd name="connsiteX54-5073" fmla="*/ 4071766 w 12192000"/>
                <a:gd name="connsiteY54-5074" fmla="*/ 1774966 h 2945610"/>
                <a:gd name="connsiteX55-5075" fmla="*/ 3054863 w 12192000"/>
                <a:gd name="connsiteY55-5076" fmla="*/ 1185161 h 2945610"/>
                <a:gd name="connsiteX56-5077" fmla="*/ 3053896 w 12192000"/>
                <a:gd name="connsiteY56-5078" fmla="*/ 1185722 h 2945610"/>
                <a:gd name="connsiteX57-5079" fmla="*/ 3053896 w 12192000"/>
                <a:gd name="connsiteY57-5080" fmla="*/ 1184600 h 2945610"/>
                <a:gd name="connsiteX58-5081" fmla="*/ 3053896 w 12192000"/>
                <a:gd name="connsiteY58-5082" fmla="*/ 1184598 h 2945610"/>
                <a:gd name="connsiteX59-5083" fmla="*/ 3051900 w 12192000"/>
                <a:gd name="connsiteY59-5084" fmla="*/ 1183441 h 2945610"/>
                <a:gd name="connsiteX60-5085" fmla="*/ 2038189 w 12192000"/>
                <a:gd name="connsiteY60-5086" fmla="*/ 1771394 h 2945610"/>
                <a:gd name="connsiteX61-5087" fmla="*/ 2037962 w 12192000"/>
                <a:gd name="connsiteY61-5088" fmla="*/ 1774966 h 2945610"/>
                <a:gd name="connsiteX62-5089" fmla="*/ 1021058 w 12192000"/>
                <a:gd name="connsiteY62-5090" fmla="*/ 1185161 h 2945610"/>
                <a:gd name="connsiteX63-5091" fmla="*/ 1020091 w 12192000"/>
                <a:gd name="connsiteY63-5092" fmla="*/ 1185722 h 2945610"/>
                <a:gd name="connsiteX64-5093" fmla="*/ 1017871 w 12192000"/>
                <a:gd name="connsiteY64-5094" fmla="*/ 1774966 h 2945610"/>
                <a:gd name="connsiteX65-5095" fmla="*/ 967 w 12192000"/>
                <a:gd name="connsiteY65-5096" fmla="*/ 1185161 h 2945610"/>
                <a:gd name="connsiteX66-5097" fmla="*/ 0 w 12192000"/>
                <a:gd name="connsiteY66-5098" fmla="*/ 1185722 h 2945610"/>
                <a:gd name="connsiteX67-5099" fmla="*/ 0 w 12192000"/>
                <a:gd name="connsiteY67-5100" fmla="*/ 4990 h 2945610"/>
                <a:gd name="connsiteX68-5101" fmla="*/ 22515 w 12192000"/>
                <a:gd name="connsiteY68-5102" fmla="*/ 18049 h 2945610"/>
                <a:gd name="connsiteX69-5103" fmla="*/ 1017871 w 12192000"/>
                <a:gd name="connsiteY69-5104" fmla="*/ 18049 h 2945610"/>
                <a:gd name="connsiteX70-5105" fmla="*/ 2037961 w 12192000"/>
                <a:gd name="connsiteY70-5106" fmla="*/ 18049 h 2945610"/>
                <a:gd name="connsiteX71-5107" fmla="*/ 2037963 w 12192000"/>
                <a:gd name="connsiteY71-5108" fmla="*/ 18048 h 2945610"/>
                <a:gd name="connsiteX72-5109" fmla="*/ 3033319 w 12192000"/>
                <a:gd name="connsiteY72-5110" fmla="*/ 18048 h 2945610"/>
                <a:gd name="connsiteX73-5111" fmla="*/ 4071766 w 12192000"/>
                <a:gd name="connsiteY73-5112" fmla="*/ 18049 h 2945610"/>
                <a:gd name="connsiteX74-5113" fmla="*/ 4071768 w 12192000"/>
                <a:gd name="connsiteY74-5114" fmla="*/ 18048 h 2945610"/>
                <a:gd name="connsiteX75-5115" fmla="*/ 5067121 w 12192000"/>
                <a:gd name="connsiteY75-5116" fmla="*/ 18048 h 2945610"/>
                <a:gd name="connsiteX76-5117" fmla="*/ 5085013 w 12192000"/>
                <a:gd name="connsiteY76-5118" fmla="*/ 7671 h 2945610"/>
                <a:gd name="connsiteX77-5119" fmla="*/ 5085013 w 12192000"/>
                <a:gd name="connsiteY77-5120" fmla="*/ 4989 h 2945610"/>
                <a:gd name="connsiteX78-5121" fmla="*/ 5087325 w 12192000"/>
                <a:gd name="connsiteY78-5122" fmla="*/ 6330 h 2945610"/>
                <a:gd name="connsiteX79-5123" fmla="*/ 5089635 w 12192000"/>
                <a:gd name="connsiteY79-5124" fmla="*/ 4990 h 2945610"/>
                <a:gd name="connsiteX80-5125" fmla="*/ 5089635 w 12192000"/>
                <a:gd name="connsiteY80-5126" fmla="*/ 7670 h 2945610"/>
                <a:gd name="connsiteX81-5127" fmla="*/ 5107529 w 12192000"/>
                <a:gd name="connsiteY81-5128" fmla="*/ 18048 h 2945610"/>
                <a:gd name="connsiteX0-5129" fmla="*/ 4071994 w 12192000"/>
                <a:gd name="connsiteY0-5130" fmla="*/ 1768071 h 2945610"/>
                <a:gd name="connsiteX1-5131" fmla="*/ 4071766 w 12192000"/>
                <a:gd name="connsiteY1-5132" fmla="*/ 1768203 h 2945610"/>
                <a:gd name="connsiteX2-5133" fmla="*/ 4071994 w 12192000"/>
                <a:gd name="connsiteY2-5134" fmla="*/ 1768071 h 2945610"/>
                <a:gd name="connsiteX3-5135" fmla="*/ 5089635 w 12192000"/>
                <a:gd name="connsiteY3-5136" fmla="*/ 7670 h 2945610"/>
                <a:gd name="connsiteX4-5137" fmla="*/ 7119284 w 12192000"/>
                <a:gd name="connsiteY4-5138" fmla="*/ 10263 h 2945610"/>
                <a:gd name="connsiteX5-5139" fmla="*/ 7132707 w 12192000"/>
                <a:gd name="connsiteY5-5140" fmla="*/ 18048 h 2945610"/>
                <a:gd name="connsiteX6-5141" fmla="*/ 8131064 w 12192000"/>
                <a:gd name="connsiteY6-5142" fmla="*/ 18048 h 2945610"/>
                <a:gd name="connsiteX7-5143" fmla="*/ 8131064 w 12192000"/>
                <a:gd name="connsiteY7-5144" fmla="*/ 287339 h 2945610"/>
                <a:gd name="connsiteX8-5145" fmla="*/ 8135528 w 12192000"/>
                <a:gd name="connsiteY8-5146" fmla="*/ 287339 h 2945610"/>
                <a:gd name="connsiteX9-5147" fmla="*/ 8135528 w 12192000"/>
                <a:gd name="connsiteY9-5148" fmla="*/ 18048 h 2945610"/>
                <a:gd name="connsiteX10-5149" fmla="*/ 9122282 w 12192000"/>
                <a:gd name="connsiteY10-5150" fmla="*/ 18048 h 2945610"/>
                <a:gd name="connsiteX11-5151" fmla="*/ 9140528 w 12192000"/>
                <a:gd name="connsiteY11-5152" fmla="*/ 7464 h 2945610"/>
                <a:gd name="connsiteX12-5153" fmla="*/ 9140528 w 12192000"/>
                <a:gd name="connsiteY12-5154" fmla="*/ 6729 h 2945610"/>
                <a:gd name="connsiteX13-5155" fmla="*/ 9141162 w 12192000"/>
                <a:gd name="connsiteY13-5156" fmla="*/ 7097 h 2945610"/>
                <a:gd name="connsiteX14-5157" fmla="*/ 9153398 w 12192000"/>
                <a:gd name="connsiteY14-5158" fmla="*/ 0 h 2945610"/>
                <a:gd name="connsiteX15-5159" fmla="*/ 9153398 w 12192000"/>
                <a:gd name="connsiteY15-5160" fmla="*/ 14193 h 2945610"/>
                <a:gd name="connsiteX16-5161" fmla="*/ 9160044 w 12192000"/>
                <a:gd name="connsiteY16-5162" fmla="*/ 18048 h 2945610"/>
                <a:gd name="connsiteX17-5163" fmla="*/ 10158400 w 12192000"/>
                <a:gd name="connsiteY17-5164" fmla="*/ 18048 h 2945610"/>
                <a:gd name="connsiteX18-5165" fmla="*/ 10158400 w 12192000"/>
                <a:gd name="connsiteY18-5166" fmla="*/ 287339 h 2945610"/>
                <a:gd name="connsiteX19-5167" fmla="*/ 10162864 w 12192000"/>
                <a:gd name="connsiteY19-5168" fmla="*/ 287339 h 2945610"/>
                <a:gd name="connsiteX20-5169" fmla="*/ 10162864 w 12192000"/>
                <a:gd name="connsiteY20-5170" fmla="*/ 18048 h 2945610"/>
                <a:gd name="connsiteX21-5171" fmla="*/ 11149618 w 12192000"/>
                <a:gd name="connsiteY21-5172" fmla="*/ 18048 h 2945610"/>
                <a:gd name="connsiteX22-5173" fmla="*/ 11180734 w 12192000"/>
                <a:gd name="connsiteY22-5174" fmla="*/ 0 h 2945610"/>
                <a:gd name="connsiteX23-5175" fmla="*/ 11180734 w 12192000"/>
                <a:gd name="connsiteY23-5176" fmla="*/ 18048 h 2945610"/>
                <a:gd name="connsiteX24-5177" fmla="*/ 12160884 w 12192000"/>
                <a:gd name="connsiteY24-5178" fmla="*/ 18048 h 2945610"/>
                <a:gd name="connsiteX25-5179" fmla="*/ 12192000 w 12192000"/>
                <a:gd name="connsiteY25-5180" fmla="*/ 0 h 2945610"/>
                <a:gd name="connsiteX26-5181" fmla="*/ 12192000 w 12192000"/>
                <a:gd name="connsiteY26-5182" fmla="*/ 1176792 h 2945610"/>
                <a:gd name="connsiteX27-5183" fmla="*/ 12192000 w 12192000"/>
                <a:gd name="connsiteY27-5184" fmla="*/ 1180732 h 2945610"/>
                <a:gd name="connsiteX28-5185" fmla="*/ 12188602 w 12192000"/>
                <a:gd name="connsiteY28-5186" fmla="*/ 1178762 h 2945610"/>
                <a:gd name="connsiteX29-5187" fmla="*/ 11174128 w 12192000"/>
                <a:gd name="connsiteY29-5188" fmla="*/ 1767158 h 2945610"/>
                <a:gd name="connsiteX30-5189" fmla="*/ 11174128 w 12192000"/>
                <a:gd name="connsiteY30-5190" fmla="*/ 1180624 h 2945610"/>
                <a:gd name="connsiteX31-5191" fmla="*/ 10166452 w 12192000"/>
                <a:gd name="connsiteY31-5192" fmla="*/ 1765077 h 2945610"/>
                <a:gd name="connsiteX32-5193" fmla="*/ 10166452 w 12192000"/>
                <a:gd name="connsiteY32-5194" fmla="*/ 1769201 h 2945610"/>
                <a:gd name="connsiteX33-5195" fmla="*/ 10162896 w 12192000"/>
                <a:gd name="connsiteY33-5196" fmla="*/ 1767139 h 2945610"/>
                <a:gd name="connsiteX34-5197" fmla="*/ 10162864 w 12192000"/>
                <a:gd name="connsiteY34-5198" fmla="*/ 1767158 h 2945610"/>
                <a:gd name="connsiteX35-5199" fmla="*/ 10162864 w 12192000"/>
                <a:gd name="connsiteY35-5200" fmla="*/ 1767120 h 2945610"/>
                <a:gd name="connsiteX36-5201" fmla="*/ 9151990 w 12192000"/>
                <a:gd name="connsiteY36-5202" fmla="*/ 1180813 h 2945610"/>
                <a:gd name="connsiteX37-5203" fmla="*/ 9140528 w 12192000"/>
                <a:gd name="connsiteY37-5204" fmla="*/ 1187461 h 2945610"/>
                <a:gd name="connsiteX38-5205" fmla="*/ 9140528 w 12192000"/>
                <a:gd name="connsiteY38-5206" fmla="*/ 1184256 h 2945610"/>
                <a:gd name="connsiteX39-5207" fmla="*/ 8139115 w 12192000"/>
                <a:gd name="connsiteY39-5208" fmla="*/ 1765077 h 2945610"/>
                <a:gd name="connsiteX40-5209" fmla="*/ 8139115 w 12192000"/>
                <a:gd name="connsiteY40-5210" fmla="*/ 1769201 h 2945610"/>
                <a:gd name="connsiteX41-5211" fmla="*/ 8135560 w 12192000"/>
                <a:gd name="connsiteY41-5212" fmla="*/ 1767139 h 2945610"/>
                <a:gd name="connsiteX42-5213" fmla="*/ 8135527 w 12192000"/>
                <a:gd name="connsiteY42-5214" fmla="*/ 1767158 h 2945610"/>
                <a:gd name="connsiteX43-5215" fmla="*/ 8135527 w 12192000"/>
                <a:gd name="connsiteY43-5216" fmla="*/ 1767120 h 2945610"/>
                <a:gd name="connsiteX44-5217" fmla="*/ 8127487 w 12192000"/>
                <a:gd name="connsiteY44-5218" fmla="*/ 1762457 h 2945610"/>
                <a:gd name="connsiteX45-5219" fmla="*/ 7119284 w 12192000"/>
                <a:gd name="connsiteY45-5220" fmla="*/ 2347214 h 2945610"/>
                <a:gd name="connsiteX46-5221" fmla="*/ 7119284 w 12192000"/>
                <a:gd name="connsiteY46-5222" fmla="*/ 2355323 h 2945610"/>
                <a:gd name="connsiteX47-5223" fmla="*/ 7113383 w 12192000"/>
                <a:gd name="connsiteY47-5224" fmla="*/ 2351900 h 2945610"/>
                <a:gd name="connsiteX48-5225" fmla="*/ 6103727 w 12192000"/>
                <a:gd name="connsiteY48-5226" fmla="*/ 2937501 h 2945610"/>
                <a:gd name="connsiteX49-5227" fmla="*/ 6103727 w 12192000"/>
                <a:gd name="connsiteY49-5228" fmla="*/ 2945610 h 2945610"/>
                <a:gd name="connsiteX50-5229" fmla="*/ 5087399 w 12192000"/>
                <a:gd name="connsiteY50-5230" fmla="*/ 2356139 h 2945610"/>
                <a:gd name="connsiteX51-5231" fmla="*/ 5085013 w 12192000"/>
                <a:gd name="connsiteY51-5232" fmla="*/ 2357523 h 2945610"/>
                <a:gd name="connsiteX52-5233" fmla="*/ 5084646 w 12192000"/>
                <a:gd name="connsiteY52-5234" fmla="*/ 2361463 h 2945610"/>
                <a:gd name="connsiteX53-5235" fmla="*/ 4071766 w 12192000"/>
                <a:gd name="connsiteY53-5236" fmla="*/ 1773990 h 2945610"/>
                <a:gd name="connsiteX54-5237" fmla="*/ 4071766 w 12192000"/>
                <a:gd name="connsiteY54-5238" fmla="*/ 1774966 h 2945610"/>
                <a:gd name="connsiteX55-5239" fmla="*/ 3054863 w 12192000"/>
                <a:gd name="connsiteY55-5240" fmla="*/ 1185161 h 2945610"/>
                <a:gd name="connsiteX56-5241" fmla="*/ 3053896 w 12192000"/>
                <a:gd name="connsiteY56-5242" fmla="*/ 1185722 h 2945610"/>
                <a:gd name="connsiteX57-5243" fmla="*/ 3053896 w 12192000"/>
                <a:gd name="connsiteY57-5244" fmla="*/ 1184600 h 2945610"/>
                <a:gd name="connsiteX58-5245" fmla="*/ 3053896 w 12192000"/>
                <a:gd name="connsiteY58-5246" fmla="*/ 1184598 h 2945610"/>
                <a:gd name="connsiteX59-5247" fmla="*/ 3051900 w 12192000"/>
                <a:gd name="connsiteY59-5248" fmla="*/ 1183441 h 2945610"/>
                <a:gd name="connsiteX60-5249" fmla="*/ 2038189 w 12192000"/>
                <a:gd name="connsiteY60-5250" fmla="*/ 1771394 h 2945610"/>
                <a:gd name="connsiteX61-5251" fmla="*/ 2037962 w 12192000"/>
                <a:gd name="connsiteY61-5252" fmla="*/ 1774966 h 2945610"/>
                <a:gd name="connsiteX62-5253" fmla="*/ 1021058 w 12192000"/>
                <a:gd name="connsiteY62-5254" fmla="*/ 1185161 h 2945610"/>
                <a:gd name="connsiteX63-5255" fmla="*/ 1020091 w 12192000"/>
                <a:gd name="connsiteY63-5256" fmla="*/ 1185722 h 2945610"/>
                <a:gd name="connsiteX64-5257" fmla="*/ 1017871 w 12192000"/>
                <a:gd name="connsiteY64-5258" fmla="*/ 1774966 h 2945610"/>
                <a:gd name="connsiteX65-5259" fmla="*/ 967 w 12192000"/>
                <a:gd name="connsiteY65-5260" fmla="*/ 1185161 h 2945610"/>
                <a:gd name="connsiteX66-5261" fmla="*/ 0 w 12192000"/>
                <a:gd name="connsiteY66-5262" fmla="*/ 1185722 h 2945610"/>
                <a:gd name="connsiteX67-5263" fmla="*/ 0 w 12192000"/>
                <a:gd name="connsiteY67-5264" fmla="*/ 4990 h 2945610"/>
                <a:gd name="connsiteX68-5265" fmla="*/ 22515 w 12192000"/>
                <a:gd name="connsiteY68-5266" fmla="*/ 18049 h 2945610"/>
                <a:gd name="connsiteX69-5267" fmla="*/ 1017871 w 12192000"/>
                <a:gd name="connsiteY69-5268" fmla="*/ 18049 h 2945610"/>
                <a:gd name="connsiteX70-5269" fmla="*/ 2037961 w 12192000"/>
                <a:gd name="connsiteY70-5270" fmla="*/ 18049 h 2945610"/>
                <a:gd name="connsiteX71-5271" fmla="*/ 2037963 w 12192000"/>
                <a:gd name="connsiteY71-5272" fmla="*/ 18048 h 2945610"/>
                <a:gd name="connsiteX72-5273" fmla="*/ 3033319 w 12192000"/>
                <a:gd name="connsiteY72-5274" fmla="*/ 18048 h 2945610"/>
                <a:gd name="connsiteX73-5275" fmla="*/ 4071766 w 12192000"/>
                <a:gd name="connsiteY73-5276" fmla="*/ 18049 h 2945610"/>
                <a:gd name="connsiteX74-5277" fmla="*/ 4071768 w 12192000"/>
                <a:gd name="connsiteY74-5278" fmla="*/ 18048 h 2945610"/>
                <a:gd name="connsiteX75-5279" fmla="*/ 5067121 w 12192000"/>
                <a:gd name="connsiteY75-5280" fmla="*/ 18048 h 2945610"/>
                <a:gd name="connsiteX76-5281" fmla="*/ 5085013 w 12192000"/>
                <a:gd name="connsiteY76-5282" fmla="*/ 7671 h 2945610"/>
                <a:gd name="connsiteX77-5283" fmla="*/ 5085013 w 12192000"/>
                <a:gd name="connsiteY77-5284" fmla="*/ 4989 h 2945610"/>
                <a:gd name="connsiteX78-5285" fmla="*/ 5087325 w 12192000"/>
                <a:gd name="connsiteY78-5286" fmla="*/ 6330 h 2945610"/>
                <a:gd name="connsiteX79-5287" fmla="*/ 5089635 w 12192000"/>
                <a:gd name="connsiteY79-5288" fmla="*/ 4990 h 2945610"/>
                <a:gd name="connsiteX80-5289" fmla="*/ 5089635 w 12192000"/>
                <a:gd name="connsiteY80-5290" fmla="*/ 7670 h 2945610"/>
                <a:gd name="connsiteX0-5291" fmla="*/ 4071994 w 12192000"/>
                <a:gd name="connsiteY0-5292" fmla="*/ 1768071 h 2945610"/>
                <a:gd name="connsiteX1-5293" fmla="*/ 4071766 w 12192000"/>
                <a:gd name="connsiteY1-5294" fmla="*/ 1768203 h 2945610"/>
                <a:gd name="connsiteX2-5295" fmla="*/ 4071994 w 12192000"/>
                <a:gd name="connsiteY2-5296" fmla="*/ 1768071 h 2945610"/>
                <a:gd name="connsiteX3-5297" fmla="*/ 5089635 w 12192000"/>
                <a:gd name="connsiteY3-5298" fmla="*/ 4990 h 2945610"/>
                <a:gd name="connsiteX4-5299" fmla="*/ 7119284 w 12192000"/>
                <a:gd name="connsiteY4-5300" fmla="*/ 10263 h 2945610"/>
                <a:gd name="connsiteX5-5301" fmla="*/ 7132707 w 12192000"/>
                <a:gd name="connsiteY5-5302" fmla="*/ 18048 h 2945610"/>
                <a:gd name="connsiteX6-5303" fmla="*/ 8131064 w 12192000"/>
                <a:gd name="connsiteY6-5304" fmla="*/ 18048 h 2945610"/>
                <a:gd name="connsiteX7-5305" fmla="*/ 8131064 w 12192000"/>
                <a:gd name="connsiteY7-5306" fmla="*/ 287339 h 2945610"/>
                <a:gd name="connsiteX8-5307" fmla="*/ 8135528 w 12192000"/>
                <a:gd name="connsiteY8-5308" fmla="*/ 287339 h 2945610"/>
                <a:gd name="connsiteX9-5309" fmla="*/ 8135528 w 12192000"/>
                <a:gd name="connsiteY9-5310" fmla="*/ 18048 h 2945610"/>
                <a:gd name="connsiteX10-5311" fmla="*/ 9122282 w 12192000"/>
                <a:gd name="connsiteY10-5312" fmla="*/ 18048 h 2945610"/>
                <a:gd name="connsiteX11-5313" fmla="*/ 9140528 w 12192000"/>
                <a:gd name="connsiteY11-5314" fmla="*/ 7464 h 2945610"/>
                <a:gd name="connsiteX12-5315" fmla="*/ 9140528 w 12192000"/>
                <a:gd name="connsiteY12-5316" fmla="*/ 6729 h 2945610"/>
                <a:gd name="connsiteX13-5317" fmla="*/ 9141162 w 12192000"/>
                <a:gd name="connsiteY13-5318" fmla="*/ 7097 h 2945610"/>
                <a:gd name="connsiteX14-5319" fmla="*/ 9153398 w 12192000"/>
                <a:gd name="connsiteY14-5320" fmla="*/ 0 h 2945610"/>
                <a:gd name="connsiteX15-5321" fmla="*/ 9153398 w 12192000"/>
                <a:gd name="connsiteY15-5322" fmla="*/ 14193 h 2945610"/>
                <a:gd name="connsiteX16-5323" fmla="*/ 9160044 w 12192000"/>
                <a:gd name="connsiteY16-5324" fmla="*/ 18048 h 2945610"/>
                <a:gd name="connsiteX17-5325" fmla="*/ 10158400 w 12192000"/>
                <a:gd name="connsiteY17-5326" fmla="*/ 18048 h 2945610"/>
                <a:gd name="connsiteX18-5327" fmla="*/ 10158400 w 12192000"/>
                <a:gd name="connsiteY18-5328" fmla="*/ 287339 h 2945610"/>
                <a:gd name="connsiteX19-5329" fmla="*/ 10162864 w 12192000"/>
                <a:gd name="connsiteY19-5330" fmla="*/ 287339 h 2945610"/>
                <a:gd name="connsiteX20-5331" fmla="*/ 10162864 w 12192000"/>
                <a:gd name="connsiteY20-5332" fmla="*/ 18048 h 2945610"/>
                <a:gd name="connsiteX21-5333" fmla="*/ 11149618 w 12192000"/>
                <a:gd name="connsiteY21-5334" fmla="*/ 18048 h 2945610"/>
                <a:gd name="connsiteX22-5335" fmla="*/ 11180734 w 12192000"/>
                <a:gd name="connsiteY22-5336" fmla="*/ 0 h 2945610"/>
                <a:gd name="connsiteX23-5337" fmla="*/ 11180734 w 12192000"/>
                <a:gd name="connsiteY23-5338" fmla="*/ 18048 h 2945610"/>
                <a:gd name="connsiteX24-5339" fmla="*/ 12160884 w 12192000"/>
                <a:gd name="connsiteY24-5340" fmla="*/ 18048 h 2945610"/>
                <a:gd name="connsiteX25-5341" fmla="*/ 12192000 w 12192000"/>
                <a:gd name="connsiteY25-5342" fmla="*/ 0 h 2945610"/>
                <a:gd name="connsiteX26-5343" fmla="*/ 12192000 w 12192000"/>
                <a:gd name="connsiteY26-5344" fmla="*/ 1176792 h 2945610"/>
                <a:gd name="connsiteX27-5345" fmla="*/ 12192000 w 12192000"/>
                <a:gd name="connsiteY27-5346" fmla="*/ 1180732 h 2945610"/>
                <a:gd name="connsiteX28-5347" fmla="*/ 12188602 w 12192000"/>
                <a:gd name="connsiteY28-5348" fmla="*/ 1178762 h 2945610"/>
                <a:gd name="connsiteX29-5349" fmla="*/ 11174128 w 12192000"/>
                <a:gd name="connsiteY29-5350" fmla="*/ 1767158 h 2945610"/>
                <a:gd name="connsiteX30-5351" fmla="*/ 11174128 w 12192000"/>
                <a:gd name="connsiteY30-5352" fmla="*/ 1180624 h 2945610"/>
                <a:gd name="connsiteX31-5353" fmla="*/ 10166452 w 12192000"/>
                <a:gd name="connsiteY31-5354" fmla="*/ 1765077 h 2945610"/>
                <a:gd name="connsiteX32-5355" fmla="*/ 10166452 w 12192000"/>
                <a:gd name="connsiteY32-5356" fmla="*/ 1769201 h 2945610"/>
                <a:gd name="connsiteX33-5357" fmla="*/ 10162896 w 12192000"/>
                <a:gd name="connsiteY33-5358" fmla="*/ 1767139 h 2945610"/>
                <a:gd name="connsiteX34-5359" fmla="*/ 10162864 w 12192000"/>
                <a:gd name="connsiteY34-5360" fmla="*/ 1767158 h 2945610"/>
                <a:gd name="connsiteX35-5361" fmla="*/ 10162864 w 12192000"/>
                <a:gd name="connsiteY35-5362" fmla="*/ 1767120 h 2945610"/>
                <a:gd name="connsiteX36-5363" fmla="*/ 9151990 w 12192000"/>
                <a:gd name="connsiteY36-5364" fmla="*/ 1180813 h 2945610"/>
                <a:gd name="connsiteX37-5365" fmla="*/ 9140528 w 12192000"/>
                <a:gd name="connsiteY37-5366" fmla="*/ 1187461 h 2945610"/>
                <a:gd name="connsiteX38-5367" fmla="*/ 9140528 w 12192000"/>
                <a:gd name="connsiteY38-5368" fmla="*/ 1184256 h 2945610"/>
                <a:gd name="connsiteX39-5369" fmla="*/ 8139115 w 12192000"/>
                <a:gd name="connsiteY39-5370" fmla="*/ 1765077 h 2945610"/>
                <a:gd name="connsiteX40-5371" fmla="*/ 8139115 w 12192000"/>
                <a:gd name="connsiteY40-5372" fmla="*/ 1769201 h 2945610"/>
                <a:gd name="connsiteX41-5373" fmla="*/ 8135560 w 12192000"/>
                <a:gd name="connsiteY41-5374" fmla="*/ 1767139 h 2945610"/>
                <a:gd name="connsiteX42-5375" fmla="*/ 8135527 w 12192000"/>
                <a:gd name="connsiteY42-5376" fmla="*/ 1767158 h 2945610"/>
                <a:gd name="connsiteX43-5377" fmla="*/ 8135527 w 12192000"/>
                <a:gd name="connsiteY43-5378" fmla="*/ 1767120 h 2945610"/>
                <a:gd name="connsiteX44-5379" fmla="*/ 8127487 w 12192000"/>
                <a:gd name="connsiteY44-5380" fmla="*/ 1762457 h 2945610"/>
                <a:gd name="connsiteX45-5381" fmla="*/ 7119284 w 12192000"/>
                <a:gd name="connsiteY45-5382" fmla="*/ 2347214 h 2945610"/>
                <a:gd name="connsiteX46-5383" fmla="*/ 7119284 w 12192000"/>
                <a:gd name="connsiteY46-5384" fmla="*/ 2355323 h 2945610"/>
                <a:gd name="connsiteX47-5385" fmla="*/ 7113383 w 12192000"/>
                <a:gd name="connsiteY47-5386" fmla="*/ 2351900 h 2945610"/>
                <a:gd name="connsiteX48-5387" fmla="*/ 6103727 w 12192000"/>
                <a:gd name="connsiteY48-5388" fmla="*/ 2937501 h 2945610"/>
                <a:gd name="connsiteX49-5389" fmla="*/ 6103727 w 12192000"/>
                <a:gd name="connsiteY49-5390" fmla="*/ 2945610 h 2945610"/>
                <a:gd name="connsiteX50-5391" fmla="*/ 5087399 w 12192000"/>
                <a:gd name="connsiteY50-5392" fmla="*/ 2356139 h 2945610"/>
                <a:gd name="connsiteX51-5393" fmla="*/ 5085013 w 12192000"/>
                <a:gd name="connsiteY51-5394" fmla="*/ 2357523 h 2945610"/>
                <a:gd name="connsiteX52-5395" fmla="*/ 5084646 w 12192000"/>
                <a:gd name="connsiteY52-5396" fmla="*/ 2361463 h 2945610"/>
                <a:gd name="connsiteX53-5397" fmla="*/ 4071766 w 12192000"/>
                <a:gd name="connsiteY53-5398" fmla="*/ 1773990 h 2945610"/>
                <a:gd name="connsiteX54-5399" fmla="*/ 4071766 w 12192000"/>
                <a:gd name="connsiteY54-5400" fmla="*/ 1774966 h 2945610"/>
                <a:gd name="connsiteX55-5401" fmla="*/ 3054863 w 12192000"/>
                <a:gd name="connsiteY55-5402" fmla="*/ 1185161 h 2945610"/>
                <a:gd name="connsiteX56-5403" fmla="*/ 3053896 w 12192000"/>
                <a:gd name="connsiteY56-5404" fmla="*/ 1185722 h 2945610"/>
                <a:gd name="connsiteX57-5405" fmla="*/ 3053896 w 12192000"/>
                <a:gd name="connsiteY57-5406" fmla="*/ 1184600 h 2945610"/>
                <a:gd name="connsiteX58-5407" fmla="*/ 3053896 w 12192000"/>
                <a:gd name="connsiteY58-5408" fmla="*/ 1184598 h 2945610"/>
                <a:gd name="connsiteX59-5409" fmla="*/ 3051900 w 12192000"/>
                <a:gd name="connsiteY59-5410" fmla="*/ 1183441 h 2945610"/>
                <a:gd name="connsiteX60-5411" fmla="*/ 2038189 w 12192000"/>
                <a:gd name="connsiteY60-5412" fmla="*/ 1771394 h 2945610"/>
                <a:gd name="connsiteX61-5413" fmla="*/ 2037962 w 12192000"/>
                <a:gd name="connsiteY61-5414" fmla="*/ 1774966 h 2945610"/>
                <a:gd name="connsiteX62-5415" fmla="*/ 1021058 w 12192000"/>
                <a:gd name="connsiteY62-5416" fmla="*/ 1185161 h 2945610"/>
                <a:gd name="connsiteX63-5417" fmla="*/ 1020091 w 12192000"/>
                <a:gd name="connsiteY63-5418" fmla="*/ 1185722 h 2945610"/>
                <a:gd name="connsiteX64-5419" fmla="*/ 1017871 w 12192000"/>
                <a:gd name="connsiteY64-5420" fmla="*/ 1774966 h 2945610"/>
                <a:gd name="connsiteX65-5421" fmla="*/ 967 w 12192000"/>
                <a:gd name="connsiteY65-5422" fmla="*/ 1185161 h 2945610"/>
                <a:gd name="connsiteX66-5423" fmla="*/ 0 w 12192000"/>
                <a:gd name="connsiteY66-5424" fmla="*/ 1185722 h 2945610"/>
                <a:gd name="connsiteX67-5425" fmla="*/ 0 w 12192000"/>
                <a:gd name="connsiteY67-5426" fmla="*/ 4990 h 2945610"/>
                <a:gd name="connsiteX68-5427" fmla="*/ 22515 w 12192000"/>
                <a:gd name="connsiteY68-5428" fmla="*/ 18049 h 2945610"/>
                <a:gd name="connsiteX69-5429" fmla="*/ 1017871 w 12192000"/>
                <a:gd name="connsiteY69-5430" fmla="*/ 18049 h 2945610"/>
                <a:gd name="connsiteX70-5431" fmla="*/ 2037961 w 12192000"/>
                <a:gd name="connsiteY70-5432" fmla="*/ 18049 h 2945610"/>
                <a:gd name="connsiteX71-5433" fmla="*/ 2037963 w 12192000"/>
                <a:gd name="connsiteY71-5434" fmla="*/ 18048 h 2945610"/>
                <a:gd name="connsiteX72-5435" fmla="*/ 3033319 w 12192000"/>
                <a:gd name="connsiteY72-5436" fmla="*/ 18048 h 2945610"/>
                <a:gd name="connsiteX73-5437" fmla="*/ 4071766 w 12192000"/>
                <a:gd name="connsiteY73-5438" fmla="*/ 18049 h 2945610"/>
                <a:gd name="connsiteX74-5439" fmla="*/ 4071768 w 12192000"/>
                <a:gd name="connsiteY74-5440" fmla="*/ 18048 h 2945610"/>
                <a:gd name="connsiteX75-5441" fmla="*/ 5067121 w 12192000"/>
                <a:gd name="connsiteY75-5442" fmla="*/ 18048 h 2945610"/>
                <a:gd name="connsiteX76-5443" fmla="*/ 5085013 w 12192000"/>
                <a:gd name="connsiteY76-5444" fmla="*/ 7671 h 2945610"/>
                <a:gd name="connsiteX77-5445" fmla="*/ 5085013 w 12192000"/>
                <a:gd name="connsiteY77-5446" fmla="*/ 4989 h 2945610"/>
                <a:gd name="connsiteX78-5447" fmla="*/ 5087325 w 12192000"/>
                <a:gd name="connsiteY78-5448" fmla="*/ 6330 h 2945610"/>
                <a:gd name="connsiteX79-5449" fmla="*/ 5089635 w 12192000"/>
                <a:gd name="connsiteY79-5450" fmla="*/ 4990 h 2945610"/>
                <a:gd name="connsiteX0-5451" fmla="*/ 4071994 w 12192000"/>
                <a:gd name="connsiteY0-5452" fmla="*/ 1768071 h 2945610"/>
                <a:gd name="connsiteX1-5453" fmla="*/ 4071766 w 12192000"/>
                <a:gd name="connsiteY1-5454" fmla="*/ 1768203 h 2945610"/>
                <a:gd name="connsiteX2-5455" fmla="*/ 4071994 w 12192000"/>
                <a:gd name="connsiteY2-5456" fmla="*/ 1768071 h 2945610"/>
                <a:gd name="connsiteX3-5457" fmla="*/ 5087325 w 12192000"/>
                <a:gd name="connsiteY3-5458" fmla="*/ 6330 h 2945610"/>
                <a:gd name="connsiteX4-5459" fmla="*/ 7119284 w 12192000"/>
                <a:gd name="connsiteY4-5460" fmla="*/ 10263 h 2945610"/>
                <a:gd name="connsiteX5-5461" fmla="*/ 7132707 w 12192000"/>
                <a:gd name="connsiteY5-5462" fmla="*/ 18048 h 2945610"/>
                <a:gd name="connsiteX6-5463" fmla="*/ 8131064 w 12192000"/>
                <a:gd name="connsiteY6-5464" fmla="*/ 18048 h 2945610"/>
                <a:gd name="connsiteX7-5465" fmla="*/ 8131064 w 12192000"/>
                <a:gd name="connsiteY7-5466" fmla="*/ 287339 h 2945610"/>
                <a:gd name="connsiteX8-5467" fmla="*/ 8135528 w 12192000"/>
                <a:gd name="connsiteY8-5468" fmla="*/ 287339 h 2945610"/>
                <a:gd name="connsiteX9-5469" fmla="*/ 8135528 w 12192000"/>
                <a:gd name="connsiteY9-5470" fmla="*/ 18048 h 2945610"/>
                <a:gd name="connsiteX10-5471" fmla="*/ 9122282 w 12192000"/>
                <a:gd name="connsiteY10-5472" fmla="*/ 18048 h 2945610"/>
                <a:gd name="connsiteX11-5473" fmla="*/ 9140528 w 12192000"/>
                <a:gd name="connsiteY11-5474" fmla="*/ 7464 h 2945610"/>
                <a:gd name="connsiteX12-5475" fmla="*/ 9140528 w 12192000"/>
                <a:gd name="connsiteY12-5476" fmla="*/ 6729 h 2945610"/>
                <a:gd name="connsiteX13-5477" fmla="*/ 9141162 w 12192000"/>
                <a:gd name="connsiteY13-5478" fmla="*/ 7097 h 2945610"/>
                <a:gd name="connsiteX14-5479" fmla="*/ 9153398 w 12192000"/>
                <a:gd name="connsiteY14-5480" fmla="*/ 0 h 2945610"/>
                <a:gd name="connsiteX15-5481" fmla="*/ 9153398 w 12192000"/>
                <a:gd name="connsiteY15-5482" fmla="*/ 14193 h 2945610"/>
                <a:gd name="connsiteX16-5483" fmla="*/ 9160044 w 12192000"/>
                <a:gd name="connsiteY16-5484" fmla="*/ 18048 h 2945610"/>
                <a:gd name="connsiteX17-5485" fmla="*/ 10158400 w 12192000"/>
                <a:gd name="connsiteY17-5486" fmla="*/ 18048 h 2945610"/>
                <a:gd name="connsiteX18-5487" fmla="*/ 10158400 w 12192000"/>
                <a:gd name="connsiteY18-5488" fmla="*/ 287339 h 2945610"/>
                <a:gd name="connsiteX19-5489" fmla="*/ 10162864 w 12192000"/>
                <a:gd name="connsiteY19-5490" fmla="*/ 287339 h 2945610"/>
                <a:gd name="connsiteX20-5491" fmla="*/ 10162864 w 12192000"/>
                <a:gd name="connsiteY20-5492" fmla="*/ 18048 h 2945610"/>
                <a:gd name="connsiteX21-5493" fmla="*/ 11149618 w 12192000"/>
                <a:gd name="connsiteY21-5494" fmla="*/ 18048 h 2945610"/>
                <a:gd name="connsiteX22-5495" fmla="*/ 11180734 w 12192000"/>
                <a:gd name="connsiteY22-5496" fmla="*/ 0 h 2945610"/>
                <a:gd name="connsiteX23-5497" fmla="*/ 11180734 w 12192000"/>
                <a:gd name="connsiteY23-5498" fmla="*/ 18048 h 2945610"/>
                <a:gd name="connsiteX24-5499" fmla="*/ 12160884 w 12192000"/>
                <a:gd name="connsiteY24-5500" fmla="*/ 18048 h 2945610"/>
                <a:gd name="connsiteX25-5501" fmla="*/ 12192000 w 12192000"/>
                <a:gd name="connsiteY25-5502" fmla="*/ 0 h 2945610"/>
                <a:gd name="connsiteX26-5503" fmla="*/ 12192000 w 12192000"/>
                <a:gd name="connsiteY26-5504" fmla="*/ 1176792 h 2945610"/>
                <a:gd name="connsiteX27-5505" fmla="*/ 12192000 w 12192000"/>
                <a:gd name="connsiteY27-5506" fmla="*/ 1180732 h 2945610"/>
                <a:gd name="connsiteX28-5507" fmla="*/ 12188602 w 12192000"/>
                <a:gd name="connsiteY28-5508" fmla="*/ 1178762 h 2945610"/>
                <a:gd name="connsiteX29-5509" fmla="*/ 11174128 w 12192000"/>
                <a:gd name="connsiteY29-5510" fmla="*/ 1767158 h 2945610"/>
                <a:gd name="connsiteX30-5511" fmla="*/ 11174128 w 12192000"/>
                <a:gd name="connsiteY30-5512" fmla="*/ 1180624 h 2945610"/>
                <a:gd name="connsiteX31-5513" fmla="*/ 10166452 w 12192000"/>
                <a:gd name="connsiteY31-5514" fmla="*/ 1765077 h 2945610"/>
                <a:gd name="connsiteX32-5515" fmla="*/ 10166452 w 12192000"/>
                <a:gd name="connsiteY32-5516" fmla="*/ 1769201 h 2945610"/>
                <a:gd name="connsiteX33-5517" fmla="*/ 10162896 w 12192000"/>
                <a:gd name="connsiteY33-5518" fmla="*/ 1767139 h 2945610"/>
                <a:gd name="connsiteX34-5519" fmla="*/ 10162864 w 12192000"/>
                <a:gd name="connsiteY34-5520" fmla="*/ 1767158 h 2945610"/>
                <a:gd name="connsiteX35-5521" fmla="*/ 10162864 w 12192000"/>
                <a:gd name="connsiteY35-5522" fmla="*/ 1767120 h 2945610"/>
                <a:gd name="connsiteX36-5523" fmla="*/ 9151990 w 12192000"/>
                <a:gd name="connsiteY36-5524" fmla="*/ 1180813 h 2945610"/>
                <a:gd name="connsiteX37-5525" fmla="*/ 9140528 w 12192000"/>
                <a:gd name="connsiteY37-5526" fmla="*/ 1187461 h 2945610"/>
                <a:gd name="connsiteX38-5527" fmla="*/ 9140528 w 12192000"/>
                <a:gd name="connsiteY38-5528" fmla="*/ 1184256 h 2945610"/>
                <a:gd name="connsiteX39-5529" fmla="*/ 8139115 w 12192000"/>
                <a:gd name="connsiteY39-5530" fmla="*/ 1765077 h 2945610"/>
                <a:gd name="connsiteX40-5531" fmla="*/ 8139115 w 12192000"/>
                <a:gd name="connsiteY40-5532" fmla="*/ 1769201 h 2945610"/>
                <a:gd name="connsiteX41-5533" fmla="*/ 8135560 w 12192000"/>
                <a:gd name="connsiteY41-5534" fmla="*/ 1767139 h 2945610"/>
                <a:gd name="connsiteX42-5535" fmla="*/ 8135527 w 12192000"/>
                <a:gd name="connsiteY42-5536" fmla="*/ 1767158 h 2945610"/>
                <a:gd name="connsiteX43-5537" fmla="*/ 8135527 w 12192000"/>
                <a:gd name="connsiteY43-5538" fmla="*/ 1767120 h 2945610"/>
                <a:gd name="connsiteX44-5539" fmla="*/ 8127487 w 12192000"/>
                <a:gd name="connsiteY44-5540" fmla="*/ 1762457 h 2945610"/>
                <a:gd name="connsiteX45-5541" fmla="*/ 7119284 w 12192000"/>
                <a:gd name="connsiteY45-5542" fmla="*/ 2347214 h 2945610"/>
                <a:gd name="connsiteX46-5543" fmla="*/ 7119284 w 12192000"/>
                <a:gd name="connsiteY46-5544" fmla="*/ 2355323 h 2945610"/>
                <a:gd name="connsiteX47-5545" fmla="*/ 7113383 w 12192000"/>
                <a:gd name="connsiteY47-5546" fmla="*/ 2351900 h 2945610"/>
                <a:gd name="connsiteX48-5547" fmla="*/ 6103727 w 12192000"/>
                <a:gd name="connsiteY48-5548" fmla="*/ 2937501 h 2945610"/>
                <a:gd name="connsiteX49-5549" fmla="*/ 6103727 w 12192000"/>
                <a:gd name="connsiteY49-5550" fmla="*/ 2945610 h 2945610"/>
                <a:gd name="connsiteX50-5551" fmla="*/ 5087399 w 12192000"/>
                <a:gd name="connsiteY50-5552" fmla="*/ 2356139 h 2945610"/>
                <a:gd name="connsiteX51-5553" fmla="*/ 5085013 w 12192000"/>
                <a:gd name="connsiteY51-5554" fmla="*/ 2357523 h 2945610"/>
                <a:gd name="connsiteX52-5555" fmla="*/ 5084646 w 12192000"/>
                <a:gd name="connsiteY52-5556" fmla="*/ 2361463 h 2945610"/>
                <a:gd name="connsiteX53-5557" fmla="*/ 4071766 w 12192000"/>
                <a:gd name="connsiteY53-5558" fmla="*/ 1773990 h 2945610"/>
                <a:gd name="connsiteX54-5559" fmla="*/ 4071766 w 12192000"/>
                <a:gd name="connsiteY54-5560" fmla="*/ 1774966 h 2945610"/>
                <a:gd name="connsiteX55-5561" fmla="*/ 3054863 w 12192000"/>
                <a:gd name="connsiteY55-5562" fmla="*/ 1185161 h 2945610"/>
                <a:gd name="connsiteX56-5563" fmla="*/ 3053896 w 12192000"/>
                <a:gd name="connsiteY56-5564" fmla="*/ 1185722 h 2945610"/>
                <a:gd name="connsiteX57-5565" fmla="*/ 3053896 w 12192000"/>
                <a:gd name="connsiteY57-5566" fmla="*/ 1184600 h 2945610"/>
                <a:gd name="connsiteX58-5567" fmla="*/ 3053896 w 12192000"/>
                <a:gd name="connsiteY58-5568" fmla="*/ 1184598 h 2945610"/>
                <a:gd name="connsiteX59-5569" fmla="*/ 3051900 w 12192000"/>
                <a:gd name="connsiteY59-5570" fmla="*/ 1183441 h 2945610"/>
                <a:gd name="connsiteX60-5571" fmla="*/ 2038189 w 12192000"/>
                <a:gd name="connsiteY60-5572" fmla="*/ 1771394 h 2945610"/>
                <a:gd name="connsiteX61-5573" fmla="*/ 2037962 w 12192000"/>
                <a:gd name="connsiteY61-5574" fmla="*/ 1774966 h 2945610"/>
                <a:gd name="connsiteX62-5575" fmla="*/ 1021058 w 12192000"/>
                <a:gd name="connsiteY62-5576" fmla="*/ 1185161 h 2945610"/>
                <a:gd name="connsiteX63-5577" fmla="*/ 1020091 w 12192000"/>
                <a:gd name="connsiteY63-5578" fmla="*/ 1185722 h 2945610"/>
                <a:gd name="connsiteX64-5579" fmla="*/ 1017871 w 12192000"/>
                <a:gd name="connsiteY64-5580" fmla="*/ 1774966 h 2945610"/>
                <a:gd name="connsiteX65-5581" fmla="*/ 967 w 12192000"/>
                <a:gd name="connsiteY65-5582" fmla="*/ 1185161 h 2945610"/>
                <a:gd name="connsiteX66-5583" fmla="*/ 0 w 12192000"/>
                <a:gd name="connsiteY66-5584" fmla="*/ 1185722 h 2945610"/>
                <a:gd name="connsiteX67-5585" fmla="*/ 0 w 12192000"/>
                <a:gd name="connsiteY67-5586" fmla="*/ 4990 h 2945610"/>
                <a:gd name="connsiteX68-5587" fmla="*/ 22515 w 12192000"/>
                <a:gd name="connsiteY68-5588" fmla="*/ 18049 h 2945610"/>
                <a:gd name="connsiteX69-5589" fmla="*/ 1017871 w 12192000"/>
                <a:gd name="connsiteY69-5590" fmla="*/ 18049 h 2945610"/>
                <a:gd name="connsiteX70-5591" fmla="*/ 2037961 w 12192000"/>
                <a:gd name="connsiteY70-5592" fmla="*/ 18049 h 2945610"/>
                <a:gd name="connsiteX71-5593" fmla="*/ 2037963 w 12192000"/>
                <a:gd name="connsiteY71-5594" fmla="*/ 18048 h 2945610"/>
                <a:gd name="connsiteX72-5595" fmla="*/ 3033319 w 12192000"/>
                <a:gd name="connsiteY72-5596" fmla="*/ 18048 h 2945610"/>
                <a:gd name="connsiteX73-5597" fmla="*/ 4071766 w 12192000"/>
                <a:gd name="connsiteY73-5598" fmla="*/ 18049 h 2945610"/>
                <a:gd name="connsiteX74-5599" fmla="*/ 4071768 w 12192000"/>
                <a:gd name="connsiteY74-5600" fmla="*/ 18048 h 2945610"/>
                <a:gd name="connsiteX75-5601" fmla="*/ 5067121 w 12192000"/>
                <a:gd name="connsiteY75-5602" fmla="*/ 18048 h 2945610"/>
                <a:gd name="connsiteX76-5603" fmla="*/ 5085013 w 12192000"/>
                <a:gd name="connsiteY76-5604" fmla="*/ 7671 h 2945610"/>
                <a:gd name="connsiteX77-5605" fmla="*/ 5085013 w 12192000"/>
                <a:gd name="connsiteY77-5606" fmla="*/ 4989 h 2945610"/>
                <a:gd name="connsiteX78-5607" fmla="*/ 5087325 w 12192000"/>
                <a:gd name="connsiteY78-5608" fmla="*/ 6330 h 2945610"/>
                <a:gd name="connsiteX0-5609" fmla="*/ 4071994 w 12192000"/>
                <a:gd name="connsiteY0-5610" fmla="*/ 1768071 h 2945610"/>
                <a:gd name="connsiteX1-5611" fmla="*/ 4071766 w 12192000"/>
                <a:gd name="connsiteY1-5612" fmla="*/ 1768203 h 2945610"/>
                <a:gd name="connsiteX2-5613" fmla="*/ 4071994 w 12192000"/>
                <a:gd name="connsiteY2-5614" fmla="*/ 1768071 h 2945610"/>
                <a:gd name="connsiteX3-5615" fmla="*/ 5085013 w 12192000"/>
                <a:gd name="connsiteY3-5616" fmla="*/ 4989 h 2945610"/>
                <a:gd name="connsiteX4-5617" fmla="*/ 7119284 w 12192000"/>
                <a:gd name="connsiteY4-5618" fmla="*/ 10263 h 2945610"/>
                <a:gd name="connsiteX5-5619" fmla="*/ 7132707 w 12192000"/>
                <a:gd name="connsiteY5-5620" fmla="*/ 18048 h 2945610"/>
                <a:gd name="connsiteX6-5621" fmla="*/ 8131064 w 12192000"/>
                <a:gd name="connsiteY6-5622" fmla="*/ 18048 h 2945610"/>
                <a:gd name="connsiteX7-5623" fmla="*/ 8131064 w 12192000"/>
                <a:gd name="connsiteY7-5624" fmla="*/ 287339 h 2945610"/>
                <a:gd name="connsiteX8-5625" fmla="*/ 8135528 w 12192000"/>
                <a:gd name="connsiteY8-5626" fmla="*/ 287339 h 2945610"/>
                <a:gd name="connsiteX9-5627" fmla="*/ 8135528 w 12192000"/>
                <a:gd name="connsiteY9-5628" fmla="*/ 18048 h 2945610"/>
                <a:gd name="connsiteX10-5629" fmla="*/ 9122282 w 12192000"/>
                <a:gd name="connsiteY10-5630" fmla="*/ 18048 h 2945610"/>
                <a:gd name="connsiteX11-5631" fmla="*/ 9140528 w 12192000"/>
                <a:gd name="connsiteY11-5632" fmla="*/ 7464 h 2945610"/>
                <a:gd name="connsiteX12-5633" fmla="*/ 9140528 w 12192000"/>
                <a:gd name="connsiteY12-5634" fmla="*/ 6729 h 2945610"/>
                <a:gd name="connsiteX13-5635" fmla="*/ 9141162 w 12192000"/>
                <a:gd name="connsiteY13-5636" fmla="*/ 7097 h 2945610"/>
                <a:gd name="connsiteX14-5637" fmla="*/ 9153398 w 12192000"/>
                <a:gd name="connsiteY14-5638" fmla="*/ 0 h 2945610"/>
                <a:gd name="connsiteX15-5639" fmla="*/ 9153398 w 12192000"/>
                <a:gd name="connsiteY15-5640" fmla="*/ 14193 h 2945610"/>
                <a:gd name="connsiteX16-5641" fmla="*/ 9160044 w 12192000"/>
                <a:gd name="connsiteY16-5642" fmla="*/ 18048 h 2945610"/>
                <a:gd name="connsiteX17-5643" fmla="*/ 10158400 w 12192000"/>
                <a:gd name="connsiteY17-5644" fmla="*/ 18048 h 2945610"/>
                <a:gd name="connsiteX18-5645" fmla="*/ 10158400 w 12192000"/>
                <a:gd name="connsiteY18-5646" fmla="*/ 287339 h 2945610"/>
                <a:gd name="connsiteX19-5647" fmla="*/ 10162864 w 12192000"/>
                <a:gd name="connsiteY19-5648" fmla="*/ 287339 h 2945610"/>
                <a:gd name="connsiteX20-5649" fmla="*/ 10162864 w 12192000"/>
                <a:gd name="connsiteY20-5650" fmla="*/ 18048 h 2945610"/>
                <a:gd name="connsiteX21-5651" fmla="*/ 11149618 w 12192000"/>
                <a:gd name="connsiteY21-5652" fmla="*/ 18048 h 2945610"/>
                <a:gd name="connsiteX22-5653" fmla="*/ 11180734 w 12192000"/>
                <a:gd name="connsiteY22-5654" fmla="*/ 0 h 2945610"/>
                <a:gd name="connsiteX23-5655" fmla="*/ 11180734 w 12192000"/>
                <a:gd name="connsiteY23-5656" fmla="*/ 18048 h 2945610"/>
                <a:gd name="connsiteX24-5657" fmla="*/ 12160884 w 12192000"/>
                <a:gd name="connsiteY24-5658" fmla="*/ 18048 h 2945610"/>
                <a:gd name="connsiteX25-5659" fmla="*/ 12192000 w 12192000"/>
                <a:gd name="connsiteY25-5660" fmla="*/ 0 h 2945610"/>
                <a:gd name="connsiteX26-5661" fmla="*/ 12192000 w 12192000"/>
                <a:gd name="connsiteY26-5662" fmla="*/ 1176792 h 2945610"/>
                <a:gd name="connsiteX27-5663" fmla="*/ 12192000 w 12192000"/>
                <a:gd name="connsiteY27-5664" fmla="*/ 1180732 h 2945610"/>
                <a:gd name="connsiteX28-5665" fmla="*/ 12188602 w 12192000"/>
                <a:gd name="connsiteY28-5666" fmla="*/ 1178762 h 2945610"/>
                <a:gd name="connsiteX29-5667" fmla="*/ 11174128 w 12192000"/>
                <a:gd name="connsiteY29-5668" fmla="*/ 1767158 h 2945610"/>
                <a:gd name="connsiteX30-5669" fmla="*/ 11174128 w 12192000"/>
                <a:gd name="connsiteY30-5670" fmla="*/ 1180624 h 2945610"/>
                <a:gd name="connsiteX31-5671" fmla="*/ 10166452 w 12192000"/>
                <a:gd name="connsiteY31-5672" fmla="*/ 1765077 h 2945610"/>
                <a:gd name="connsiteX32-5673" fmla="*/ 10166452 w 12192000"/>
                <a:gd name="connsiteY32-5674" fmla="*/ 1769201 h 2945610"/>
                <a:gd name="connsiteX33-5675" fmla="*/ 10162896 w 12192000"/>
                <a:gd name="connsiteY33-5676" fmla="*/ 1767139 h 2945610"/>
                <a:gd name="connsiteX34-5677" fmla="*/ 10162864 w 12192000"/>
                <a:gd name="connsiteY34-5678" fmla="*/ 1767158 h 2945610"/>
                <a:gd name="connsiteX35-5679" fmla="*/ 10162864 w 12192000"/>
                <a:gd name="connsiteY35-5680" fmla="*/ 1767120 h 2945610"/>
                <a:gd name="connsiteX36-5681" fmla="*/ 9151990 w 12192000"/>
                <a:gd name="connsiteY36-5682" fmla="*/ 1180813 h 2945610"/>
                <a:gd name="connsiteX37-5683" fmla="*/ 9140528 w 12192000"/>
                <a:gd name="connsiteY37-5684" fmla="*/ 1187461 h 2945610"/>
                <a:gd name="connsiteX38-5685" fmla="*/ 9140528 w 12192000"/>
                <a:gd name="connsiteY38-5686" fmla="*/ 1184256 h 2945610"/>
                <a:gd name="connsiteX39-5687" fmla="*/ 8139115 w 12192000"/>
                <a:gd name="connsiteY39-5688" fmla="*/ 1765077 h 2945610"/>
                <a:gd name="connsiteX40-5689" fmla="*/ 8139115 w 12192000"/>
                <a:gd name="connsiteY40-5690" fmla="*/ 1769201 h 2945610"/>
                <a:gd name="connsiteX41-5691" fmla="*/ 8135560 w 12192000"/>
                <a:gd name="connsiteY41-5692" fmla="*/ 1767139 h 2945610"/>
                <a:gd name="connsiteX42-5693" fmla="*/ 8135527 w 12192000"/>
                <a:gd name="connsiteY42-5694" fmla="*/ 1767158 h 2945610"/>
                <a:gd name="connsiteX43-5695" fmla="*/ 8135527 w 12192000"/>
                <a:gd name="connsiteY43-5696" fmla="*/ 1767120 h 2945610"/>
                <a:gd name="connsiteX44-5697" fmla="*/ 8127487 w 12192000"/>
                <a:gd name="connsiteY44-5698" fmla="*/ 1762457 h 2945610"/>
                <a:gd name="connsiteX45-5699" fmla="*/ 7119284 w 12192000"/>
                <a:gd name="connsiteY45-5700" fmla="*/ 2347214 h 2945610"/>
                <a:gd name="connsiteX46-5701" fmla="*/ 7119284 w 12192000"/>
                <a:gd name="connsiteY46-5702" fmla="*/ 2355323 h 2945610"/>
                <a:gd name="connsiteX47-5703" fmla="*/ 7113383 w 12192000"/>
                <a:gd name="connsiteY47-5704" fmla="*/ 2351900 h 2945610"/>
                <a:gd name="connsiteX48-5705" fmla="*/ 6103727 w 12192000"/>
                <a:gd name="connsiteY48-5706" fmla="*/ 2937501 h 2945610"/>
                <a:gd name="connsiteX49-5707" fmla="*/ 6103727 w 12192000"/>
                <a:gd name="connsiteY49-5708" fmla="*/ 2945610 h 2945610"/>
                <a:gd name="connsiteX50-5709" fmla="*/ 5087399 w 12192000"/>
                <a:gd name="connsiteY50-5710" fmla="*/ 2356139 h 2945610"/>
                <a:gd name="connsiteX51-5711" fmla="*/ 5085013 w 12192000"/>
                <a:gd name="connsiteY51-5712" fmla="*/ 2357523 h 2945610"/>
                <a:gd name="connsiteX52-5713" fmla="*/ 5084646 w 12192000"/>
                <a:gd name="connsiteY52-5714" fmla="*/ 2361463 h 2945610"/>
                <a:gd name="connsiteX53-5715" fmla="*/ 4071766 w 12192000"/>
                <a:gd name="connsiteY53-5716" fmla="*/ 1773990 h 2945610"/>
                <a:gd name="connsiteX54-5717" fmla="*/ 4071766 w 12192000"/>
                <a:gd name="connsiteY54-5718" fmla="*/ 1774966 h 2945610"/>
                <a:gd name="connsiteX55-5719" fmla="*/ 3054863 w 12192000"/>
                <a:gd name="connsiteY55-5720" fmla="*/ 1185161 h 2945610"/>
                <a:gd name="connsiteX56-5721" fmla="*/ 3053896 w 12192000"/>
                <a:gd name="connsiteY56-5722" fmla="*/ 1185722 h 2945610"/>
                <a:gd name="connsiteX57-5723" fmla="*/ 3053896 w 12192000"/>
                <a:gd name="connsiteY57-5724" fmla="*/ 1184600 h 2945610"/>
                <a:gd name="connsiteX58-5725" fmla="*/ 3053896 w 12192000"/>
                <a:gd name="connsiteY58-5726" fmla="*/ 1184598 h 2945610"/>
                <a:gd name="connsiteX59-5727" fmla="*/ 3051900 w 12192000"/>
                <a:gd name="connsiteY59-5728" fmla="*/ 1183441 h 2945610"/>
                <a:gd name="connsiteX60-5729" fmla="*/ 2038189 w 12192000"/>
                <a:gd name="connsiteY60-5730" fmla="*/ 1771394 h 2945610"/>
                <a:gd name="connsiteX61-5731" fmla="*/ 2037962 w 12192000"/>
                <a:gd name="connsiteY61-5732" fmla="*/ 1774966 h 2945610"/>
                <a:gd name="connsiteX62-5733" fmla="*/ 1021058 w 12192000"/>
                <a:gd name="connsiteY62-5734" fmla="*/ 1185161 h 2945610"/>
                <a:gd name="connsiteX63-5735" fmla="*/ 1020091 w 12192000"/>
                <a:gd name="connsiteY63-5736" fmla="*/ 1185722 h 2945610"/>
                <a:gd name="connsiteX64-5737" fmla="*/ 1017871 w 12192000"/>
                <a:gd name="connsiteY64-5738" fmla="*/ 1774966 h 2945610"/>
                <a:gd name="connsiteX65-5739" fmla="*/ 967 w 12192000"/>
                <a:gd name="connsiteY65-5740" fmla="*/ 1185161 h 2945610"/>
                <a:gd name="connsiteX66-5741" fmla="*/ 0 w 12192000"/>
                <a:gd name="connsiteY66-5742" fmla="*/ 1185722 h 2945610"/>
                <a:gd name="connsiteX67-5743" fmla="*/ 0 w 12192000"/>
                <a:gd name="connsiteY67-5744" fmla="*/ 4990 h 2945610"/>
                <a:gd name="connsiteX68-5745" fmla="*/ 22515 w 12192000"/>
                <a:gd name="connsiteY68-5746" fmla="*/ 18049 h 2945610"/>
                <a:gd name="connsiteX69-5747" fmla="*/ 1017871 w 12192000"/>
                <a:gd name="connsiteY69-5748" fmla="*/ 18049 h 2945610"/>
                <a:gd name="connsiteX70-5749" fmla="*/ 2037961 w 12192000"/>
                <a:gd name="connsiteY70-5750" fmla="*/ 18049 h 2945610"/>
                <a:gd name="connsiteX71-5751" fmla="*/ 2037963 w 12192000"/>
                <a:gd name="connsiteY71-5752" fmla="*/ 18048 h 2945610"/>
                <a:gd name="connsiteX72-5753" fmla="*/ 3033319 w 12192000"/>
                <a:gd name="connsiteY72-5754" fmla="*/ 18048 h 2945610"/>
                <a:gd name="connsiteX73-5755" fmla="*/ 4071766 w 12192000"/>
                <a:gd name="connsiteY73-5756" fmla="*/ 18049 h 2945610"/>
                <a:gd name="connsiteX74-5757" fmla="*/ 4071768 w 12192000"/>
                <a:gd name="connsiteY74-5758" fmla="*/ 18048 h 2945610"/>
                <a:gd name="connsiteX75-5759" fmla="*/ 5067121 w 12192000"/>
                <a:gd name="connsiteY75-5760" fmla="*/ 18048 h 2945610"/>
                <a:gd name="connsiteX76-5761" fmla="*/ 5085013 w 12192000"/>
                <a:gd name="connsiteY76-5762" fmla="*/ 7671 h 2945610"/>
                <a:gd name="connsiteX77-5763" fmla="*/ 5085013 w 12192000"/>
                <a:gd name="connsiteY77-5764" fmla="*/ 4989 h 2945610"/>
                <a:gd name="connsiteX0-5765" fmla="*/ 4071994 w 12192000"/>
                <a:gd name="connsiteY0-5766" fmla="*/ 1768071 h 2945610"/>
                <a:gd name="connsiteX1-5767" fmla="*/ 4071766 w 12192000"/>
                <a:gd name="connsiteY1-5768" fmla="*/ 1768203 h 2945610"/>
                <a:gd name="connsiteX2-5769" fmla="*/ 4071994 w 12192000"/>
                <a:gd name="connsiteY2-5770" fmla="*/ 1768071 h 2945610"/>
                <a:gd name="connsiteX3-5771" fmla="*/ 5085013 w 12192000"/>
                <a:gd name="connsiteY3-5772" fmla="*/ 7671 h 2945610"/>
                <a:gd name="connsiteX4-5773" fmla="*/ 7119284 w 12192000"/>
                <a:gd name="connsiteY4-5774" fmla="*/ 10263 h 2945610"/>
                <a:gd name="connsiteX5-5775" fmla="*/ 7132707 w 12192000"/>
                <a:gd name="connsiteY5-5776" fmla="*/ 18048 h 2945610"/>
                <a:gd name="connsiteX6-5777" fmla="*/ 8131064 w 12192000"/>
                <a:gd name="connsiteY6-5778" fmla="*/ 18048 h 2945610"/>
                <a:gd name="connsiteX7-5779" fmla="*/ 8131064 w 12192000"/>
                <a:gd name="connsiteY7-5780" fmla="*/ 287339 h 2945610"/>
                <a:gd name="connsiteX8-5781" fmla="*/ 8135528 w 12192000"/>
                <a:gd name="connsiteY8-5782" fmla="*/ 287339 h 2945610"/>
                <a:gd name="connsiteX9-5783" fmla="*/ 8135528 w 12192000"/>
                <a:gd name="connsiteY9-5784" fmla="*/ 18048 h 2945610"/>
                <a:gd name="connsiteX10-5785" fmla="*/ 9122282 w 12192000"/>
                <a:gd name="connsiteY10-5786" fmla="*/ 18048 h 2945610"/>
                <a:gd name="connsiteX11-5787" fmla="*/ 9140528 w 12192000"/>
                <a:gd name="connsiteY11-5788" fmla="*/ 7464 h 2945610"/>
                <a:gd name="connsiteX12-5789" fmla="*/ 9140528 w 12192000"/>
                <a:gd name="connsiteY12-5790" fmla="*/ 6729 h 2945610"/>
                <a:gd name="connsiteX13-5791" fmla="*/ 9141162 w 12192000"/>
                <a:gd name="connsiteY13-5792" fmla="*/ 7097 h 2945610"/>
                <a:gd name="connsiteX14-5793" fmla="*/ 9153398 w 12192000"/>
                <a:gd name="connsiteY14-5794" fmla="*/ 0 h 2945610"/>
                <a:gd name="connsiteX15-5795" fmla="*/ 9153398 w 12192000"/>
                <a:gd name="connsiteY15-5796" fmla="*/ 14193 h 2945610"/>
                <a:gd name="connsiteX16-5797" fmla="*/ 9160044 w 12192000"/>
                <a:gd name="connsiteY16-5798" fmla="*/ 18048 h 2945610"/>
                <a:gd name="connsiteX17-5799" fmla="*/ 10158400 w 12192000"/>
                <a:gd name="connsiteY17-5800" fmla="*/ 18048 h 2945610"/>
                <a:gd name="connsiteX18-5801" fmla="*/ 10158400 w 12192000"/>
                <a:gd name="connsiteY18-5802" fmla="*/ 287339 h 2945610"/>
                <a:gd name="connsiteX19-5803" fmla="*/ 10162864 w 12192000"/>
                <a:gd name="connsiteY19-5804" fmla="*/ 287339 h 2945610"/>
                <a:gd name="connsiteX20-5805" fmla="*/ 10162864 w 12192000"/>
                <a:gd name="connsiteY20-5806" fmla="*/ 18048 h 2945610"/>
                <a:gd name="connsiteX21-5807" fmla="*/ 11149618 w 12192000"/>
                <a:gd name="connsiteY21-5808" fmla="*/ 18048 h 2945610"/>
                <a:gd name="connsiteX22-5809" fmla="*/ 11180734 w 12192000"/>
                <a:gd name="connsiteY22-5810" fmla="*/ 0 h 2945610"/>
                <a:gd name="connsiteX23-5811" fmla="*/ 11180734 w 12192000"/>
                <a:gd name="connsiteY23-5812" fmla="*/ 18048 h 2945610"/>
                <a:gd name="connsiteX24-5813" fmla="*/ 12160884 w 12192000"/>
                <a:gd name="connsiteY24-5814" fmla="*/ 18048 h 2945610"/>
                <a:gd name="connsiteX25-5815" fmla="*/ 12192000 w 12192000"/>
                <a:gd name="connsiteY25-5816" fmla="*/ 0 h 2945610"/>
                <a:gd name="connsiteX26-5817" fmla="*/ 12192000 w 12192000"/>
                <a:gd name="connsiteY26-5818" fmla="*/ 1176792 h 2945610"/>
                <a:gd name="connsiteX27-5819" fmla="*/ 12192000 w 12192000"/>
                <a:gd name="connsiteY27-5820" fmla="*/ 1180732 h 2945610"/>
                <a:gd name="connsiteX28-5821" fmla="*/ 12188602 w 12192000"/>
                <a:gd name="connsiteY28-5822" fmla="*/ 1178762 h 2945610"/>
                <a:gd name="connsiteX29-5823" fmla="*/ 11174128 w 12192000"/>
                <a:gd name="connsiteY29-5824" fmla="*/ 1767158 h 2945610"/>
                <a:gd name="connsiteX30-5825" fmla="*/ 11174128 w 12192000"/>
                <a:gd name="connsiteY30-5826" fmla="*/ 1180624 h 2945610"/>
                <a:gd name="connsiteX31-5827" fmla="*/ 10166452 w 12192000"/>
                <a:gd name="connsiteY31-5828" fmla="*/ 1765077 h 2945610"/>
                <a:gd name="connsiteX32-5829" fmla="*/ 10166452 w 12192000"/>
                <a:gd name="connsiteY32-5830" fmla="*/ 1769201 h 2945610"/>
                <a:gd name="connsiteX33-5831" fmla="*/ 10162896 w 12192000"/>
                <a:gd name="connsiteY33-5832" fmla="*/ 1767139 h 2945610"/>
                <a:gd name="connsiteX34-5833" fmla="*/ 10162864 w 12192000"/>
                <a:gd name="connsiteY34-5834" fmla="*/ 1767158 h 2945610"/>
                <a:gd name="connsiteX35-5835" fmla="*/ 10162864 w 12192000"/>
                <a:gd name="connsiteY35-5836" fmla="*/ 1767120 h 2945610"/>
                <a:gd name="connsiteX36-5837" fmla="*/ 9151990 w 12192000"/>
                <a:gd name="connsiteY36-5838" fmla="*/ 1180813 h 2945610"/>
                <a:gd name="connsiteX37-5839" fmla="*/ 9140528 w 12192000"/>
                <a:gd name="connsiteY37-5840" fmla="*/ 1187461 h 2945610"/>
                <a:gd name="connsiteX38-5841" fmla="*/ 9140528 w 12192000"/>
                <a:gd name="connsiteY38-5842" fmla="*/ 1184256 h 2945610"/>
                <a:gd name="connsiteX39-5843" fmla="*/ 8139115 w 12192000"/>
                <a:gd name="connsiteY39-5844" fmla="*/ 1765077 h 2945610"/>
                <a:gd name="connsiteX40-5845" fmla="*/ 8139115 w 12192000"/>
                <a:gd name="connsiteY40-5846" fmla="*/ 1769201 h 2945610"/>
                <a:gd name="connsiteX41-5847" fmla="*/ 8135560 w 12192000"/>
                <a:gd name="connsiteY41-5848" fmla="*/ 1767139 h 2945610"/>
                <a:gd name="connsiteX42-5849" fmla="*/ 8135527 w 12192000"/>
                <a:gd name="connsiteY42-5850" fmla="*/ 1767158 h 2945610"/>
                <a:gd name="connsiteX43-5851" fmla="*/ 8135527 w 12192000"/>
                <a:gd name="connsiteY43-5852" fmla="*/ 1767120 h 2945610"/>
                <a:gd name="connsiteX44-5853" fmla="*/ 8127487 w 12192000"/>
                <a:gd name="connsiteY44-5854" fmla="*/ 1762457 h 2945610"/>
                <a:gd name="connsiteX45-5855" fmla="*/ 7119284 w 12192000"/>
                <a:gd name="connsiteY45-5856" fmla="*/ 2347214 h 2945610"/>
                <a:gd name="connsiteX46-5857" fmla="*/ 7119284 w 12192000"/>
                <a:gd name="connsiteY46-5858" fmla="*/ 2355323 h 2945610"/>
                <a:gd name="connsiteX47-5859" fmla="*/ 7113383 w 12192000"/>
                <a:gd name="connsiteY47-5860" fmla="*/ 2351900 h 2945610"/>
                <a:gd name="connsiteX48-5861" fmla="*/ 6103727 w 12192000"/>
                <a:gd name="connsiteY48-5862" fmla="*/ 2937501 h 2945610"/>
                <a:gd name="connsiteX49-5863" fmla="*/ 6103727 w 12192000"/>
                <a:gd name="connsiteY49-5864" fmla="*/ 2945610 h 2945610"/>
                <a:gd name="connsiteX50-5865" fmla="*/ 5087399 w 12192000"/>
                <a:gd name="connsiteY50-5866" fmla="*/ 2356139 h 2945610"/>
                <a:gd name="connsiteX51-5867" fmla="*/ 5085013 w 12192000"/>
                <a:gd name="connsiteY51-5868" fmla="*/ 2357523 h 2945610"/>
                <a:gd name="connsiteX52-5869" fmla="*/ 5084646 w 12192000"/>
                <a:gd name="connsiteY52-5870" fmla="*/ 2361463 h 2945610"/>
                <a:gd name="connsiteX53-5871" fmla="*/ 4071766 w 12192000"/>
                <a:gd name="connsiteY53-5872" fmla="*/ 1773990 h 2945610"/>
                <a:gd name="connsiteX54-5873" fmla="*/ 4071766 w 12192000"/>
                <a:gd name="connsiteY54-5874" fmla="*/ 1774966 h 2945610"/>
                <a:gd name="connsiteX55-5875" fmla="*/ 3054863 w 12192000"/>
                <a:gd name="connsiteY55-5876" fmla="*/ 1185161 h 2945610"/>
                <a:gd name="connsiteX56-5877" fmla="*/ 3053896 w 12192000"/>
                <a:gd name="connsiteY56-5878" fmla="*/ 1185722 h 2945610"/>
                <a:gd name="connsiteX57-5879" fmla="*/ 3053896 w 12192000"/>
                <a:gd name="connsiteY57-5880" fmla="*/ 1184600 h 2945610"/>
                <a:gd name="connsiteX58-5881" fmla="*/ 3053896 w 12192000"/>
                <a:gd name="connsiteY58-5882" fmla="*/ 1184598 h 2945610"/>
                <a:gd name="connsiteX59-5883" fmla="*/ 3051900 w 12192000"/>
                <a:gd name="connsiteY59-5884" fmla="*/ 1183441 h 2945610"/>
                <a:gd name="connsiteX60-5885" fmla="*/ 2038189 w 12192000"/>
                <a:gd name="connsiteY60-5886" fmla="*/ 1771394 h 2945610"/>
                <a:gd name="connsiteX61-5887" fmla="*/ 2037962 w 12192000"/>
                <a:gd name="connsiteY61-5888" fmla="*/ 1774966 h 2945610"/>
                <a:gd name="connsiteX62-5889" fmla="*/ 1021058 w 12192000"/>
                <a:gd name="connsiteY62-5890" fmla="*/ 1185161 h 2945610"/>
                <a:gd name="connsiteX63-5891" fmla="*/ 1020091 w 12192000"/>
                <a:gd name="connsiteY63-5892" fmla="*/ 1185722 h 2945610"/>
                <a:gd name="connsiteX64-5893" fmla="*/ 1017871 w 12192000"/>
                <a:gd name="connsiteY64-5894" fmla="*/ 1774966 h 2945610"/>
                <a:gd name="connsiteX65-5895" fmla="*/ 967 w 12192000"/>
                <a:gd name="connsiteY65-5896" fmla="*/ 1185161 h 2945610"/>
                <a:gd name="connsiteX66-5897" fmla="*/ 0 w 12192000"/>
                <a:gd name="connsiteY66-5898" fmla="*/ 1185722 h 2945610"/>
                <a:gd name="connsiteX67-5899" fmla="*/ 0 w 12192000"/>
                <a:gd name="connsiteY67-5900" fmla="*/ 4990 h 2945610"/>
                <a:gd name="connsiteX68-5901" fmla="*/ 22515 w 12192000"/>
                <a:gd name="connsiteY68-5902" fmla="*/ 18049 h 2945610"/>
                <a:gd name="connsiteX69-5903" fmla="*/ 1017871 w 12192000"/>
                <a:gd name="connsiteY69-5904" fmla="*/ 18049 h 2945610"/>
                <a:gd name="connsiteX70-5905" fmla="*/ 2037961 w 12192000"/>
                <a:gd name="connsiteY70-5906" fmla="*/ 18049 h 2945610"/>
                <a:gd name="connsiteX71-5907" fmla="*/ 2037963 w 12192000"/>
                <a:gd name="connsiteY71-5908" fmla="*/ 18048 h 2945610"/>
                <a:gd name="connsiteX72-5909" fmla="*/ 3033319 w 12192000"/>
                <a:gd name="connsiteY72-5910" fmla="*/ 18048 h 2945610"/>
                <a:gd name="connsiteX73-5911" fmla="*/ 4071766 w 12192000"/>
                <a:gd name="connsiteY73-5912" fmla="*/ 18049 h 2945610"/>
                <a:gd name="connsiteX74-5913" fmla="*/ 4071768 w 12192000"/>
                <a:gd name="connsiteY74-5914" fmla="*/ 18048 h 2945610"/>
                <a:gd name="connsiteX75-5915" fmla="*/ 5067121 w 12192000"/>
                <a:gd name="connsiteY75-5916" fmla="*/ 18048 h 2945610"/>
                <a:gd name="connsiteX76-5917" fmla="*/ 5085013 w 12192000"/>
                <a:gd name="connsiteY76-5918" fmla="*/ 7671 h 2945610"/>
                <a:gd name="connsiteX0-5919" fmla="*/ 4071994 w 12192000"/>
                <a:gd name="connsiteY0-5920" fmla="*/ 1768071 h 2945610"/>
                <a:gd name="connsiteX1-5921" fmla="*/ 4071766 w 12192000"/>
                <a:gd name="connsiteY1-5922" fmla="*/ 1768203 h 2945610"/>
                <a:gd name="connsiteX2-5923" fmla="*/ 4071994 w 12192000"/>
                <a:gd name="connsiteY2-5924" fmla="*/ 1768071 h 2945610"/>
                <a:gd name="connsiteX3-5925" fmla="*/ 5067121 w 12192000"/>
                <a:gd name="connsiteY3-5926" fmla="*/ 18048 h 2945610"/>
                <a:gd name="connsiteX4-5927" fmla="*/ 7119284 w 12192000"/>
                <a:gd name="connsiteY4-5928" fmla="*/ 10263 h 2945610"/>
                <a:gd name="connsiteX5-5929" fmla="*/ 7132707 w 12192000"/>
                <a:gd name="connsiteY5-5930" fmla="*/ 18048 h 2945610"/>
                <a:gd name="connsiteX6-5931" fmla="*/ 8131064 w 12192000"/>
                <a:gd name="connsiteY6-5932" fmla="*/ 18048 h 2945610"/>
                <a:gd name="connsiteX7-5933" fmla="*/ 8131064 w 12192000"/>
                <a:gd name="connsiteY7-5934" fmla="*/ 287339 h 2945610"/>
                <a:gd name="connsiteX8-5935" fmla="*/ 8135528 w 12192000"/>
                <a:gd name="connsiteY8-5936" fmla="*/ 287339 h 2945610"/>
                <a:gd name="connsiteX9-5937" fmla="*/ 8135528 w 12192000"/>
                <a:gd name="connsiteY9-5938" fmla="*/ 18048 h 2945610"/>
                <a:gd name="connsiteX10-5939" fmla="*/ 9122282 w 12192000"/>
                <a:gd name="connsiteY10-5940" fmla="*/ 18048 h 2945610"/>
                <a:gd name="connsiteX11-5941" fmla="*/ 9140528 w 12192000"/>
                <a:gd name="connsiteY11-5942" fmla="*/ 7464 h 2945610"/>
                <a:gd name="connsiteX12-5943" fmla="*/ 9140528 w 12192000"/>
                <a:gd name="connsiteY12-5944" fmla="*/ 6729 h 2945610"/>
                <a:gd name="connsiteX13-5945" fmla="*/ 9141162 w 12192000"/>
                <a:gd name="connsiteY13-5946" fmla="*/ 7097 h 2945610"/>
                <a:gd name="connsiteX14-5947" fmla="*/ 9153398 w 12192000"/>
                <a:gd name="connsiteY14-5948" fmla="*/ 0 h 2945610"/>
                <a:gd name="connsiteX15-5949" fmla="*/ 9153398 w 12192000"/>
                <a:gd name="connsiteY15-5950" fmla="*/ 14193 h 2945610"/>
                <a:gd name="connsiteX16-5951" fmla="*/ 9160044 w 12192000"/>
                <a:gd name="connsiteY16-5952" fmla="*/ 18048 h 2945610"/>
                <a:gd name="connsiteX17-5953" fmla="*/ 10158400 w 12192000"/>
                <a:gd name="connsiteY17-5954" fmla="*/ 18048 h 2945610"/>
                <a:gd name="connsiteX18-5955" fmla="*/ 10158400 w 12192000"/>
                <a:gd name="connsiteY18-5956" fmla="*/ 287339 h 2945610"/>
                <a:gd name="connsiteX19-5957" fmla="*/ 10162864 w 12192000"/>
                <a:gd name="connsiteY19-5958" fmla="*/ 287339 h 2945610"/>
                <a:gd name="connsiteX20-5959" fmla="*/ 10162864 w 12192000"/>
                <a:gd name="connsiteY20-5960" fmla="*/ 18048 h 2945610"/>
                <a:gd name="connsiteX21-5961" fmla="*/ 11149618 w 12192000"/>
                <a:gd name="connsiteY21-5962" fmla="*/ 18048 h 2945610"/>
                <a:gd name="connsiteX22-5963" fmla="*/ 11180734 w 12192000"/>
                <a:gd name="connsiteY22-5964" fmla="*/ 0 h 2945610"/>
                <a:gd name="connsiteX23-5965" fmla="*/ 11180734 w 12192000"/>
                <a:gd name="connsiteY23-5966" fmla="*/ 18048 h 2945610"/>
                <a:gd name="connsiteX24-5967" fmla="*/ 12160884 w 12192000"/>
                <a:gd name="connsiteY24-5968" fmla="*/ 18048 h 2945610"/>
                <a:gd name="connsiteX25-5969" fmla="*/ 12192000 w 12192000"/>
                <a:gd name="connsiteY25-5970" fmla="*/ 0 h 2945610"/>
                <a:gd name="connsiteX26-5971" fmla="*/ 12192000 w 12192000"/>
                <a:gd name="connsiteY26-5972" fmla="*/ 1176792 h 2945610"/>
                <a:gd name="connsiteX27-5973" fmla="*/ 12192000 w 12192000"/>
                <a:gd name="connsiteY27-5974" fmla="*/ 1180732 h 2945610"/>
                <a:gd name="connsiteX28-5975" fmla="*/ 12188602 w 12192000"/>
                <a:gd name="connsiteY28-5976" fmla="*/ 1178762 h 2945610"/>
                <a:gd name="connsiteX29-5977" fmla="*/ 11174128 w 12192000"/>
                <a:gd name="connsiteY29-5978" fmla="*/ 1767158 h 2945610"/>
                <a:gd name="connsiteX30-5979" fmla="*/ 11174128 w 12192000"/>
                <a:gd name="connsiteY30-5980" fmla="*/ 1180624 h 2945610"/>
                <a:gd name="connsiteX31-5981" fmla="*/ 10166452 w 12192000"/>
                <a:gd name="connsiteY31-5982" fmla="*/ 1765077 h 2945610"/>
                <a:gd name="connsiteX32-5983" fmla="*/ 10166452 w 12192000"/>
                <a:gd name="connsiteY32-5984" fmla="*/ 1769201 h 2945610"/>
                <a:gd name="connsiteX33-5985" fmla="*/ 10162896 w 12192000"/>
                <a:gd name="connsiteY33-5986" fmla="*/ 1767139 h 2945610"/>
                <a:gd name="connsiteX34-5987" fmla="*/ 10162864 w 12192000"/>
                <a:gd name="connsiteY34-5988" fmla="*/ 1767158 h 2945610"/>
                <a:gd name="connsiteX35-5989" fmla="*/ 10162864 w 12192000"/>
                <a:gd name="connsiteY35-5990" fmla="*/ 1767120 h 2945610"/>
                <a:gd name="connsiteX36-5991" fmla="*/ 9151990 w 12192000"/>
                <a:gd name="connsiteY36-5992" fmla="*/ 1180813 h 2945610"/>
                <a:gd name="connsiteX37-5993" fmla="*/ 9140528 w 12192000"/>
                <a:gd name="connsiteY37-5994" fmla="*/ 1187461 h 2945610"/>
                <a:gd name="connsiteX38-5995" fmla="*/ 9140528 w 12192000"/>
                <a:gd name="connsiteY38-5996" fmla="*/ 1184256 h 2945610"/>
                <a:gd name="connsiteX39-5997" fmla="*/ 8139115 w 12192000"/>
                <a:gd name="connsiteY39-5998" fmla="*/ 1765077 h 2945610"/>
                <a:gd name="connsiteX40-5999" fmla="*/ 8139115 w 12192000"/>
                <a:gd name="connsiteY40-6000" fmla="*/ 1769201 h 2945610"/>
                <a:gd name="connsiteX41-6001" fmla="*/ 8135560 w 12192000"/>
                <a:gd name="connsiteY41-6002" fmla="*/ 1767139 h 2945610"/>
                <a:gd name="connsiteX42-6003" fmla="*/ 8135527 w 12192000"/>
                <a:gd name="connsiteY42-6004" fmla="*/ 1767158 h 2945610"/>
                <a:gd name="connsiteX43-6005" fmla="*/ 8135527 w 12192000"/>
                <a:gd name="connsiteY43-6006" fmla="*/ 1767120 h 2945610"/>
                <a:gd name="connsiteX44-6007" fmla="*/ 8127487 w 12192000"/>
                <a:gd name="connsiteY44-6008" fmla="*/ 1762457 h 2945610"/>
                <a:gd name="connsiteX45-6009" fmla="*/ 7119284 w 12192000"/>
                <a:gd name="connsiteY45-6010" fmla="*/ 2347214 h 2945610"/>
                <a:gd name="connsiteX46-6011" fmla="*/ 7119284 w 12192000"/>
                <a:gd name="connsiteY46-6012" fmla="*/ 2355323 h 2945610"/>
                <a:gd name="connsiteX47-6013" fmla="*/ 7113383 w 12192000"/>
                <a:gd name="connsiteY47-6014" fmla="*/ 2351900 h 2945610"/>
                <a:gd name="connsiteX48-6015" fmla="*/ 6103727 w 12192000"/>
                <a:gd name="connsiteY48-6016" fmla="*/ 2937501 h 2945610"/>
                <a:gd name="connsiteX49-6017" fmla="*/ 6103727 w 12192000"/>
                <a:gd name="connsiteY49-6018" fmla="*/ 2945610 h 2945610"/>
                <a:gd name="connsiteX50-6019" fmla="*/ 5087399 w 12192000"/>
                <a:gd name="connsiteY50-6020" fmla="*/ 2356139 h 2945610"/>
                <a:gd name="connsiteX51-6021" fmla="*/ 5085013 w 12192000"/>
                <a:gd name="connsiteY51-6022" fmla="*/ 2357523 h 2945610"/>
                <a:gd name="connsiteX52-6023" fmla="*/ 5084646 w 12192000"/>
                <a:gd name="connsiteY52-6024" fmla="*/ 2361463 h 2945610"/>
                <a:gd name="connsiteX53-6025" fmla="*/ 4071766 w 12192000"/>
                <a:gd name="connsiteY53-6026" fmla="*/ 1773990 h 2945610"/>
                <a:gd name="connsiteX54-6027" fmla="*/ 4071766 w 12192000"/>
                <a:gd name="connsiteY54-6028" fmla="*/ 1774966 h 2945610"/>
                <a:gd name="connsiteX55-6029" fmla="*/ 3054863 w 12192000"/>
                <a:gd name="connsiteY55-6030" fmla="*/ 1185161 h 2945610"/>
                <a:gd name="connsiteX56-6031" fmla="*/ 3053896 w 12192000"/>
                <a:gd name="connsiteY56-6032" fmla="*/ 1185722 h 2945610"/>
                <a:gd name="connsiteX57-6033" fmla="*/ 3053896 w 12192000"/>
                <a:gd name="connsiteY57-6034" fmla="*/ 1184600 h 2945610"/>
                <a:gd name="connsiteX58-6035" fmla="*/ 3053896 w 12192000"/>
                <a:gd name="connsiteY58-6036" fmla="*/ 1184598 h 2945610"/>
                <a:gd name="connsiteX59-6037" fmla="*/ 3051900 w 12192000"/>
                <a:gd name="connsiteY59-6038" fmla="*/ 1183441 h 2945610"/>
                <a:gd name="connsiteX60-6039" fmla="*/ 2038189 w 12192000"/>
                <a:gd name="connsiteY60-6040" fmla="*/ 1771394 h 2945610"/>
                <a:gd name="connsiteX61-6041" fmla="*/ 2037962 w 12192000"/>
                <a:gd name="connsiteY61-6042" fmla="*/ 1774966 h 2945610"/>
                <a:gd name="connsiteX62-6043" fmla="*/ 1021058 w 12192000"/>
                <a:gd name="connsiteY62-6044" fmla="*/ 1185161 h 2945610"/>
                <a:gd name="connsiteX63-6045" fmla="*/ 1020091 w 12192000"/>
                <a:gd name="connsiteY63-6046" fmla="*/ 1185722 h 2945610"/>
                <a:gd name="connsiteX64-6047" fmla="*/ 1017871 w 12192000"/>
                <a:gd name="connsiteY64-6048" fmla="*/ 1774966 h 2945610"/>
                <a:gd name="connsiteX65-6049" fmla="*/ 967 w 12192000"/>
                <a:gd name="connsiteY65-6050" fmla="*/ 1185161 h 2945610"/>
                <a:gd name="connsiteX66-6051" fmla="*/ 0 w 12192000"/>
                <a:gd name="connsiteY66-6052" fmla="*/ 1185722 h 2945610"/>
                <a:gd name="connsiteX67-6053" fmla="*/ 0 w 12192000"/>
                <a:gd name="connsiteY67-6054" fmla="*/ 4990 h 2945610"/>
                <a:gd name="connsiteX68-6055" fmla="*/ 22515 w 12192000"/>
                <a:gd name="connsiteY68-6056" fmla="*/ 18049 h 2945610"/>
                <a:gd name="connsiteX69-6057" fmla="*/ 1017871 w 12192000"/>
                <a:gd name="connsiteY69-6058" fmla="*/ 18049 h 2945610"/>
                <a:gd name="connsiteX70-6059" fmla="*/ 2037961 w 12192000"/>
                <a:gd name="connsiteY70-6060" fmla="*/ 18049 h 2945610"/>
                <a:gd name="connsiteX71-6061" fmla="*/ 2037963 w 12192000"/>
                <a:gd name="connsiteY71-6062" fmla="*/ 18048 h 2945610"/>
                <a:gd name="connsiteX72-6063" fmla="*/ 3033319 w 12192000"/>
                <a:gd name="connsiteY72-6064" fmla="*/ 18048 h 2945610"/>
                <a:gd name="connsiteX73-6065" fmla="*/ 4071766 w 12192000"/>
                <a:gd name="connsiteY73-6066" fmla="*/ 18049 h 2945610"/>
                <a:gd name="connsiteX74-6067" fmla="*/ 4071768 w 12192000"/>
                <a:gd name="connsiteY74-6068" fmla="*/ 18048 h 2945610"/>
                <a:gd name="connsiteX75-6069" fmla="*/ 5067121 w 12192000"/>
                <a:gd name="connsiteY75-6070" fmla="*/ 18048 h 2945610"/>
                <a:gd name="connsiteX0-6071" fmla="*/ 4071994 w 12192000"/>
                <a:gd name="connsiteY0-6072" fmla="*/ 1768071 h 2945610"/>
                <a:gd name="connsiteX1-6073" fmla="*/ 4071766 w 12192000"/>
                <a:gd name="connsiteY1-6074" fmla="*/ 1768203 h 2945610"/>
                <a:gd name="connsiteX2-6075" fmla="*/ 4071994 w 12192000"/>
                <a:gd name="connsiteY2-6076" fmla="*/ 1768071 h 2945610"/>
                <a:gd name="connsiteX3-6077" fmla="*/ 4071768 w 12192000"/>
                <a:gd name="connsiteY3-6078" fmla="*/ 18048 h 2945610"/>
                <a:gd name="connsiteX4-6079" fmla="*/ 7119284 w 12192000"/>
                <a:gd name="connsiteY4-6080" fmla="*/ 10263 h 2945610"/>
                <a:gd name="connsiteX5-6081" fmla="*/ 7132707 w 12192000"/>
                <a:gd name="connsiteY5-6082" fmla="*/ 18048 h 2945610"/>
                <a:gd name="connsiteX6-6083" fmla="*/ 8131064 w 12192000"/>
                <a:gd name="connsiteY6-6084" fmla="*/ 18048 h 2945610"/>
                <a:gd name="connsiteX7-6085" fmla="*/ 8131064 w 12192000"/>
                <a:gd name="connsiteY7-6086" fmla="*/ 287339 h 2945610"/>
                <a:gd name="connsiteX8-6087" fmla="*/ 8135528 w 12192000"/>
                <a:gd name="connsiteY8-6088" fmla="*/ 287339 h 2945610"/>
                <a:gd name="connsiteX9-6089" fmla="*/ 8135528 w 12192000"/>
                <a:gd name="connsiteY9-6090" fmla="*/ 18048 h 2945610"/>
                <a:gd name="connsiteX10-6091" fmla="*/ 9122282 w 12192000"/>
                <a:gd name="connsiteY10-6092" fmla="*/ 18048 h 2945610"/>
                <a:gd name="connsiteX11-6093" fmla="*/ 9140528 w 12192000"/>
                <a:gd name="connsiteY11-6094" fmla="*/ 7464 h 2945610"/>
                <a:gd name="connsiteX12-6095" fmla="*/ 9140528 w 12192000"/>
                <a:gd name="connsiteY12-6096" fmla="*/ 6729 h 2945610"/>
                <a:gd name="connsiteX13-6097" fmla="*/ 9141162 w 12192000"/>
                <a:gd name="connsiteY13-6098" fmla="*/ 7097 h 2945610"/>
                <a:gd name="connsiteX14-6099" fmla="*/ 9153398 w 12192000"/>
                <a:gd name="connsiteY14-6100" fmla="*/ 0 h 2945610"/>
                <a:gd name="connsiteX15-6101" fmla="*/ 9153398 w 12192000"/>
                <a:gd name="connsiteY15-6102" fmla="*/ 14193 h 2945610"/>
                <a:gd name="connsiteX16-6103" fmla="*/ 9160044 w 12192000"/>
                <a:gd name="connsiteY16-6104" fmla="*/ 18048 h 2945610"/>
                <a:gd name="connsiteX17-6105" fmla="*/ 10158400 w 12192000"/>
                <a:gd name="connsiteY17-6106" fmla="*/ 18048 h 2945610"/>
                <a:gd name="connsiteX18-6107" fmla="*/ 10158400 w 12192000"/>
                <a:gd name="connsiteY18-6108" fmla="*/ 287339 h 2945610"/>
                <a:gd name="connsiteX19-6109" fmla="*/ 10162864 w 12192000"/>
                <a:gd name="connsiteY19-6110" fmla="*/ 287339 h 2945610"/>
                <a:gd name="connsiteX20-6111" fmla="*/ 10162864 w 12192000"/>
                <a:gd name="connsiteY20-6112" fmla="*/ 18048 h 2945610"/>
                <a:gd name="connsiteX21-6113" fmla="*/ 11149618 w 12192000"/>
                <a:gd name="connsiteY21-6114" fmla="*/ 18048 h 2945610"/>
                <a:gd name="connsiteX22-6115" fmla="*/ 11180734 w 12192000"/>
                <a:gd name="connsiteY22-6116" fmla="*/ 0 h 2945610"/>
                <a:gd name="connsiteX23-6117" fmla="*/ 11180734 w 12192000"/>
                <a:gd name="connsiteY23-6118" fmla="*/ 18048 h 2945610"/>
                <a:gd name="connsiteX24-6119" fmla="*/ 12160884 w 12192000"/>
                <a:gd name="connsiteY24-6120" fmla="*/ 18048 h 2945610"/>
                <a:gd name="connsiteX25-6121" fmla="*/ 12192000 w 12192000"/>
                <a:gd name="connsiteY25-6122" fmla="*/ 0 h 2945610"/>
                <a:gd name="connsiteX26-6123" fmla="*/ 12192000 w 12192000"/>
                <a:gd name="connsiteY26-6124" fmla="*/ 1176792 h 2945610"/>
                <a:gd name="connsiteX27-6125" fmla="*/ 12192000 w 12192000"/>
                <a:gd name="connsiteY27-6126" fmla="*/ 1180732 h 2945610"/>
                <a:gd name="connsiteX28-6127" fmla="*/ 12188602 w 12192000"/>
                <a:gd name="connsiteY28-6128" fmla="*/ 1178762 h 2945610"/>
                <a:gd name="connsiteX29-6129" fmla="*/ 11174128 w 12192000"/>
                <a:gd name="connsiteY29-6130" fmla="*/ 1767158 h 2945610"/>
                <a:gd name="connsiteX30-6131" fmla="*/ 11174128 w 12192000"/>
                <a:gd name="connsiteY30-6132" fmla="*/ 1180624 h 2945610"/>
                <a:gd name="connsiteX31-6133" fmla="*/ 10166452 w 12192000"/>
                <a:gd name="connsiteY31-6134" fmla="*/ 1765077 h 2945610"/>
                <a:gd name="connsiteX32-6135" fmla="*/ 10166452 w 12192000"/>
                <a:gd name="connsiteY32-6136" fmla="*/ 1769201 h 2945610"/>
                <a:gd name="connsiteX33-6137" fmla="*/ 10162896 w 12192000"/>
                <a:gd name="connsiteY33-6138" fmla="*/ 1767139 h 2945610"/>
                <a:gd name="connsiteX34-6139" fmla="*/ 10162864 w 12192000"/>
                <a:gd name="connsiteY34-6140" fmla="*/ 1767158 h 2945610"/>
                <a:gd name="connsiteX35-6141" fmla="*/ 10162864 w 12192000"/>
                <a:gd name="connsiteY35-6142" fmla="*/ 1767120 h 2945610"/>
                <a:gd name="connsiteX36-6143" fmla="*/ 9151990 w 12192000"/>
                <a:gd name="connsiteY36-6144" fmla="*/ 1180813 h 2945610"/>
                <a:gd name="connsiteX37-6145" fmla="*/ 9140528 w 12192000"/>
                <a:gd name="connsiteY37-6146" fmla="*/ 1187461 h 2945610"/>
                <a:gd name="connsiteX38-6147" fmla="*/ 9140528 w 12192000"/>
                <a:gd name="connsiteY38-6148" fmla="*/ 1184256 h 2945610"/>
                <a:gd name="connsiteX39-6149" fmla="*/ 8139115 w 12192000"/>
                <a:gd name="connsiteY39-6150" fmla="*/ 1765077 h 2945610"/>
                <a:gd name="connsiteX40-6151" fmla="*/ 8139115 w 12192000"/>
                <a:gd name="connsiteY40-6152" fmla="*/ 1769201 h 2945610"/>
                <a:gd name="connsiteX41-6153" fmla="*/ 8135560 w 12192000"/>
                <a:gd name="connsiteY41-6154" fmla="*/ 1767139 h 2945610"/>
                <a:gd name="connsiteX42-6155" fmla="*/ 8135527 w 12192000"/>
                <a:gd name="connsiteY42-6156" fmla="*/ 1767158 h 2945610"/>
                <a:gd name="connsiteX43-6157" fmla="*/ 8135527 w 12192000"/>
                <a:gd name="connsiteY43-6158" fmla="*/ 1767120 h 2945610"/>
                <a:gd name="connsiteX44-6159" fmla="*/ 8127487 w 12192000"/>
                <a:gd name="connsiteY44-6160" fmla="*/ 1762457 h 2945610"/>
                <a:gd name="connsiteX45-6161" fmla="*/ 7119284 w 12192000"/>
                <a:gd name="connsiteY45-6162" fmla="*/ 2347214 h 2945610"/>
                <a:gd name="connsiteX46-6163" fmla="*/ 7119284 w 12192000"/>
                <a:gd name="connsiteY46-6164" fmla="*/ 2355323 h 2945610"/>
                <a:gd name="connsiteX47-6165" fmla="*/ 7113383 w 12192000"/>
                <a:gd name="connsiteY47-6166" fmla="*/ 2351900 h 2945610"/>
                <a:gd name="connsiteX48-6167" fmla="*/ 6103727 w 12192000"/>
                <a:gd name="connsiteY48-6168" fmla="*/ 2937501 h 2945610"/>
                <a:gd name="connsiteX49-6169" fmla="*/ 6103727 w 12192000"/>
                <a:gd name="connsiteY49-6170" fmla="*/ 2945610 h 2945610"/>
                <a:gd name="connsiteX50-6171" fmla="*/ 5087399 w 12192000"/>
                <a:gd name="connsiteY50-6172" fmla="*/ 2356139 h 2945610"/>
                <a:gd name="connsiteX51-6173" fmla="*/ 5085013 w 12192000"/>
                <a:gd name="connsiteY51-6174" fmla="*/ 2357523 h 2945610"/>
                <a:gd name="connsiteX52-6175" fmla="*/ 5084646 w 12192000"/>
                <a:gd name="connsiteY52-6176" fmla="*/ 2361463 h 2945610"/>
                <a:gd name="connsiteX53-6177" fmla="*/ 4071766 w 12192000"/>
                <a:gd name="connsiteY53-6178" fmla="*/ 1773990 h 2945610"/>
                <a:gd name="connsiteX54-6179" fmla="*/ 4071766 w 12192000"/>
                <a:gd name="connsiteY54-6180" fmla="*/ 1774966 h 2945610"/>
                <a:gd name="connsiteX55-6181" fmla="*/ 3054863 w 12192000"/>
                <a:gd name="connsiteY55-6182" fmla="*/ 1185161 h 2945610"/>
                <a:gd name="connsiteX56-6183" fmla="*/ 3053896 w 12192000"/>
                <a:gd name="connsiteY56-6184" fmla="*/ 1185722 h 2945610"/>
                <a:gd name="connsiteX57-6185" fmla="*/ 3053896 w 12192000"/>
                <a:gd name="connsiteY57-6186" fmla="*/ 1184600 h 2945610"/>
                <a:gd name="connsiteX58-6187" fmla="*/ 3053896 w 12192000"/>
                <a:gd name="connsiteY58-6188" fmla="*/ 1184598 h 2945610"/>
                <a:gd name="connsiteX59-6189" fmla="*/ 3051900 w 12192000"/>
                <a:gd name="connsiteY59-6190" fmla="*/ 1183441 h 2945610"/>
                <a:gd name="connsiteX60-6191" fmla="*/ 2038189 w 12192000"/>
                <a:gd name="connsiteY60-6192" fmla="*/ 1771394 h 2945610"/>
                <a:gd name="connsiteX61-6193" fmla="*/ 2037962 w 12192000"/>
                <a:gd name="connsiteY61-6194" fmla="*/ 1774966 h 2945610"/>
                <a:gd name="connsiteX62-6195" fmla="*/ 1021058 w 12192000"/>
                <a:gd name="connsiteY62-6196" fmla="*/ 1185161 h 2945610"/>
                <a:gd name="connsiteX63-6197" fmla="*/ 1020091 w 12192000"/>
                <a:gd name="connsiteY63-6198" fmla="*/ 1185722 h 2945610"/>
                <a:gd name="connsiteX64-6199" fmla="*/ 1017871 w 12192000"/>
                <a:gd name="connsiteY64-6200" fmla="*/ 1774966 h 2945610"/>
                <a:gd name="connsiteX65-6201" fmla="*/ 967 w 12192000"/>
                <a:gd name="connsiteY65-6202" fmla="*/ 1185161 h 2945610"/>
                <a:gd name="connsiteX66-6203" fmla="*/ 0 w 12192000"/>
                <a:gd name="connsiteY66-6204" fmla="*/ 1185722 h 2945610"/>
                <a:gd name="connsiteX67-6205" fmla="*/ 0 w 12192000"/>
                <a:gd name="connsiteY67-6206" fmla="*/ 4990 h 2945610"/>
                <a:gd name="connsiteX68-6207" fmla="*/ 22515 w 12192000"/>
                <a:gd name="connsiteY68-6208" fmla="*/ 18049 h 2945610"/>
                <a:gd name="connsiteX69-6209" fmla="*/ 1017871 w 12192000"/>
                <a:gd name="connsiteY69-6210" fmla="*/ 18049 h 2945610"/>
                <a:gd name="connsiteX70-6211" fmla="*/ 2037961 w 12192000"/>
                <a:gd name="connsiteY70-6212" fmla="*/ 18049 h 2945610"/>
                <a:gd name="connsiteX71-6213" fmla="*/ 2037963 w 12192000"/>
                <a:gd name="connsiteY71-6214" fmla="*/ 18048 h 2945610"/>
                <a:gd name="connsiteX72-6215" fmla="*/ 3033319 w 12192000"/>
                <a:gd name="connsiteY72-6216" fmla="*/ 18048 h 2945610"/>
                <a:gd name="connsiteX73-6217" fmla="*/ 4071766 w 12192000"/>
                <a:gd name="connsiteY73-6218" fmla="*/ 18049 h 2945610"/>
                <a:gd name="connsiteX74-6219" fmla="*/ 4071768 w 12192000"/>
                <a:gd name="connsiteY74-6220" fmla="*/ 18048 h 2945610"/>
                <a:gd name="connsiteX0-6221" fmla="*/ 4071994 w 12192000"/>
                <a:gd name="connsiteY0-6222" fmla="*/ 1768071 h 2945610"/>
                <a:gd name="connsiteX1-6223" fmla="*/ 4071766 w 12192000"/>
                <a:gd name="connsiteY1-6224" fmla="*/ 1768203 h 2945610"/>
                <a:gd name="connsiteX2-6225" fmla="*/ 4071994 w 12192000"/>
                <a:gd name="connsiteY2-6226" fmla="*/ 1768071 h 2945610"/>
                <a:gd name="connsiteX3-6227" fmla="*/ 4071766 w 12192000"/>
                <a:gd name="connsiteY3-6228" fmla="*/ 18049 h 2945610"/>
                <a:gd name="connsiteX4-6229" fmla="*/ 7119284 w 12192000"/>
                <a:gd name="connsiteY4-6230" fmla="*/ 10263 h 2945610"/>
                <a:gd name="connsiteX5-6231" fmla="*/ 7132707 w 12192000"/>
                <a:gd name="connsiteY5-6232" fmla="*/ 18048 h 2945610"/>
                <a:gd name="connsiteX6-6233" fmla="*/ 8131064 w 12192000"/>
                <a:gd name="connsiteY6-6234" fmla="*/ 18048 h 2945610"/>
                <a:gd name="connsiteX7-6235" fmla="*/ 8131064 w 12192000"/>
                <a:gd name="connsiteY7-6236" fmla="*/ 287339 h 2945610"/>
                <a:gd name="connsiteX8-6237" fmla="*/ 8135528 w 12192000"/>
                <a:gd name="connsiteY8-6238" fmla="*/ 287339 h 2945610"/>
                <a:gd name="connsiteX9-6239" fmla="*/ 8135528 w 12192000"/>
                <a:gd name="connsiteY9-6240" fmla="*/ 18048 h 2945610"/>
                <a:gd name="connsiteX10-6241" fmla="*/ 9122282 w 12192000"/>
                <a:gd name="connsiteY10-6242" fmla="*/ 18048 h 2945610"/>
                <a:gd name="connsiteX11-6243" fmla="*/ 9140528 w 12192000"/>
                <a:gd name="connsiteY11-6244" fmla="*/ 7464 h 2945610"/>
                <a:gd name="connsiteX12-6245" fmla="*/ 9140528 w 12192000"/>
                <a:gd name="connsiteY12-6246" fmla="*/ 6729 h 2945610"/>
                <a:gd name="connsiteX13-6247" fmla="*/ 9141162 w 12192000"/>
                <a:gd name="connsiteY13-6248" fmla="*/ 7097 h 2945610"/>
                <a:gd name="connsiteX14-6249" fmla="*/ 9153398 w 12192000"/>
                <a:gd name="connsiteY14-6250" fmla="*/ 0 h 2945610"/>
                <a:gd name="connsiteX15-6251" fmla="*/ 9153398 w 12192000"/>
                <a:gd name="connsiteY15-6252" fmla="*/ 14193 h 2945610"/>
                <a:gd name="connsiteX16-6253" fmla="*/ 9160044 w 12192000"/>
                <a:gd name="connsiteY16-6254" fmla="*/ 18048 h 2945610"/>
                <a:gd name="connsiteX17-6255" fmla="*/ 10158400 w 12192000"/>
                <a:gd name="connsiteY17-6256" fmla="*/ 18048 h 2945610"/>
                <a:gd name="connsiteX18-6257" fmla="*/ 10158400 w 12192000"/>
                <a:gd name="connsiteY18-6258" fmla="*/ 287339 h 2945610"/>
                <a:gd name="connsiteX19-6259" fmla="*/ 10162864 w 12192000"/>
                <a:gd name="connsiteY19-6260" fmla="*/ 287339 h 2945610"/>
                <a:gd name="connsiteX20-6261" fmla="*/ 10162864 w 12192000"/>
                <a:gd name="connsiteY20-6262" fmla="*/ 18048 h 2945610"/>
                <a:gd name="connsiteX21-6263" fmla="*/ 11149618 w 12192000"/>
                <a:gd name="connsiteY21-6264" fmla="*/ 18048 h 2945610"/>
                <a:gd name="connsiteX22-6265" fmla="*/ 11180734 w 12192000"/>
                <a:gd name="connsiteY22-6266" fmla="*/ 0 h 2945610"/>
                <a:gd name="connsiteX23-6267" fmla="*/ 11180734 w 12192000"/>
                <a:gd name="connsiteY23-6268" fmla="*/ 18048 h 2945610"/>
                <a:gd name="connsiteX24-6269" fmla="*/ 12160884 w 12192000"/>
                <a:gd name="connsiteY24-6270" fmla="*/ 18048 h 2945610"/>
                <a:gd name="connsiteX25-6271" fmla="*/ 12192000 w 12192000"/>
                <a:gd name="connsiteY25-6272" fmla="*/ 0 h 2945610"/>
                <a:gd name="connsiteX26-6273" fmla="*/ 12192000 w 12192000"/>
                <a:gd name="connsiteY26-6274" fmla="*/ 1176792 h 2945610"/>
                <a:gd name="connsiteX27-6275" fmla="*/ 12192000 w 12192000"/>
                <a:gd name="connsiteY27-6276" fmla="*/ 1180732 h 2945610"/>
                <a:gd name="connsiteX28-6277" fmla="*/ 12188602 w 12192000"/>
                <a:gd name="connsiteY28-6278" fmla="*/ 1178762 h 2945610"/>
                <a:gd name="connsiteX29-6279" fmla="*/ 11174128 w 12192000"/>
                <a:gd name="connsiteY29-6280" fmla="*/ 1767158 h 2945610"/>
                <a:gd name="connsiteX30-6281" fmla="*/ 11174128 w 12192000"/>
                <a:gd name="connsiteY30-6282" fmla="*/ 1180624 h 2945610"/>
                <a:gd name="connsiteX31-6283" fmla="*/ 10166452 w 12192000"/>
                <a:gd name="connsiteY31-6284" fmla="*/ 1765077 h 2945610"/>
                <a:gd name="connsiteX32-6285" fmla="*/ 10166452 w 12192000"/>
                <a:gd name="connsiteY32-6286" fmla="*/ 1769201 h 2945610"/>
                <a:gd name="connsiteX33-6287" fmla="*/ 10162896 w 12192000"/>
                <a:gd name="connsiteY33-6288" fmla="*/ 1767139 h 2945610"/>
                <a:gd name="connsiteX34-6289" fmla="*/ 10162864 w 12192000"/>
                <a:gd name="connsiteY34-6290" fmla="*/ 1767158 h 2945610"/>
                <a:gd name="connsiteX35-6291" fmla="*/ 10162864 w 12192000"/>
                <a:gd name="connsiteY35-6292" fmla="*/ 1767120 h 2945610"/>
                <a:gd name="connsiteX36-6293" fmla="*/ 9151990 w 12192000"/>
                <a:gd name="connsiteY36-6294" fmla="*/ 1180813 h 2945610"/>
                <a:gd name="connsiteX37-6295" fmla="*/ 9140528 w 12192000"/>
                <a:gd name="connsiteY37-6296" fmla="*/ 1187461 h 2945610"/>
                <a:gd name="connsiteX38-6297" fmla="*/ 9140528 w 12192000"/>
                <a:gd name="connsiteY38-6298" fmla="*/ 1184256 h 2945610"/>
                <a:gd name="connsiteX39-6299" fmla="*/ 8139115 w 12192000"/>
                <a:gd name="connsiteY39-6300" fmla="*/ 1765077 h 2945610"/>
                <a:gd name="connsiteX40-6301" fmla="*/ 8139115 w 12192000"/>
                <a:gd name="connsiteY40-6302" fmla="*/ 1769201 h 2945610"/>
                <a:gd name="connsiteX41-6303" fmla="*/ 8135560 w 12192000"/>
                <a:gd name="connsiteY41-6304" fmla="*/ 1767139 h 2945610"/>
                <a:gd name="connsiteX42-6305" fmla="*/ 8135527 w 12192000"/>
                <a:gd name="connsiteY42-6306" fmla="*/ 1767158 h 2945610"/>
                <a:gd name="connsiteX43-6307" fmla="*/ 8135527 w 12192000"/>
                <a:gd name="connsiteY43-6308" fmla="*/ 1767120 h 2945610"/>
                <a:gd name="connsiteX44-6309" fmla="*/ 8127487 w 12192000"/>
                <a:gd name="connsiteY44-6310" fmla="*/ 1762457 h 2945610"/>
                <a:gd name="connsiteX45-6311" fmla="*/ 7119284 w 12192000"/>
                <a:gd name="connsiteY45-6312" fmla="*/ 2347214 h 2945610"/>
                <a:gd name="connsiteX46-6313" fmla="*/ 7119284 w 12192000"/>
                <a:gd name="connsiteY46-6314" fmla="*/ 2355323 h 2945610"/>
                <a:gd name="connsiteX47-6315" fmla="*/ 7113383 w 12192000"/>
                <a:gd name="connsiteY47-6316" fmla="*/ 2351900 h 2945610"/>
                <a:gd name="connsiteX48-6317" fmla="*/ 6103727 w 12192000"/>
                <a:gd name="connsiteY48-6318" fmla="*/ 2937501 h 2945610"/>
                <a:gd name="connsiteX49-6319" fmla="*/ 6103727 w 12192000"/>
                <a:gd name="connsiteY49-6320" fmla="*/ 2945610 h 2945610"/>
                <a:gd name="connsiteX50-6321" fmla="*/ 5087399 w 12192000"/>
                <a:gd name="connsiteY50-6322" fmla="*/ 2356139 h 2945610"/>
                <a:gd name="connsiteX51-6323" fmla="*/ 5085013 w 12192000"/>
                <a:gd name="connsiteY51-6324" fmla="*/ 2357523 h 2945610"/>
                <a:gd name="connsiteX52-6325" fmla="*/ 5084646 w 12192000"/>
                <a:gd name="connsiteY52-6326" fmla="*/ 2361463 h 2945610"/>
                <a:gd name="connsiteX53-6327" fmla="*/ 4071766 w 12192000"/>
                <a:gd name="connsiteY53-6328" fmla="*/ 1773990 h 2945610"/>
                <a:gd name="connsiteX54-6329" fmla="*/ 4071766 w 12192000"/>
                <a:gd name="connsiteY54-6330" fmla="*/ 1774966 h 2945610"/>
                <a:gd name="connsiteX55-6331" fmla="*/ 3054863 w 12192000"/>
                <a:gd name="connsiteY55-6332" fmla="*/ 1185161 h 2945610"/>
                <a:gd name="connsiteX56-6333" fmla="*/ 3053896 w 12192000"/>
                <a:gd name="connsiteY56-6334" fmla="*/ 1185722 h 2945610"/>
                <a:gd name="connsiteX57-6335" fmla="*/ 3053896 w 12192000"/>
                <a:gd name="connsiteY57-6336" fmla="*/ 1184600 h 2945610"/>
                <a:gd name="connsiteX58-6337" fmla="*/ 3053896 w 12192000"/>
                <a:gd name="connsiteY58-6338" fmla="*/ 1184598 h 2945610"/>
                <a:gd name="connsiteX59-6339" fmla="*/ 3051900 w 12192000"/>
                <a:gd name="connsiteY59-6340" fmla="*/ 1183441 h 2945610"/>
                <a:gd name="connsiteX60-6341" fmla="*/ 2038189 w 12192000"/>
                <a:gd name="connsiteY60-6342" fmla="*/ 1771394 h 2945610"/>
                <a:gd name="connsiteX61-6343" fmla="*/ 2037962 w 12192000"/>
                <a:gd name="connsiteY61-6344" fmla="*/ 1774966 h 2945610"/>
                <a:gd name="connsiteX62-6345" fmla="*/ 1021058 w 12192000"/>
                <a:gd name="connsiteY62-6346" fmla="*/ 1185161 h 2945610"/>
                <a:gd name="connsiteX63-6347" fmla="*/ 1020091 w 12192000"/>
                <a:gd name="connsiteY63-6348" fmla="*/ 1185722 h 2945610"/>
                <a:gd name="connsiteX64-6349" fmla="*/ 1017871 w 12192000"/>
                <a:gd name="connsiteY64-6350" fmla="*/ 1774966 h 2945610"/>
                <a:gd name="connsiteX65-6351" fmla="*/ 967 w 12192000"/>
                <a:gd name="connsiteY65-6352" fmla="*/ 1185161 h 2945610"/>
                <a:gd name="connsiteX66-6353" fmla="*/ 0 w 12192000"/>
                <a:gd name="connsiteY66-6354" fmla="*/ 1185722 h 2945610"/>
                <a:gd name="connsiteX67-6355" fmla="*/ 0 w 12192000"/>
                <a:gd name="connsiteY67-6356" fmla="*/ 4990 h 2945610"/>
                <a:gd name="connsiteX68-6357" fmla="*/ 22515 w 12192000"/>
                <a:gd name="connsiteY68-6358" fmla="*/ 18049 h 2945610"/>
                <a:gd name="connsiteX69-6359" fmla="*/ 1017871 w 12192000"/>
                <a:gd name="connsiteY69-6360" fmla="*/ 18049 h 2945610"/>
                <a:gd name="connsiteX70-6361" fmla="*/ 2037961 w 12192000"/>
                <a:gd name="connsiteY70-6362" fmla="*/ 18049 h 2945610"/>
                <a:gd name="connsiteX71-6363" fmla="*/ 2037963 w 12192000"/>
                <a:gd name="connsiteY71-6364" fmla="*/ 18048 h 2945610"/>
                <a:gd name="connsiteX72-6365" fmla="*/ 3033319 w 12192000"/>
                <a:gd name="connsiteY72-6366" fmla="*/ 18048 h 2945610"/>
                <a:gd name="connsiteX73-6367" fmla="*/ 4071766 w 12192000"/>
                <a:gd name="connsiteY73-6368" fmla="*/ 18049 h 2945610"/>
                <a:gd name="connsiteX0-6369" fmla="*/ 4071994 w 12192000"/>
                <a:gd name="connsiteY0-6370" fmla="*/ 1768071 h 2945610"/>
                <a:gd name="connsiteX1-6371" fmla="*/ 4071766 w 12192000"/>
                <a:gd name="connsiteY1-6372" fmla="*/ 1768203 h 2945610"/>
                <a:gd name="connsiteX2-6373" fmla="*/ 4071994 w 12192000"/>
                <a:gd name="connsiteY2-6374" fmla="*/ 1768071 h 2945610"/>
                <a:gd name="connsiteX3-6375" fmla="*/ 3033319 w 12192000"/>
                <a:gd name="connsiteY3-6376" fmla="*/ 18048 h 2945610"/>
                <a:gd name="connsiteX4-6377" fmla="*/ 7119284 w 12192000"/>
                <a:gd name="connsiteY4-6378" fmla="*/ 10263 h 2945610"/>
                <a:gd name="connsiteX5-6379" fmla="*/ 7132707 w 12192000"/>
                <a:gd name="connsiteY5-6380" fmla="*/ 18048 h 2945610"/>
                <a:gd name="connsiteX6-6381" fmla="*/ 8131064 w 12192000"/>
                <a:gd name="connsiteY6-6382" fmla="*/ 18048 h 2945610"/>
                <a:gd name="connsiteX7-6383" fmla="*/ 8131064 w 12192000"/>
                <a:gd name="connsiteY7-6384" fmla="*/ 287339 h 2945610"/>
                <a:gd name="connsiteX8-6385" fmla="*/ 8135528 w 12192000"/>
                <a:gd name="connsiteY8-6386" fmla="*/ 287339 h 2945610"/>
                <a:gd name="connsiteX9-6387" fmla="*/ 8135528 w 12192000"/>
                <a:gd name="connsiteY9-6388" fmla="*/ 18048 h 2945610"/>
                <a:gd name="connsiteX10-6389" fmla="*/ 9122282 w 12192000"/>
                <a:gd name="connsiteY10-6390" fmla="*/ 18048 h 2945610"/>
                <a:gd name="connsiteX11-6391" fmla="*/ 9140528 w 12192000"/>
                <a:gd name="connsiteY11-6392" fmla="*/ 7464 h 2945610"/>
                <a:gd name="connsiteX12-6393" fmla="*/ 9140528 w 12192000"/>
                <a:gd name="connsiteY12-6394" fmla="*/ 6729 h 2945610"/>
                <a:gd name="connsiteX13-6395" fmla="*/ 9141162 w 12192000"/>
                <a:gd name="connsiteY13-6396" fmla="*/ 7097 h 2945610"/>
                <a:gd name="connsiteX14-6397" fmla="*/ 9153398 w 12192000"/>
                <a:gd name="connsiteY14-6398" fmla="*/ 0 h 2945610"/>
                <a:gd name="connsiteX15-6399" fmla="*/ 9153398 w 12192000"/>
                <a:gd name="connsiteY15-6400" fmla="*/ 14193 h 2945610"/>
                <a:gd name="connsiteX16-6401" fmla="*/ 9160044 w 12192000"/>
                <a:gd name="connsiteY16-6402" fmla="*/ 18048 h 2945610"/>
                <a:gd name="connsiteX17-6403" fmla="*/ 10158400 w 12192000"/>
                <a:gd name="connsiteY17-6404" fmla="*/ 18048 h 2945610"/>
                <a:gd name="connsiteX18-6405" fmla="*/ 10158400 w 12192000"/>
                <a:gd name="connsiteY18-6406" fmla="*/ 287339 h 2945610"/>
                <a:gd name="connsiteX19-6407" fmla="*/ 10162864 w 12192000"/>
                <a:gd name="connsiteY19-6408" fmla="*/ 287339 h 2945610"/>
                <a:gd name="connsiteX20-6409" fmla="*/ 10162864 w 12192000"/>
                <a:gd name="connsiteY20-6410" fmla="*/ 18048 h 2945610"/>
                <a:gd name="connsiteX21-6411" fmla="*/ 11149618 w 12192000"/>
                <a:gd name="connsiteY21-6412" fmla="*/ 18048 h 2945610"/>
                <a:gd name="connsiteX22-6413" fmla="*/ 11180734 w 12192000"/>
                <a:gd name="connsiteY22-6414" fmla="*/ 0 h 2945610"/>
                <a:gd name="connsiteX23-6415" fmla="*/ 11180734 w 12192000"/>
                <a:gd name="connsiteY23-6416" fmla="*/ 18048 h 2945610"/>
                <a:gd name="connsiteX24-6417" fmla="*/ 12160884 w 12192000"/>
                <a:gd name="connsiteY24-6418" fmla="*/ 18048 h 2945610"/>
                <a:gd name="connsiteX25-6419" fmla="*/ 12192000 w 12192000"/>
                <a:gd name="connsiteY25-6420" fmla="*/ 0 h 2945610"/>
                <a:gd name="connsiteX26-6421" fmla="*/ 12192000 w 12192000"/>
                <a:gd name="connsiteY26-6422" fmla="*/ 1176792 h 2945610"/>
                <a:gd name="connsiteX27-6423" fmla="*/ 12192000 w 12192000"/>
                <a:gd name="connsiteY27-6424" fmla="*/ 1180732 h 2945610"/>
                <a:gd name="connsiteX28-6425" fmla="*/ 12188602 w 12192000"/>
                <a:gd name="connsiteY28-6426" fmla="*/ 1178762 h 2945610"/>
                <a:gd name="connsiteX29-6427" fmla="*/ 11174128 w 12192000"/>
                <a:gd name="connsiteY29-6428" fmla="*/ 1767158 h 2945610"/>
                <a:gd name="connsiteX30-6429" fmla="*/ 11174128 w 12192000"/>
                <a:gd name="connsiteY30-6430" fmla="*/ 1180624 h 2945610"/>
                <a:gd name="connsiteX31-6431" fmla="*/ 10166452 w 12192000"/>
                <a:gd name="connsiteY31-6432" fmla="*/ 1765077 h 2945610"/>
                <a:gd name="connsiteX32-6433" fmla="*/ 10166452 w 12192000"/>
                <a:gd name="connsiteY32-6434" fmla="*/ 1769201 h 2945610"/>
                <a:gd name="connsiteX33-6435" fmla="*/ 10162896 w 12192000"/>
                <a:gd name="connsiteY33-6436" fmla="*/ 1767139 h 2945610"/>
                <a:gd name="connsiteX34-6437" fmla="*/ 10162864 w 12192000"/>
                <a:gd name="connsiteY34-6438" fmla="*/ 1767158 h 2945610"/>
                <a:gd name="connsiteX35-6439" fmla="*/ 10162864 w 12192000"/>
                <a:gd name="connsiteY35-6440" fmla="*/ 1767120 h 2945610"/>
                <a:gd name="connsiteX36-6441" fmla="*/ 9151990 w 12192000"/>
                <a:gd name="connsiteY36-6442" fmla="*/ 1180813 h 2945610"/>
                <a:gd name="connsiteX37-6443" fmla="*/ 9140528 w 12192000"/>
                <a:gd name="connsiteY37-6444" fmla="*/ 1187461 h 2945610"/>
                <a:gd name="connsiteX38-6445" fmla="*/ 9140528 w 12192000"/>
                <a:gd name="connsiteY38-6446" fmla="*/ 1184256 h 2945610"/>
                <a:gd name="connsiteX39-6447" fmla="*/ 8139115 w 12192000"/>
                <a:gd name="connsiteY39-6448" fmla="*/ 1765077 h 2945610"/>
                <a:gd name="connsiteX40-6449" fmla="*/ 8139115 w 12192000"/>
                <a:gd name="connsiteY40-6450" fmla="*/ 1769201 h 2945610"/>
                <a:gd name="connsiteX41-6451" fmla="*/ 8135560 w 12192000"/>
                <a:gd name="connsiteY41-6452" fmla="*/ 1767139 h 2945610"/>
                <a:gd name="connsiteX42-6453" fmla="*/ 8135527 w 12192000"/>
                <a:gd name="connsiteY42-6454" fmla="*/ 1767158 h 2945610"/>
                <a:gd name="connsiteX43-6455" fmla="*/ 8135527 w 12192000"/>
                <a:gd name="connsiteY43-6456" fmla="*/ 1767120 h 2945610"/>
                <a:gd name="connsiteX44-6457" fmla="*/ 8127487 w 12192000"/>
                <a:gd name="connsiteY44-6458" fmla="*/ 1762457 h 2945610"/>
                <a:gd name="connsiteX45-6459" fmla="*/ 7119284 w 12192000"/>
                <a:gd name="connsiteY45-6460" fmla="*/ 2347214 h 2945610"/>
                <a:gd name="connsiteX46-6461" fmla="*/ 7119284 w 12192000"/>
                <a:gd name="connsiteY46-6462" fmla="*/ 2355323 h 2945610"/>
                <a:gd name="connsiteX47-6463" fmla="*/ 7113383 w 12192000"/>
                <a:gd name="connsiteY47-6464" fmla="*/ 2351900 h 2945610"/>
                <a:gd name="connsiteX48-6465" fmla="*/ 6103727 w 12192000"/>
                <a:gd name="connsiteY48-6466" fmla="*/ 2937501 h 2945610"/>
                <a:gd name="connsiteX49-6467" fmla="*/ 6103727 w 12192000"/>
                <a:gd name="connsiteY49-6468" fmla="*/ 2945610 h 2945610"/>
                <a:gd name="connsiteX50-6469" fmla="*/ 5087399 w 12192000"/>
                <a:gd name="connsiteY50-6470" fmla="*/ 2356139 h 2945610"/>
                <a:gd name="connsiteX51-6471" fmla="*/ 5085013 w 12192000"/>
                <a:gd name="connsiteY51-6472" fmla="*/ 2357523 h 2945610"/>
                <a:gd name="connsiteX52-6473" fmla="*/ 5084646 w 12192000"/>
                <a:gd name="connsiteY52-6474" fmla="*/ 2361463 h 2945610"/>
                <a:gd name="connsiteX53-6475" fmla="*/ 4071766 w 12192000"/>
                <a:gd name="connsiteY53-6476" fmla="*/ 1773990 h 2945610"/>
                <a:gd name="connsiteX54-6477" fmla="*/ 4071766 w 12192000"/>
                <a:gd name="connsiteY54-6478" fmla="*/ 1774966 h 2945610"/>
                <a:gd name="connsiteX55-6479" fmla="*/ 3054863 w 12192000"/>
                <a:gd name="connsiteY55-6480" fmla="*/ 1185161 h 2945610"/>
                <a:gd name="connsiteX56-6481" fmla="*/ 3053896 w 12192000"/>
                <a:gd name="connsiteY56-6482" fmla="*/ 1185722 h 2945610"/>
                <a:gd name="connsiteX57-6483" fmla="*/ 3053896 w 12192000"/>
                <a:gd name="connsiteY57-6484" fmla="*/ 1184600 h 2945610"/>
                <a:gd name="connsiteX58-6485" fmla="*/ 3053896 w 12192000"/>
                <a:gd name="connsiteY58-6486" fmla="*/ 1184598 h 2945610"/>
                <a:gd name="connsiteX59-6487" fmla="*/ 3051900 w 12192000"/>
                <a:gd name="connsiteY59-6488" fmla="*/ 1183441 h 2945610"/>
                <a:gd name="connsiteX60-6489" fmla="*/ 2038189 w 12192000"/>
                <a:gd name="connsiteY60-6490" fmla="*/ 1771394 h 2945610"/>
                <a:gd name="connsiteX61-6491" fmla="*/ 2037962 w 12192000"/>
                <a:gd name="connsiteY61-6492" fmla="*/ 1774966 h 2945610"/>
                <a:gd name="connsiteX62-6493" fmla="*/ 1021058 w 12192000"/>
                <a:gd name="connsiteY62-6494" fmla="*/ 1185161 h 2945610"/>
                <a:gd name="connsiteX63-6495" fmla="*/ 1020091 w 12192000"/>
                <a:gd name="connsiteY63-6496" fmla="*/ 1185722 h 2945610"/>
                <a:gd name="connsiteX64-6497" fmla="*/ 1017871 w 12192000"/>
                <a:gd name="connsiteY64-6498" fmla="*/ 1774966 h 2945610"/>
                <a:gd name="connsiteX65-6499" fmla="*/ 967 w 12192000"/>
                <a:gd name="connsiteY65-6500" fmla="*/ 1185161 h 2945610"/>
                <a:gd name="connsiteX66-6501" fmla="*/ 0 w 12192000"/>
                <a:gd name="connsiteY66-6502" fmla="*/ 1185722 h 2945610"/>
                <a:gd name="connsiteX67-6503" fmla="*/ 0 w 12192000"/>
                <a:gd name="connsiteY67-6504" fmla="*/ 4990 h 2945610"/>
                <a:gd name="connsiteX68-6505" fmla="*/ 22515 w 12192000"/>
                <a:gd name="connsiteY68-6506" fmla="*/ 18049 h 2945610"/>
                <a:gd name="connsiteX69-6507" fmla="*/ 1017871 w 12192000"/>
                <a:gd name="connsiteY69-6508" fmla="*/ 18049 h 2945610"/>
                <a:gd name="connsiteX70-6509" fmla="*/ 2037961 w 12192000"/>
                <a:gd name="connsiteY70-6510" fmla="*/ 18049 h 2945610"/>
                <a:gd name="connsiteX71-6511" fmla="*/ 2037963 w 12192000"/>
                <a:gd name="connsiteY71-6512" fmla="*/ 18048 h 2945610"/>
                <a:gd name="connsiteX72-6513" fmla="*/ 3033319 w 12192000"/>
                <a:gd name="connsiteY72-6514" fmla="*/ 18048 h 2945610"/>
                <a:gd name="connsiteX0-6515" fmla="*/ 4071994 w 12192000"/>
                <a:gd name="connsiteY0-6516" fmla="*/ 1768071 h 2945610"/>
                <a:gd name="connsiteX1-6517" fmla="*/ 4071766 w 12192000"/>
                <a:gd name="connsiteY1-6518" fmla="*/ 1768203 h 2945610"/>
                <a:gd name="connsiteX2-6519" fmla="*/ 4071994 w 12192000"/>
                <a:gd name="connsiteY2-6520" fmla="*/ 1768071 h 2945610"/>
                <a:gd name="connsiteX3-6521" fmla="*/ 2037963 w 12192000"/>
                <a:gd name="connsiteY3-6522" fmla="*/ 18048 h 2945610"/>
                <a:gd name="connsiteX4-6523" fmla="*/ 7119284 w 12192000"/>
                <a:gd name="connsiteY4-6524" fmla="*/ 10263 h 2945610"/>
                <a:gd name="connsiteX5-6525" fmla="*/ 7132707 w 12192000"/>
                <a:gd name="connsiteY5-6526" fmla="*/ 18048 h 2945610"/>
                <a:gd name="connsiteX6-6527" fmla="*/ 8131064 w 12192000"/>
                <a:gd name="connsiteY6-6528" fmla="*/ 18048 h 2945610"/>
                <a:gd name="connsiteX7-6529" fmla="*/ 8131064 w 12192000"/>
                <a:gd name="connsiteY7-6530" fmla="*/ 287339 h 2945610"/>
                <a:gd name="connsiteX8-6531" fmla="*/ 8135528 w 12192000"/>
                <a:gd name="connsiteY8-6532" fmla="*/ 287339 h 2945610"/>
                <a:gd name="connsiteX9-6533" fmla="*/ 8135528 w 12192000"/>
                <a:gd name="connsiteY9-6534" fmla="*/ 18048 h 2945610"/>
                <a:gd name="connsiteX10-6535" fmla="*/ 9122282 w 12192000"/>
                <a:gd name="connsiteY10-6536" fmla="*/ 18048 h 2945610"/>
                <a:gd name="connsiteX11-6537" fmla="*/ 9140528 w 12192000"/>
                <a:gd name="connsiteY11-6538" fmla="*/ 7464 h 2945610"/>
                <a:gd name="connsiteX12-6539" fmla="*/ 9140528 w 12192000"/>
                <a:gd name="connsiteY12-6540" fmla="*/ 6729 h 2945610"/>
                <a:gd name="connsiteX13-6541" fmla="*/ 9141162 w 12192000"/>
                <a:gd name="connsiteY13-6542" fmla="*/ 7097 h 2945610"/>
                <a:gd name="connsiteX14-6543" fmla="*/ 9153398 w 12192000"/>
                <a:gd name="connsiteY14-6544" fmla="*/ 0 h 2945610"/>
                <a:gd name="connsiteX15-6545" fmla="*/ 9153398 w 12192000"/>
                <a:gd name="connsiteY15-6546" fmla="*/ 14193 h 2945610"/>
                <a:gd name="connsiteX16-6547" fmla="*/ 9160044 w 12192000"/>
                <a:gd name="connsiteY16-6548" fmla="*/ 18048 h 2945610"/>
                <a:gd name="connsiteX17-6549" fmla="*/ 10158400 w 12192000"/>
                <a:gd name="connsiteY17-6550" fmla="*/ 18048 h 2945610"/>
                <a:gd name="connsiteX18-6551" fmla="*/ 10158400 w 12192000"/>
                <a:gd name="connsiteY18-6552" fmla="*/ 287339 h 2945610"/>
                <a:gd name="connsiteX19-6553" fmla="*/ 10162864 w 12192000"/>
                <a:gd name="connsiteY19-6554" fmla="*/ 287339 h 2945610"/>
                <a:gd name="connsiteX20-6555" fmla="*/ 10162864 w 12192000"/>
                <a:gd name="connsiteY20-6556" fmla="*/ 18048 h 2945610"/>
                <a:gd name="connsiteX21-6557" fmla="*/ 11149618 w 12192000"/>
                <a:gd name="connsiteY21-6558" fmla="*/ 18048 h 2945610"/>
                <a:gd name="connsiteX22-6559" fmla="*/ 11180734 w 12192000"/>
                <a:gd name="connsiteY22-6560" fmla="*/ 0 h 2945610"/>
                <a:gd name="connsiteX23-6561" fmla="*/ 11180734 w 12192000"/>
                <a:gd name="connsiteY23-6562" fmla="*/ 18048 h 2945610"/>
                <a:gd name="connsiteX24-6563" fmla="*/ 12160884 w 12192000"/>
                <a:gd name="connsiteY24-6564" fmla="*/ 18048 h 2945610"/>
                <a:gd name="connsiteX25-6565" fmla="*/ 12192000 w 12192000"/>
                <a:gd name="connsiteY25-6566" fmla="*/ 0 h 2945610"/>
                <a:gd name="connsiteX26-6567" fmla="*/ 12192000 w 12192000"/>
                <a:gd name="connsiteY26-6568" fmla="*/ 1176792 h 2945610"/>
                <a:gd name="connsiteX27-6569" fmla="*/ 12192000 w 12192000"/>
                <a:gd name="connsiteY27-6570" fmla="*/ 1180732 h 2945610"/>
                <a:gd name="connsiteX28-6571" fmla="*/ 12188602 w 12192000"/>
                <a:gd name="connsiteY28-6572" fmla="*/ 1178762 h 2945610"/>
                <a:gd name="connsiteX29-6573" fmla="*/ 11174128 w 12192000"/>
                <a:gd name="connsiteY29-6574" fmla="*/ 1767158 h 2945610"/>
                <a:gd name="connsiteX30-6575" fmla="*/ 11174128 w 12192000"/>
                <a:gd name="connsiteY30-6576" fmla="*/ 1180624 h 2945610"/>
                <a:gd name="connsiteX31-6577" fmla="*/ 10166452 w 12192000"/>
                <a:gd name="connsiteY31-6578" fmla="*/ 1765077 h 2945610"/>
                <a:gd name="connsiteX32-6579" fmla="*/ 10166452 w 12192000"/>
                <a:gd name="connsiteY32-6580" fmla="*/ 1769201 h 2945610"/>
                <a:gd name="connsiteX33-6581" fmla="*/ 10162896 w 12192000"/>
                <a:gd name="connsiteY33-6582" fmla="*/ 1767139 h 2945610"/>
                <a:gd name="connsiteX34-6583" fmla="*/ 10162864 w 12192000"/>
                <a:gd name="connsiteY34-6584" fmla="*/ 1767158 h 2945610"/>
                <a:gd name="connsiteX35-6585" fmla="*/ 10162864 w 12192000"/>
                <a:gd name="connsiteY35-6586" fmla="*/ 1767120 h 2945610"/>
                <a:gd name="connsiteX36-6587" fmla="*/ 9151990 w 12192000"/>
                <a:gd name="connsiteY36-6588" fmla="*/ 1180813 h 2945610"/>
                <a:gd name="connsiteX37-6589" fmla="*/ 9140528 w 12192000"/>
                <a:gd name="connsiteY37-6590" fmla="*/ 1187461 h 2945610"/>
                <a:gd name="connsiteX38-6591" fmla="*/ 9140528 w 12192000"/>
                <a:gd name="connsiteY38-6592" fmla="*/ 1184256 h 2945610"/>
                <a:gd name="connsiteX39-6593" fmla="*/ 8139115 w 12192000"/>
                <a:gd name="connsiteY39-6594" fmla="*/ 1765077 h 2945610"/>
                <a:gd name="connsiteX40-6595" fmla="*/ 8139115 w 12192000"/>
                <a:gd name="connsiteY40-6596" fmla="*/ 1769201 h 2945610"/>
                <a:gd name="connsiteX41-6597" fmla="*/ 8135560 w 12192000"/>
                <a:gd name="connsiteY41-6598" fmla="*/ 1767139 h 2945610"/>
                <a:gd name="connsiteX42-6599" fmla="*/ 8135527 w 12192000"/>
                <a:gd name="connsiteY42-6600" fmla="*/ 1767158 h 2945610"/>
                <a:gd name="connsiteX43-6601" fmla="*/ 8135527 w 12192000"/>
                <a:gd name="connsiteY43-6602" fmla="*/ 1767120 h 2945610"/>
                <a:gd name="connsiteX44-6603" fmla="*/ 8127487 w 12192000"/>
                <a:gd name="connsiteY44-6604" fmla="*/ 1762457 h 2945610"/>
                <a:gd name="connsiteX45-6605" fmla="*/ 7119284 w 12192000"/>
                <a:gd name="connsiteY45-6606" fmla="*/ 2347214 h 2945610"/>
                <a:gd name="connsiteX46-6607" fmla="*/ 7119284 w 12192000"/>
                <a:gd name="connsiteY46-6608" fmla="*/ 2355323 h 2945610"/>
                <a:gd name="connsiteX47-6609" fmla="*/ 7113383 w 12192000"/>
                <a:gd name="connsiteY47-6610" fmla="*/ 2351900 h 2945610"/>
                <a:gd name="connsiteX48-6611" fmla="*/ 6103727 w 12192000"/>
                <a:gd name="connsiteY48-6612" fmla="*/ 2937501 h 2945610"/>
                <a:gd name="connsiteX49-6613" fmla="*/ 6103727 w 12192000"/>
                <a:gd name="connsiteY49-6614" fmla="*/ 2945610 h 2945610"/>
                <a:gd name="connsiteX50-6615" fmla="*/ 5087399 w 12192000"/>
                <a:gd name="connsiteY50-6616" fmla="*/ 2356139 h 2945610"/>
                <a:gd name="connsiteX51-6617" fmla="*/ 5085013 w 12192000"/>
                <a:gd name="connsiteY51-6618" fmla="*/ 2357523 h 2945610"/>
                <a:gd name="connsiteX52-6619" fmla="*/ 5084646 w 12192000"/>
                <a:gd name="connsiteY52-6620" fmla="*/ 2361463 h 2945610"/>
                <a:gd name="connsiteX53-6621" fmla="*/ 4071766 w 12192000"/>
                <a:gd name="connsiteY53-6622" fmla="*/ 1773990 h 2945610"/>
                <a:gd name="connsiteX54-6623" fmla="*/ 4071766 w 12192000"/>
                <a:gd name="connsiteY54-6624" fmla="*/ 1774966 h 2945610"/>
                <a:gd name="connsiteX55-6625" fmla="*/ 3054863 w 12192000"/>
                <a:gd name="connsiteY55-6626" fmla="*/ 1185161 h 2945610"/>
                <a:gd name="connsiteX56-6627" fmla="*/ 3053896 w 12192000"/>
                <a:gd name="connsiteY56-6628" fmla="*/ 1185722 h 2945610"/>
                <a:gd name="connsiteX57-6629" fmla="*/ 3053896 w 12192000"/>
                <a:gd name="connsiteY57-6630" fmla="*/ 1184600 h 2945610"/>
                <a:gd name="connsiteX58-6631" fmla="*/ 3053896 w 12192000"/>
                <a:gd name="connsiteY58-6632" fmla="*/ 1184598 h 2945610"/>
                <a:gd name="connsiteX59-6633" fmla="*/ 3051900 w 12192000"/>
                <a:gd name="connsiteY59-6634" fmla="*/ 1183441 h 2945610"/>
                <a:gd name="connsiteX60-6635" fmla="*/ 2038189 w 12192000"/>
                <a:gd name="connsiteY60-6636" fmla="*/ 1771394 h 2945610"/>
                <a:gd name="connsiteX61-6637" fmla="*/ 2037962 w 12192000"/>
                <a:gd name="connsiteY61-6638" fmla="*/ 1774966 h 2945610"/>
                <a:gd name="connsiteX62-6639" fmla="*/ 1021058 w 12192000"/>
                <a:gd name="connsiteY62-6640" fmla="*/ 1185161 h 2945610"/>
                <a:gd name="connsiteX63-6641" fmla="*/ 1020091 w 12192000"/>
                <a:gd name="connsiteY63-6642" fmla="*/ 1185722 h 2945610"/>
                <a:gd name="connsiteX64-6643" fmla="*/ 1017871 w 12192000"/>
                <a:gd name="connsiteY64-6644" fmla="*/ 1774966 h 2945610"/>
                <a:gd name="connsiteX65-6645" fmla="*/ 967 w 12192000"/>
                <a:gd name="connsiteY65-6646" fmla="*/ 1185161 h 2945610"/>
                <a:gd name="connsiteX66-6647" fmla="*/ 0 w 12192000"/>
                <a:gd name="connsiteY66-6648" fmla="*/ 1185722 h 2945610"/>
                <a:gd name="connsiteX67-6649" fmla="*/ 0 w 12192000"/>
                <a:gd name="connsiteY67-6650" fmla="*/ 4990 h 2945610"/>
                <a:gd name="connsiteX68-6651" fmla="*/ 22515 w 12192000"/>
                <a:gd name="connsiteY68-6652" fmla="*/ 18049 h 2945610"/>
                <a:gd name="connsiteX69-6653" fmla="*/ 1017871 w 12192000"/>
                <a:gd name="connsiteY69-6654" fmla="*/ 18049 h 2945610"/>
                <a:gd name="connsiteX70-6655" fmla="*/ 2037961 w 12192000"/>
                <a:gd name="connsiteY70-6656" fmla="*/ 18049 h 2945610"/>
                <a:gd name="connsiteX71-6657" fmla="*/ 2037963 w 12192000"/>
                <a:gd name="connsiteY71-6658" fmla="*/ 18048 h 2945610"/>
                <a:gd name="connsiteX0-6659" fmla="*/ 4071994 w 12192000"/>
                <a:gd name="connsiteY0-6660" fmla="*/ 1768071 h 2945610"/>
                <a:gd name="connsiteX1-6661" fmla="*/ 4071766 w 12192000"/>
                <a:gd name="connsiteY1-6662" fmla="*/ 1768203 h 2945610"/>
                <a:gd name="connsiteX2-6663" fmla="*/ 4071994 w 12192000"/>
                <a:gd name="connsiteY2-6664" fmla="*/ 1768071 h 2945610"/>
                <a:gd name="connsiteX3-6665" fmla="*/ 2037961 w 12192000"/>
                <a:gd name="connsiteY3-6666" fmla="*/ 18049 h 2945610"/>
                <a:gd name="connsiteX4-6667" fmla="*/ 7119284 w 12192000"/>
                <a:gd name="connsiteY4-6668" fmla="*/ 10263 h 2945610"/>
                <a:gd name="connsiteX5-6669" fmla="*/ 7132707 w 12192000"/>
                <a:gd name="connsiteY5-6670" fmla="*/ 18048 h 2945610"/>
                <a:gd name="connsiteX6-6671" fmla="*/ 8131064 w 12192000"/>
                <a:gd name="connsiteY6-6672" fmla="*/ 18048 h 2945610"/>
                <a:gd name="connsiteX7-6673" fmla="*/ 8131064 w 12192000"/>
                <a:gd name="connsiteY7-6674" fmla="*/ 287339 h 2945610"/>
                <a:gd name="connsiteX8-6675" fmla="*/ 8135528 w 12192000"/>
                <a:gd name="connsiteY8-6676" fmla="*/ 287339 h 2945610"/>
                <a:gd name="connsiteX9-6677" fmla="*/ 8135528 w 12192000"/>
                <a:gd name="connsiteY9-6678" fmla="*/ 18048 h 2945610"/>
                <a:gd name="connsiteX10-6679" fmla="*/ 9122282 w 12192000"/>
                <a:gd name="connsiteY10-6680" fmla="*/ 18048 h 2945610"/>
                <a:gd name="connsiteX11-6681" fmla="*/ 9140528 w 12192000"/>
                <a:gd name="connsiteY11-6682" fmla="*/ 7464 h 2945610"/>
                <a:gd name="connsiteX12-6683" fmla="*/ 9140528 w 12192000"/>
                <a:gd name="connsiteY12-6684" fmla="*/ 6729 h 2945610"/>
                <a:gd name="connsiteX13-6685" fmla="*/ 9141162 w 12192000"/>
                <a:gd name="connsiteY13-6686" fmla="*/ 7097 h 2945610"/>
                <a:gd name="connsiteX14-6687" fmla="*/ 9153398 w 12192000"/>
                <a:gd name="connsiteY14-6688" fmla="*/ 0 h 2945610"/>
                <a:gd name="connsiteX15-6689" fmla="*/ 9153398 w 12192000"/>
                <a:gd name="connsiteY15-6690" fmla="*/ 14193 h 2945610"/>
                <a:gd name="connsiteX16-6691" fmla="*/ 9160044 w 12192000"/>
                <a:gd name="connsiteY16-6692" fmla="*/ 18048 h 2945610"/>
                <a:gd name="connsiteX17-6693" fmla="*/ 10158400 w 12192000"/>
                <a:gd name="connsiteY17-6694" fmla="*/ 18048 h 2945610"/>
                <a:gd name="connsiteX18-6695" fmla="*/ 10158400 w 12192000"/>
                <a:gd name="connsiteY18-6696" fmla="*/ 287339 h 2945610"/>
                <a:gd name="connsiteX19-6697" fmla="*/ 10162864 w 12192000"/>
                <a:gd name="connsiteY19-6698" fmla="*/ 287339 h 2945610"/>
                <a:gd name="connsiteX20-6699" fmla="*/ 10162864 w 12192000"/>
                <a:gd name="connsiteY20-6700" fmla="*/ 18048 h 2945610"/>
                <a:gd name="connsiteX21-6701" fmla="*/ 11149618 w 12192000"/>
                <a:gd name="connsiteY21-6702" fmla="*/ 18048 h 2945610"/>
                <a:gd name="connsiteX22-6703" fmla="*/ 11180734 w 12192000"/>
                <a:gd name="connsiteY22-6704" fmla="*/ 0 h 2945610"/>
                <a:gd name="connsiteX23-6705" fmla="*/ 11180734 w 12192000"/>
                <a:gd name="connsiteY23-6706" fmla="*/ 18048 h 2945610"/>
                <a:gd name="connsiteX24-6707" fmla="*/ 12160884 w 12192000"/>
                <a:gd name="connsiteY24-6708" fmla="*/ 18048 h 2945610"/>
                <a:gd name="connsiteX25-6709" fmla="*/ 12192000 w 12192000"/>
                <a:gd name="connsiteY25-6710" fmla="*/ 0 h 2945610"/>
                <a:gd name="connsiteX26-6711" fmla="*/ 12192000 w 12192000"/>
                <a:gd name="connsiteY26-6712" fmla="*/ 1176792 h 2945610"/>
                <a:gd name="connsiteX27-6713" fmla="*/ 12192000 w 12192000"/>
                <a:gd name="connsiteY27-6714" fmla="*/ 1180732 h 2945610"/>
                <a:gd name="connsiteX28-6715" fmla="*/ 12188602 w 12192000"/>
                <a:gd name="connsiteY28-6716" fmla="*/ 1178762 h 2945610"/>
                <a:gd name="connsiteX29-6717" fmla="*/ 11174128 w 12192000"/>
                <a:gd name="connsiteY29-6718" fmla="*/ 1767158 h 2945610"/>
                <a:gd name="connsiteX30-6719" fmla="*/ 11174128 w 12192000"/>
                <a:gd name="connsiteY30-6720" fmla="*/ 1180624 h 2945610"/>
                <a:gd name="connsiteX31-6721" fmla="*/ 10166452 w 12192000"/>
                <a:gd name="connsiteY31-6722" fmla="*/ 1765077 h 2945610"/>
                <a:gd name="connsiteX32-6723" fmla="*/ 10166452 w 12192000"/>
                <a:gd name="connsiteY32-6724" fmla="*/ 1769201 h 2945610"/>
                <a:gd name="connsiteX33-6725" fmla="*/ 10162896 w 12192000"/>
                <a:gd name="connsiteY33-6726" fmla="*/ 1767139 h 2945610"/>
                <a:gd name="connsiteX34-6727" fmla="*/ 10162864 w 12192000"/>
                <a:gd name="connsiteY34-6728" fmla="*/ 1767158 h 2945610"/>
                <a:gd name="connsiteX35-6729" fmla="*/ 10162864 w 12192000"/>
                <a:gd name="connsiteY35-6730" fmla="*/ 1767120 h 2945610"/>
                <a:gd name="connsiteX36-6731" fmla="*/ 9151990 w 12192000"/>
                <a:gd name="connsiteY36-6732" fmla="*/ 1180813 h 2945610"/>
                <a:gd name="connsiteX37-6733" fmla="*/ 9140528 w 12192000"/>
                <a:gd name="connsiteY37-6734" fmla="*/ 1187461 h 2945610"/>
                <a:gd name="connsiteX38-6735" fmla="*/ 9140528 w 12192000"/>
                <a:gd name="connsiteY38-6736" fmla="*/ 1184256 h 2945610"/>
                <a:gd name="connsiteX39-6737" fmla="*/ 8139115 w 12192000"/>
                <a:gd name="connsiteY39-6738" fmla="*/ 1765077 h 2945610"/>
                <a:gd name="connsiteX40-6739" fmla="*/ 8139115 w 12192000"/>
                <a:gd name="connsiteY40-6740" fmla="*/ 1769201 h 2945610"/>
                <a:gd name="connsiteX41-6741" fmla="*/ 8135560 w 12192000"/>
                <a:gd name="connsiteY41-6742" fmla="*/ 1767139 h 2945610"/>
                <a:gd name="connsiteX42-6743" fmla="*/ 8135527 w 12192000"/>
                <a:gd name="connsiteY42-6744" fmla="*/ 1767158 h 2945610"/>
                <a:gd name="connsiteX43-6745" fmla="*/ 8135527 w 12192000"/>
                <a:gd name="connsiteY43-6746" fmla="*/ 1767120 h 2945610"/>
                <a:gd name="connsiteX44-6747" fmla="*/ 8127487 w 12192000"/>
                <a:gd name="connsiteY44-6748" fmla="*/ 1762457 h 2945610"/>
                <a:gd name="connsiteX45-6749" fmla="*/ 7119284 w 12192000"/>
                <a:gd name="connsiteY45-6750" fmla="*/ 2347214 h 2945610"/>
                <a:gd name="connsiteX46-6751" fmla="*/ 7119284 w 12192000"/>
                <a:gd name="connsiteY46-6752" fmla="*/ 2355323 h 2945610"/>
                <a:gd name="connsiteX47-6753" fmla="*/ 7113383 w 12192000"/>
                <a:gd name="connsiteY47-6754" fmla="*/ 2351900 h 2945610"/>
                <a:gd name="connsiteX48-6755" fmla="*/ 6103727 w 12192000"/>
                <a:gd name="connsiteY48-6756" fmla="*/ 2937501 h 2945610"/>
                <a:gd name="connsiteX49-6757" fmla="*/ 6103727 w 12192000"/>
                <a:gd name="connsiteY49-6758" fmla="*/ 2945610 h 2945610"/>
                <a:gd name="connsiteX50-6759" fmla="*/ 5087399 w 12192000"/>
                <a:gd name="connsiteY50-6760" fmla="*/ 2356139 h 2945610"/>
                <a:gd name="connsiteX51-6761" fmla="*/ 5085013 w 12192000"/>
                <a:gd name="connsiteY51-6762" fmla="*/ 2357523 h 2945610"/>
                <a:gd name="connsiteX52-6763" fmla="*/ 5084646 w 12192000"/>
                <a:gd name="connsiteY52-6764" fmla="*/ 2361463 h 2945610"/>
                <a:gd name="connsiteX53-6765" fmla="*/ 4071766 w 12192000"/>
                <a:gd name="connsiteY53-6766" fmla="*/ 1773990 h 2945610"/>
                <a:gd name="connsiteX54-6767" fmla="*/ 4071766 w 12192000"/>
                <a:gd name="connsiteY54-6768" fmla="*/ 1774966 h 2945610"/>
                <a:gd name="connsiteX55-6769" fmla="*/ 3054863 w 12192000"/>
                <a:gd name="connsiteY55-6770" fmla="*/ 1185161 h 2945610"/>
                <a:gd name="connsiteX56-6771" fmla="*/ 3053896 w 12192000"/>
                <a:gd name="connsiteY56-6772" fmla="*/ 1185722 h 2945610"/>
                <a:gd name="connsiteX57-6773" fmla="*/ 3053896 w 12192000"/>
                <a:gd name="connsiteY57-6774" fmla="*/ 1184600 h 2945610"/>
                <a:gd name="connsiteX58-6775" fmla="*/ 3053896 w 12192000"/>
                <a:gd name="connsiteY58-6776" fmla="*/ 1184598 h 2945610"/>
                <a:gd name="connsiteX59-6777" fmla="*/ 3051900 w 12192000"/>
                <a:gd name="connsiteY59-6778" fmla="*/ 1183441 h 2945610"/>
                <a:gd name="connsiteX60-6779" fmla="*/ 2038189 w 12192000"/>
                <a:gd name="connsiteY60-6780" fmla="*/ 1771394 h 2945610"/>
                <a:gd name="connsiteX61-6781" fmla="*/ 2037962 w 12192000"/>
                <a:gd name="connsiteY61-6782" fmla="*/ 1774966 h 2945610"/>
                <a:gd name="connsiteX62-6783" fmla="*/ 1021058 w 12192000"/>
                <a:gd name="connsiteY62-6784" fmla="*/ 1185161 h 2945610"/>
                <a:gd name="connsiteX63-6785" fmla="*/ 1020091 w 12192000"/>
                <a:gd name="connsiteY63-6786" fmla="*/ 1185722 h 2945610"/>
                <a:gd name="connsiteX64-6787" fmla="*/ 1017871 w 12192000"/>
                <a:gd name="connsiteY64-6788" fmla="*/ 1774966 h 2945610"/>
                <a:gd name="connsiteX65-6789" fmla="*/ 967 w 12192000"/>
                <a:gd name="connsiteY65-6790" fmla="*/ 1185161 h 2945610"/>
                <a:gd name="connsiteX66-6791" fmla="*/ 0 w 12192000"/>
                <a:gd name="connsiteY66-6792" fmla="*/ 1185722 h 2945610"/>
                <a:gd name="connsiteX67-6793" fmla="*/ 0 w 12192000"/>
                <a:gd name="connsiteY67-6794" fmla="*/ 4990 h 2945610"/>
                <a:gd name="connsiteX68-6795" fmla="*/ 22515 w 12192000"/>
                <a:gd name="connsiteY68-6796" fmla="*/ 18049 h 2945610"/>
                <a:gd name="connsiteX69-6797" fmla="*/ 1017871 w 12192000"/>
                <a:gd name="connsiteY69-6798" fmla="*/ 18049 h 2945610"/>
                <a:gd name="connsiteX70-6799" fmla="*/ 2037961 w 12192000"/>
                <a:gd name="connsiteY70-6800" fmla="*/ 18049 h 2945610"/>
                <a:gd name="connsiteX0-6801" fmla="*/ 4071994 w 12192000"/>
                <a:gd name="connsiteY0-6802" fmla="*/ 1768071 h 2945610"/>
                <a:gd name="connsiteX1-6803" fmla="*/ 4071766 w 12192000"/>
                <a:gd name="connsiteY1-6804" fmla="*/ 1768203 h 2945610"/>
                <a:gd name="connsiteX2-6805" fmla="*/ 4071994 w 12192000"/>
                <a:gd name="connsiteY2-6806" fmla="*/ 1768071 h 2945610"/>
                <a:gd name="connsiteX3-6807" fmla="*/ 1017871 w 12192000"/>
                <a:gd name="connsiteY3-6808" fmla="*/ 18049 h 2945610"/>
                <a:gd name="connsiteX4-6809" fmla="*/ 7119284 w 12192000"/>
                <a:gd name="connsiteY4-6810" fmla="*/ 10263 h 2945610"/>
                <a:gd name="connsiteX5-6811" fmla="*/ 7132707 w 12192000"/>
                <a:gd name="connsiteY5-6812" fmla="*/ 18048 h 2945610"/>
                <a:gd name="connsiteX6-6813" fmla="*/ 8131064 w 12192000"/>
                <a:gd name="connsiteY6-6814" fmla="*/ 18048 h 2945610"/>
                <a:gd name="connsiteX7-6815" fmla="*/ 8131064 w 12192000"/>
                <a:gd name="connsiteY7-6816" fmla="*/ 287339 h 2945610"/>
                <a:gd name="connsiteX8-6817" fmla="*/ 8135528 w 12192000"/>
                <a:gd name="connsiteY8-6818" fmla="*/ 287339 h 2945610"/>
                <a:gd name="connsiteX9-6819" fmla="*/ 8135528 w 12192000"/>
                <a:gd name="connsiteY9-6820" fmla="*/ 18048 h 2945610"/>
                <a:gd name="connsiteX10-6821" fmla="*/ 9122282 w 12192000"/>
                <a:gd name="connsiteY10-6822" fmla="*/ 18048 h 2945610"/>
                <a:gd name="connsiteX11-6823" fmla="*/ 9140528 w 12192000"/>
                <a:gd name="connsiteY11-6824" fmla="*/ 7464 h 2945610"/>
                <a:gd name="connsiteX12-6825" fmla="*/ 9140528 w 12192000"/>
                <a:gd name="connsiteY12-6826" fmla="*/ 6729 h 2945610"/>
                <a:gd name="connsiteX13-6827" fmla="*/ 9141162 w 12192000"/>
                <a:gd name="connsiteY13-6828" fmla="*/ 7097 h 2945610"/>
                <a:gd name="connsiteX14-6829" fmla="*/ 9153398 w 12192000"/>
                <a:gd name="connsiteY14-6830" fmla="*/ 0 h 2945610"/>
                <a:gd name="connsiteX15-6831" fmla="*/ 9153398 w 12192000"/>
                <a:gd name="connsiteY15-6832" fmla="*/ 14193 h 2945610"/>
                <a:gd name="connsiteX16-6833" fmla="*/ 9160044 w 12192000"/>
                <a:gd name="connsiteY16-6834" fmla="*/ 18048 h 2945610"/>
                <a:gd name="connsiteX17-6835" fmla="*/ 10158400 w 12192000"/>
                <a:gd name="connsiteY17-6836" fmla="*/ 18048 h 2945610"/>
                <a:gd name="connsiteX18-6837" fmla="*/ 10158400 w 12192000"/>
                <a:gd name="connsiteY18-6838" fmla="*/ 287339 h 2945610"/>
                <a:gd name="connsiteX19-6839" fmla="*/ 10162864 w 12192000"/>
                <a:gd name="connsiteY19-6840" fmla="*/ 287339 h 2945610"/>
                <a:gd name="connsiteX20-6841" fmla="*/ 10162864 w 12192000"/>
                <a:gd name="connsiteY20-6842" fmla="*/ 18048 h 2945610"/>
                <a:gd name="connsiteX21-6843" fmla="*/ 11149618 w 12192000"/>
                <a:gd name="connsiteY21-6844" fmla="*/ 18048 h 2945610"/>
                <a:gd name="connsiteX22-6845" fmla="*/ 11180734 w 12192000"/>
                <a:gd name="connsiteY22-6846" fmla="*/ 0 h 2945610"/>
                <a:gd name="connsiteX23-6847" fmla="*/ 11180734 w 12192000"/>
                <a:gd name="connsiteY23-6848" fmla="*/ 18048 h 2945610"/>
                <a:gd name="connsiteX24-6849" fmla="*/ 12160884 w 12192000"/>
                <a:gd name="connsiteY24-6850" fmla="*/ 18048 h 2945610"/>
                <a:gd name="connsiteX25-6851" fmla="*/ 12192000 w 12192000"/>
                <a:gd name="connsiteY25-6852" fmla="*/ 0 h 2945610"/>
                <a:gd name="connsiteX26-6853" fmla="*/ 12192000 w 12192000"/>
                <a:gd name="connsiteY26-6854" fmla="*/ 1176792 h 2945610"/>
                <a:gd name="connsiteX27-6855" fmla="*/ 12192000 w 12192000"/>
                <a:gd name="connsiteY27-6856" fmla="*/ 1180732 h 2945610"/>
                <a:gd name="connsiteX28-6857" fmla="*/ 12188602 w 12192000"/>
                <a:gd name="connsiteY28-6858" fmla="*/ 1178762 h 2945610"/>
                <a:gd name="connsiteX29-6859" fmla="*/ 11174128 w 12192000"/>
                <a:gd name="connsiteY29-6860" fmla="*/ 1767158 h 2945610"/>
                <a:gd name="connsiteX30-6861" fmla="*/ 11174128 w 12192000"/>
                <a:gd name="connsiteY30-6862" fmla="*/ 1180624 h 2945610"/>
                <a:gd name="connsiteX31-6863" fmla="*/ 10166452 w 12192000"/>
                <a:gd name="connsiteY31-6864" fmla="*/ 1765077 h 2945610"/>
                <a:gd name="connsiteX32-6865" fmla="*/ 10166452 w 12192000"/>
                <a:gd name="connsiteY32-6866" fmla="*/ 1769201 h 2945610"/>
                <a:gd name="connsiteX33-6867" fmla="*/ 10162896 w 12192000"/>
                <a:gd name="connsiteY33-6868" fmla="*/ 1767139 h 2945610"/>
                <a:gd name="connsiteX34-6869" fmla="*/ 10162864 w 12192000"/>
                <a:gd name="connsiteY34-6870" fmla="*/ 1767158 h 2945610"/>
                <a:gd name="connsiteX35-6871" fmla="*/ 10162864 w 12192000"/>
                <a:gd name="connsiteY35-6872" fmla="*/ 1767120 h 2945610"/>
                <a:gd name="connsiteX36-6873" fmla="*/ 9151990 w 12192000"/>
                <a:gd name="connsiteY36-6874" fmla="*/ 1180813 h 2945610"/>
                <a:gd name="connsiteX37-6875" fmla="*/ 9140528 w 12192000"/>
                <a:gd name="connsiteY37-6876" fmla="*/ 1187461 h 2945610"/>
                <a:gd name="connsiteX38-6877" fmla="*/ 9140528 w 12192000"/>
                <a:gd name="connsiteY38-6878" fmla="*/ 1184256 h 2945610"/>
                <a:gd name="connsiteX39-6879" fmla="*/ 8139115 w 12192000"/>
                <a:gd name="connsiteY39-6880" fmla="*/ 1765077 h 2945610"/>
                <a:gd name="connsiteX40-6881" fmla="*/ 8139115 w 12192000"/>
                <a:gd name="connsiteY40-6882" fmla="*/ 1769201 h 2945610"/>
                <a:gd name="connsiteX41-6883" fmla="*/ 8135560 w 12192000"/>
                <a:gd name="connsiteY41-6884" fmla="*/ 1767139 h 2945610"/>
                <a:gd name="connsiteX42-6885" fmla="*/ 8135527 w 12192000"/>
                <a:gd name="connsiteY42-6886" fmla="*/ 1767158 h 2945610"/>
                <a:gd name="connsiteX43-6887" fmla="*/ 8135527 w 12192000"/>
                <a:gd name="connsiteY43-6888" fmla="*/ 1767120 h 2945610"/>
                <a:gd name="connsiteX44-6889" fmla="*/ 8127487 w 12192000"/>
                <a:gd name="connsiteY44-6890" fmla="*/ 1762457 h 2945610"/>
                <a:gd name="connsiteX45-6891" fmla="*/ 7119284 w 12192000"/>
                <a:gd name="connsiteY45-6892" fmla="*/ 2347214 h 2945610"/>
                <a:gd name="connsiteX46-6893" fmla="*/ 7119284 w 12192000"/>
                <a:gd name="connsiteY46-6894" fmla="*/ 2355323 h 2945610"/>
                <a:gd name="connsiteX47-6895" fmla="*/ 7113383 w 12192000"/>
                <a:gd name="connsiteY47-6896" fmla="*/ 2351900 h 2945610"/>
                <a:gd name="connsiteX48-6897" fmla="*/ 6103727 w 12192000"/>
                <a:gd name="connsiteY48-6898" fmla="*/ 2937501 h 2945610"/>
                <a:gd name="connsiteX49-6899" fmla="*/ 6103727 w 12192000"/>
                <a:gd name="connsiteY49-6900" fmla="*/ 2945610 h 2945610"/>
                <a:gd name="connsiteX50-6901" fmla="*/ 5087399 w 12192000"/>
                <a:gd name="connsiteY50-6902" fmla="*/ 2356139 h 2945610"/>
                <a:gd name="connsiteX51-6903" fmla="*/ 5085013 w 12192000"/>
                <a:gd name="connsiteY51-6904" fmla="*/ 2357523 h 2945610"/>
                <a:gd name="connsiteX52-6905" fmla="*/ 5084646 w 12192000"/>
                <a:gd name="connsiteY52-6906" fmla="*/ 2361463 h 2945610"/>
                <a:gd name="connsiteX53-6907" fmla="*/ 4071766 w 12192000"/>
                <a:gd name="connsiteY53-6908" fmla="*/ 1773990 h 2945610"/>
                <a:gd name="connsiteX54-6909" fmla="*/ 4071766 w 12192000"/>
                <a:gd name="connsiteY54-6910" fmla="*/ 1774966 h 2945610"/>
                <a:gd name="connsiteX55-6911" fmla="*/ 3054863 w 12192000"/>
                <a:gd name="connsiteY55-6912" fmla="*/ 1185161 h 2945610"/>
                <a:gd name="connsiteX56-6913" fmla="*/ 3053896 w 12192000"/>
                <a:gd name="connsiteY56-6914" fmla="*/ 1185722 h 2945610"/>
                <a:gd name="connsiteX57-6915" fmla="*/ 3053896 w 12192000"/>
                <a:gd name="connsiteY57-6916" fmla="*/ 1184600 h 2945610"/>
                <a:gd name="connsiteX58-6917" fmla="*/ 3053896 w 12192000"/>
                <a:gd name="connsiteY58-6918" fmla="*/ 1184598 h 2945610"/>
                <a:gd name="connsiteX59-6919" fmla="*/ 3051900 w 12192000"/>
                <a:gd name="connsiteY59-6920" fmla="*/ 1183441 h 2945610"/>
                <a:gd name="connsiteX60-6921" fmla="*/ 2038189 w 12192000"/>
                <a:gd name="connsiteY60-6922" fmla="*/ 1771394 h 2945610"/>
                <a:gd name="connsiteX61-6923" fmla="*/ 2037962 w 12192000"/>
                <a:gd name="connsiteY61-6924" fmla="*/ 1774966 h 2945610"/>
                <a:gd name="connsiteX62-6925" fmla="*/ 1021058 w 12192000"/>
                <a:gd name="connsiteY62-6926" fmla="*/ 1185161 h 2945610"/>
                <a:gd name="connsiteX63-6927" fmla="*/ 1020091 w 12192000"/>
                <a:gd name="connsiteY63-6928" fmla="*/ 1185722 h 2945610"/>
                <a:gd name="connsiteX64-6929" fmla="*/ 1017871 w 12192000"/>
                <a:gd name="connsiteY64-6930" fmla="*/ 1774966 h 2945610"/>
                <a:gd name="connsiteX65-6931" fmla="*/ 967 w 12192000"/>
                <a:gd name="connsiteY65-6932" fmla="*/ 1185161 h 2945610"/>
                <a:gd name="connsiteX66-6933" fmla="*/ 0 w 12192000"/>
                <a:gd name="connsiteY66-6934" fmla="*/ 1185722 h 2945610"/>
                <a:gd name="connsiteX67-6935" fmla="*/ 0 w 12192000"/>
                <a:gd name="connsiteY67-6936" fmla="*/ 4990 h 2945610"/>
                <a:gd name="connsiteX68-6937" fmla="*/ 22515 w 12192000"/>
                <a:gd name="connsiteY68-6938" fmla="*/ 18049 h 2945610"/>
                <a:gd name="connsiteX69-6939" fmla="*/ 1017871 w 12192000"/>
                <a:gd name="connsiteY69-6940" fmla="*/ 18049 h 2945610"/>
                <a:gd name="connsiteX0-6941" fmla="*/ 4071994 w 12192000"/>
                <a:gd name="connsiteY0-6942" fmla="*/ 1768071 h 2945610"/>
                <a:gd name="connsiteX1-6943" fmla="*/ 4071766 w 12192000"/>
                <a:gd name="connsiteY1-6944" fmla="*/ 1768203 h 2945610"/>
                <a:gd name="connsiteX2-6945" fmla="*/ 4071994 w 12192000"/>
                <a:gd name="connsiteY2-6946" fmla="*/ 1768071 h 2945610"/>
                <a:gd name="connsiteX3-6947" fmla="*/ 22515 w 12192000"/>
                <a:gd name="connsiteY3-6948" fmla="*/ 18049 h 2945610"/>
                <a:gd name="connsiteX4-6949" fmla="*/ 7119284 w 12192000"/>
                <a:gd name="connsiteY4-6950" fmla="*/ 10263 h 2945610"/>
                <a:gd name="connsiteX5-6951" fmla="*/ 7132707 w 12192000"/>
                <a:gd name="connsiteY5-6952" fmla="*/ 18048 h 2945610"/>
                <a:gd name="connsiteX6-6953" fmla="*/ 8131064 w 12192000"/>
                <a:gd name="connsiteY6-6954" fmla="*/ 18048 h 2945610"/>
                <a:gd name="connsiteX7-6955" fmla="*/ 8131064 w 12192000"/>
                <a:gd name="connsiteY7-6956" fmla="*/ 287339 h 2945610"/>
                <a:gd name="connsiteX8-6957" fmla="*/ 8135528 w 12192000"/>
                <a:gd name="connsiteY8-6958" fmla="*/ 287339 h 2945610"/>
                <a:gd name="connsiteX9-6959" fmla="*/ 8135528 w 12192000"/>
                <a:gd name="connsiteY9-6960" fmla="*/ 18048 h 2945610"/>
                <a:gd name="connsiteX10-6961" fmla="*/ 9122282 w 12192000"/>
                <a:gd name="connsiteY10-6962" fmla="*/ 18048 h 2945610"/>
                <a:gd name="connsiteX11-6963" fmla="*/ 9140528 w 12192000"/>
                <a:gd name="connsiteY11-6964" fmla="*/ 7464 h 2945610"/>
                <a:gd name="connsiteX12-6965" fmla="*/ 9140528 w 12192000"/>
                <a:gd name="connsiteY12-6966" fmla="*/ 6729 h 2945610"/>
                <a:gd name="connsiteX13-6967" fmla="*/ 9141162 w 12192000"/>
                <a:gd name="connsiteY13-6968" fmla="*/ 7097 h 2945610"/>
                <a:gd name="connsiteX14-6969" fmla="*/ 9153398 w 12192000"/>
                <a:gd name="connsiteY14-6970" fmla="*/ 0 h 2945610"/>
                <a:gd name="connsiteX15-6971" fmla="*/ 9153398 w 12192000"/>
                <a:gd name="connsiteY15-6972" fmla="*/ 14193 h 2945610"/>
                <a:gd name="connsiteX16-6973" fmla="*/ 9160044 w 12192000"/>
                <a:gd name="connsiteY16-6974" fmla="*/ 18048 h 2945610"/>
                <a:gd name="connsiteX17-6975" fmla="*/ 10158400 w 12192000"/>
                <a:gd name="connsiteY17-6976" fmla="*/ 18048 h 2945610"/>
                <a:gd name="connsiteX18-6977" fmla="*/ 10158400 w 12192000"/>
                <a:gd name="connsiteY18-6978" fmla="*/ 287339 h 2945610"/>
                <a:gd name="connsiteX19-6979" fmla="*/ 10162864 w 12192000"/>
                <a:gd name="connsiteY19-6980" fmla="*/ 287339 h 2945610"/>
                <a:gd name="connsiteX20-6981" fmla="*/ 10162864 w 12192000"/>
                <a:gd name="connsiteY20-6982" fmla="*/ 18048 h 2945610"/>
                <a:gd name="connsiteX21-6983" fmla="*/ 11149618 w 12192000"/>
                <a:gd name="connsiteY21-6984" fmla="*/ 18048 h 2945610"/>
                <a:gd name="connsiteX22-6985" fmla="*/ 11180734 w 12192000"/>
                <a:gd name="connsiteY22-6986" fmla="*/ 0 h 2945610"/>
                <a:gd name="connsiteX23-6987" fmla="*/ 11180734 w 12192000"/>
                <a:gd name="connsiteY23-6988" fmla="*/ 18048 h 2945610"/>
                <a:gd name="connsiteX24-6989" fmla="*/ 12160884 w 12192000"/>
                <a:gd name="connsiteY24-6990" fmla="*/ 18048 h 2945610"/>
                <a:gd name="connsiteX25-6991" fmla="*/ 12192000 w 12192000"/>
                <a:gd name="connsiteY25-6992" fmla="*/ 0 h 2945610"/>
                <a:gd name="connsiteX26-6993" fmla="*/ 12192000 w 12192000"/>
                <a:gd name="connsiteY26-6994" fmla="*/ 1176792 h 2945610"/>
                <a:gd name="connsiteX27-6995" fmla="*/ 12192000 w 12192000"/>
                <a:gd name="connsiteY27-6996" fmla="*/ 1180732 h 2945610"/>
                <a:gd name="connsiteX28-6997" fmla="*/ 12188602 w 12192000"/>
                <a:gd name="connsiteY28-6998" fmla="*/ 1178762 h 2945610"/>
                <a:gd name="connsiteX29-6999" fmla="*/ 11174128 w 12192000"/>
                <a:gd name="connsiteY29-7000" fmla="*/ 1767158 h 2945610"/>
                <a:gd name="connsiteX30-7001" fmla="*/ 11174128 w 12192000"/>
                <a:gd name="connsiteY30-7002" fmla="*/ 1180624 h 2945610"/>
                <a:gd name="connsiteX31-7003" fmla="*/ 10166452 w 12192000"/>
                <a:gd name="connsiteY31-7004" fmla="*/ 1765077 h 2945610"/>
                <a:gd name="connsiteX32-7005" fmla="*/ 10166452 w 12192000"/>
                <a:gd name="connsiteY32-7006" fmla="*/ 1769201 h 2945610"/>
                <a:gd name="connsiteX33-7007" fmla="*/ 10162896 w 12192000"/>
                <a:gd name="connsiteY33-7008" fmla="*/ 1767139 h 2945610"/>
                <a:gd name="connsiteX34-7009" fmla="*/ 10162864 w 12192000"/>
                <a:gd name="connsiteY34-7010" fmla="*/ 1767158 h 2945610"/>
                <a:gd name="connsiteX35-7011" fmla="*/ 10162864 w 12192000"/>
                <a:gd name="connsiteY35-7012" fmla="*/ 1767120 h 2945610"/>
                <a:gd name="connsiteX36-7013" fmla="*/ 9151990 w 12192000"/>
                <a:gd name="connsiteY36-7014" fmla="*/ 1180813 h 2945610"/>
                <a:gd name="connsiteX37-7015" fmla="*/ 9140528 w 12192000"/>
                <a:gd name="connsiteY37-7016" fmla="*/ 1187461 h 2945610"/>
                <a:gd name="connsiteX38-7017" fmla="*/ 9140528 w 12192000"/>
                <a:gd name="connsiteY38-7018" fmla="*/ 1184256 h 2945610"/>
                <a:gd name="connsiteX39-7019" fmla="*/ 8139115 w 12192000"/>
                <a:gd name="connsiteY39-7020" fmla="*/ 1765077 h 2945610"/>
                <a:gd name="connsiteX40-7021" fmla="*/ 8139115 w 12192000"/>
                <a:gd name="connsiteY40-7022" fmla="*/ 1769201 h 2945610"/>
                <a:gd name="connsiteX41-7023" fmla="*/ 8135560 w 12192000"/>
                <a:gd name="connsiteY41-7024" fmla="*/ 1767139 h 2945610"/>
                <a:gd name="connsiteX42-7025" fmla="*/ 8135527 w 12192000"/>
                <a:gd name="connsiteY42-7026" fmla="*/ 1767158 h 2945610"/>
                <a:gd name="connsiteX43-7027" fmla="*/ 8135527 w 12192000"/>
                <a:gd name="connsiteY43-7028" fmla="*/ 1767120 h 2945610"/>
                <a:gd name="connsiteX44-7029" fmla="*/ 8127487 w 12192000"/>
                <a:gd name="connsiteY44-7030" fmla="*/ 1762457 h 2945610"/>
                <a:gd name="connsiteX45-7031" fmla="*/ 7119284 w 12192000"/>
                <a:gd name="connsiteY45-7032" fmla="*/ 2347214 h 2945610"/>
                <a:gd name="connsiteX46-7033" fmla="*/ 7119284 w 12192000"/>
                <a:gd name="connsiteY46-7034" fmla="*/ 2355323 h 2945610"/>
                <a:gd name="connsiteX47-7035" fmla="*/ 7113383 w 12192000"/>
                <a:gd name="connsiteY47-7036" fmla="*/ 2351900 h 2945610"/>
                <a:gd name="connsiteX48-7037" fmla="*/ 6103727 w 12192000"/>
                <a:gd name="connsiteY48-7038" fmla="*/ 2937501 h 2945610"/>
                <a:gd name="connsiteX49-7039" fmla="*/ 6103727 w 12192000"/>
                <a:gd name="connsiteY49-7040" fmla="*/ 2945610 h 2945610"/>
                <a:gd name="connsiteX50-7041" fmla="*/ 5087399 w 12192000"/>
                <a:gd name="connsiteY50-7042" fmla="*/ 2356139 h 2945610"/>
                <a:gd name="connsiteX51-7043" fmla="*/ 5085013 w 12192000"/>
                <a:gd name="connsiteY51-7044" fmla="*/ 2357523 h 2945610"/>
                <a:gd name="connsiteX52-7045" fmla="*/ 5084646 w 12192000"/>
                <a:gd name="connsiteY52-7046" fmla="*/ 2361463 h 2945610"/>
                <a:gd name="connsiteX53-7047" fmla="*/ 4071766 w 12192000"/>
                <a:gd name="connsiteY53-7048" fmla="*/ 1773990 h 2945610"/>
                <a:gd name="connsiteX54-7049" fmla="*/ 4071766 w 12192000"/>
                <a:gd name="connsiteY54-7050" fmla="*/ 1774966 h 2945610"/>
                <a:gd name="connsiteX55-7051" fmla="*/ 3054863 w 12192000"/>
                <a:gd name="connsiteY55-7052" fmla="*/ 1185161 h 2945610"/>
                <a:gd name="connsiteX56-7053" fmla="*/ 3053896 w 12192000"/>
                <a:gd name="connsiteY56-7054" fmla="*/ 1185722 h 2945610"/>
                <a:gd name="connsiteX57-7055" fmla="*/ 3053896 w 12192000"/>
                <a:gd name="connsiteY57-7056" fmla="*/ 1184600 h 2945610"/>
                <a:gd name="connsiteX58-7057" fmla="*/ 3053896 w 12192000"/>
                <a:gd name="connsiteY58-7058" fmla="*/ 1184598 h 2945610"/>
                <a:gd name="connsiteX59-7059" fmla="*/ 3051900 w 12192000"/>
                <a:gd name="connsiteY59-7060" fmla="*/ 1183441 h 2945610"/>
                <a:gd name="connsiteX60-7061" fmla="*/ 2038189 w 12192000"/>
                <a:gd name="connsiteY60-7062" fmla="*/ 1771394 h 2945610"/>
                <a:gd name="connsiteX61-7063" fmla="*/ 2037962 w 12192000"/>
                <a:gd name="connsiteY61-7064" fmla="*/ 1774966 h 2945610"/>
                <a:gd name="connsiteX62-7065" fmla="*/ 1021058 w 12192000"/>
                <a:gd name="connsiteY62-7066" fmla="*/ 1185161 h 2945610"/>
                <a:gd name="connsiteX63-7067" fmla="*/ 1020091 w 12192000"/>
                <a:gd name="connsiteY63-7068" fmla="*/ 1185722 h 2945610"/>
                <a:gd name="connsiteX64-7069" fmla="*/ 1017871 w 12192000"/>
                <a:gd name="connsiteY64-7070" fmla="*/ 1774966 h 2945610"/>
                <a:gd name="connsiteX65-7071" fmla="*/ 967 w 12192000"/>
                <a:gd name="connsiteY65-7072" fmla="*/ 1185161 h 2945610"/>
                <a:gd name="connsiteX66-7073" fmla="*/ 0 w 12192000"/>
                <a:gd name="connsiteY66-7074" fmla="*/ 1185722 h 2945610"/>
                <a:gd name="connsiteX67-7075" fmla="*/ 0 w 12192000"/>
                <a:gd name="connsiteY67-7076" fmla="*/ 4990 h 2945610"/>
                <a:gd name="connsiteX68-7077" fmla="*/ 22515 w 12192000"/>
                <a:gd name="connsiteY68-7078" fmla="*/ 18049 h 2945610"/>
                <a:gd name="connsiteX0-7079" fmla="*/ 4071994 w 12192000"/>
                <a:gd name="connsiteY0-7080" fmla="*/ 1768071 h 2945610"/>
                <a:gd name="connsiteX1-7081" fmla="*/ 4071766 w 12192000"/>
                <a:gd name="connsiteY1-7082" fmla="*/ 1768203 h 2945610"/>
                <a:gd name="connsiteX2-7083" fmla="*/ 4071994 w 12192000"/>
                <a:gd name="connsiteY2-7084" fmla="*/ 1768071 h 2945610"/>
                <a:gd name="connsiteX3-7085" fmla="*/ 0 w 12192000"/>
                <a:gd name="connsiteY3-7086" fmla="*/ 4990 h 2945610"/>
                <a:gd name="connsiteX4-7087" fmla="*/ 7119284 w 12192000"/>
                <a:gd name="connsiteY4-7088" fmla="*/ 10263 h 2945610"/>
                <a:gd name="connsiteX5-7089" fmla="*/ 7132707 w 12192000"/>
                <a:gd name="connsiteY5-7090" fmla="*/ 18048 h 2945610"/>
                <a:gd name="connsiteX6-7091" fmla="*/ 8131064 w 12192000"/>
                <a:gd name="connsiteY6-7092" fmla="*/ 18048 h 2945610"/>
                <a:gd name="connsiteX7-7093" fmla="*/ 8131064 w 12192000"/>
                <a:gd name="connsiteY7-7094" fmla="*/ 287339 h 2945610"/>
                <a:gd name="connsiteX8-7095" fmla="*/ 8135528 w 12192000"/>
                <a:gd name="connsiteY8-7096" fmla="*/ 287339 h 2945610"/>
                <a:gd name="connsiteX9-7097" fmla="*/ 8135528 w 12192000"/>
                <a:gd name="connsiteY9-7098" fmla="*/ 18048 h 2945610"/>
                <a:gd name="connsiteX10-7099" fmla="*/ 9122282 w 12192000"/>
                <a:gd name="connsiteY10-7100" fmla="*/ 18048 h 2945610"/>
                <a:gd name="connsiteX11-7101" fmla="*/ 9140528 w 12192000"/>
                <a:gd name="connsiteY11-7102" fmla="*/ 7464 h 2945610"/>
                <a:gd name="connsiteX12-7103" fmla="*/ 9140528 w 12192000"/>
                <a:gd name="connsiteY12-7104" fmla="*/ 6729 h 2945610"/>
                <a:gd name="connsiteX13-7105" fmla="*/ 9141162 w 12192000"/>
                <a:gd name="connsiteY13-7106" fmla="*/ 7097 h 2945610"/>
                <a:gd name="connsiteX14-7107" fmla="*/ 9153398 w 12192000"/>
                <a:gd name="connsiteY14-7108" fmla="*/ 0 h 2945610"/>
                <a:gd name="connsiteX15-7109" fmla="*/ 9153398 w 12192000"/>
                <a:gd name="connsiteY15-7110" fmla="*/ 14193 h 2945610"/>
                <a:gd name="connsiteX16-7111" fmla="*/ 9160044 w 12192000"/>
                <a:gd name="connsiteY16-7112" fmla="*/ 18048 h 2945610"/>
                <a:gd name="connsiteX17-7113" fmla="*/ 10158400 w 12192000"/>
                <a:gd name="connsiteY17-7114" fmla="*/ 18048 h 2945610"/>
                <a:gd name="connsiteX18-7115" fmla="*/ 10158400 w 12192000"/>
                <a:gd name="connsiteY18-7116" fmla="*/ 287339 h 2945610"/>
                <a:gd name="connsiteX19-7117" fmla="*/ 10162864 w 12192000"/>
                <a:gd name="connsiteY19-7118" fmla="*/ 287339 h 2945610"/>
                <a:gd name="connsiteX20-7119" fmla="*/ 10162864 w 12192000"/>
                <a:gd name="connsiteY20-7120" fmla="*/ 18048 h 2945610"/>
                <a:gd name="connsiteX21-7121" fmla="*/ 11149618 w 12192000"/>
                <a:gd name="connsiteY21-7122" fmla="*/ 18048 h 2945610"/>
                <a:gd name="connsiteX22-7123" fmla="*/ 11180734 w 12192000"/>
                <a:gd name="connsiteY22-7124" fmla="*/ 0 h 2945610"/>
                <a:gd name="connsiteX23-7125" fmla="*/ 11180734 w 12192000"/>
                <a:gd name="connsiteY23-7126" fmla="*/ 18048 h 2945610"/>
                <a:gd name="connsiteX24-7127" fmla="*/ 12160884 w 12192000"/>
                <a:gd name="connsiteY24-7128" fmla="*/ 18048 h 2945610"/>
                <a:gd name="connsiteX25-7129" fmla="*/ 12192000 w 12192000"/>
                <a:gd name="connsiteY25-7130" fmla="*/ 0 h 2945610"/>
                <a:gd name="connsiteX26-7131" fmla="*/ 12192000 w 12192000"/>
                <a:gd name="connsiteY26-7132" fmla="*/ 1176792 h 2945610"/>
                <a:gd name="connsiteX27-7133" fmla="*/ 12192000 w 12192000"/>
                <a:gd name="connsiteY27-7134" fmla="*/ 1180732 h 2945610"/>
                <a:gd name="connsiteX28-7135" fmla="*/ 12188602 w 12192000"/>
                <a:gd name="connsiteY28-7136" fmla="*/ 1178762 h 2945610"/>
                <a:gd name="connsiteX29-7137" fmla="*/ 11174128 w 12192000"/>
                <a:gd name="connsiteY29-7138" fmla="*/ 1767158 h 2945610"/>
                <a:gd name="connsiteX30-7139" fmla="*/ 11174128 w 12192000"/>
                <a:gd name="connsiteY30-7140" fmla="*/ 1180624 h 2945610"/>
                <a:gd name="connsiteX31-7141" fmla="*/ 10166452 w 12192000"/>
                <a:gd name="connsiteY31-7142" fmla="*/ 1765077 h 2945610"/>
                <a:gd name="connsiteX32-7143" fmla="*/ 10166452 w 12192000"/>
                <a:gd name="connsiteY32-7144" fmla="*/ 1769201 h 2945610"/>
                <a:gd name="connsiteX33-7145" fmla="*/ 10162896 w 12192000"/>
                <a:gd name="connsiteY33-7146" fmla="*/ 1767139 h 2945610"/>
                <a:gd name="connsiteX34-7147" fmla="*/ 10162864 w 12192000"/>
                <a:gd name="connsiteY34-7148" fmla="*/ 1767158 h 2945610"/>
                <a:gd name="connsiteX35-7149" fmla="*/ 10162864 w 12192000"/>
                <a:gd name="connsiteY35-7150" fmla="*/ 1767120 h 2945610"/>
                <a:gd name="connsiteX36-7151" fmla="*/ 9151990 w 12192000"/>
                <a:gd name="connsiteY36-7152" fmla="*/ 1180813 h 2945610"/>
                <a:gd name="connsiteX37-7153" fmla="*/ 9140528 w 12192000"/>
                <a:gd name="connsiteY37-7154" fmla="*/ 1187461 h 2945610"/>
                <a:gd name="connsiteX38-7155" fmla="*/ 9140528 w 12192000"/>
                <a:gd name="connsiteY38-7156" fmla="*/ 1184256 h 2945610"/>
                <a:gd name="connsiteX39-7157" fmla="*/ 8139115 w 12192000"/>
                <a:gd name="connsiteY39-7158" fmla="*/ 1765077 h 2945610"/>
                <a:gd name="connsiteX40-7159" fmla="*/ 8139115 w 12192000"/>
                <a:gd name="connsiteY40-7160" fmla="*/ 1769201 h 2945610"/>
                <a:gd name="connsiteX41-7161" fmla="*/ 8135560 w 12192000"/>
                <a:gd name="connsiteY41-7162" fmla="*/ 1767139 h 2945610"/>
                <a:gd name="connsiteX42-7163" fmla="*/ 8135527 w 12192000"/>
                <a:gd name="connsiteY42-7164" fmla="*/ 1767158 h 2945610"/>
                <a:gd name="connsiteX43-7165" fmla="*/ 8135527 w 12192000"/>
                <a:gd name="connsiteY43-7166" fmla="*/ 1767120 h 2945610"/>
                <a:gd name="connsiteX44-7167" fmla="*/ 8127487 w 12192000"/>
                <a:gd name="connsiteY44-7168" fmla="*/ 1762457 h 2945610"/>
                <a:gd name="connsiteX45-7169" fmla="*/ 7119284 w 12192000"/>
                <a:gd name="connsiteY45-7170" fmla="*/ 2347214 h 2945610"/>
                <a:gd name="connsiteX46-7171" fmla="*/ 7119284 w 12192000"/>
                <a:gd name="connsiteY46-7172" fmla="*/ 2355323 h 2945610"/>
                <a:gd name="connsiteX47-7173" fmla="*/ 7113383 w 12192000"/>
                <a:gd name="connsiteY47-7174" fmla="*/ 2351900 h 2945610"/>
                <a:gd name="connsiteX48-7175" fmla="*/ 6103727 w 12192000"/>
                <a:gd name="connsiteY48-7176" fmla="*/ 2937501 h 2945610"/>
                <a:gd name="connsiteX49-7177" fmla="*/ 6103727 w 12192000"/>
                <a:gd name="connsiteY49-7178" fmla="*/ 2945610 h 2945610"/>
                <a:gd name="connsiteX50-7179" fmla="*/ 5087399 w 12192000"/>
                <a:gd name="connsiteY50-7180" fmla="*/ 2356139 h 2945610"/>
                <a:gd name="connsiteX51-7181" fmla="*/ 5085013 w 12192000"/>
                <a:gd name="connsiteY51-7182" fmla="*/ 2357523 h 2945610"/>
                <a:gd name="connsiteX52-7183" fmla="*/ 5084646 w 12192000"/>
                <a:gd name="connsiteY52-7184" fmla="*/ 2361463 h 2945610"/>
                <a:gd name="connsiteX53-7185" fmla="*/ 4071766 w 12192000"/>
                <a:gd name="connsiteY53-7186" fmla="*/ 1773990 h 2945610"/>
                <a:gd name="connsiteX54-7187" fmla="*/ 4071766 w 12192000"/>
                <a:gd name="connsiteY54-7188" fmla="*/ 1774966 h 2945610"/>
                <a:gd name="connsiteX55-7189" fmla="*/ 3054863 w 12192000"/>
                <a:gd name="connsiteY55-7190" fmla="*/ 1185161 h 2945610"/>
                <a:gd name="connsiteX56-7191" fmla="*/ 3053896 w 12192000"/>
                <a:gd name="connsiteY56-7192" fmla="*/ 1185722 h 2945610"/>
                <a:gd name="connsiteX57-7193" fmla="*/ 3053896 w 12192000"/>
                <a:gd name="connsiteY57-7194" fmla="*/ 1184600 h 2945610"/>
                <a:gd name="connsiteX58-7195" fmla="*/ 3053896 w 12192000"/>
                <a:gd name="connsiteY58-7196" fmla="*/ 1184598 h 2945610"/>
                <a:gd name="connsiteX59-7197" fmla="*/ 3051900 w 12192000"/>
                <a:gd name="connsiteY59-7198" fmla="*/ 1183441 h 2945610"/>
                <a:gd name="connsiteX60-7199" fmla="*/ 2038189 w 12192000"/>
                <a:gd name="connsiteY60-7200" fmla="*/ 1771394 h 2945610"/>
                <a:gd name="connsiteX61-7201" fmla="*/ 2037962 w 12192000"/>
                <a:gd name="connsiteY61-7202" fmla="*/ 1774966 h 2945610"/>
                <a:gd name="connsiteX62-7203" fmla="*/ 1021058 w 12192000"/>
                <a:gd name="connsiteY62-7204" fmla="*/ 1185161 h 2945610"/>
                <a:gd name="connsiteX63-7205" fmla="*/ 1020091 w 12192000"/>
                <a:gd name="connsiteY63-7206" fmla="*/ 1185722 h 2945610"/>
                <a:gd name="connsiteX64-7207" fmla="*/ 1017871 w 12192000"/>
                <a:gd name="connsiteY64-7208" fmla="*/ 1774966 h 2945610"/>
                <a:gd name="connsiteX65-7209" fmla="*/ 967 w 12192000"/>
                <a:gd name="connsiteY65-7210" fmla="*/ 1185161 h 2945610"/>
                <a:gd name="connsiteX66-7211" fmla="*/ 0 w 12192000"/>
                <a:gd name="connsiteY66-7212" fmla="*/ 1185722 h 2945610"/>
                <a:gd name="connsiteX67-7213" fmla="*/ 0 w 12192000"/>
                <a:gd name="connsiteY67-7214" fmla="*/ 4990 h 2945610"/>
                <a:gd name="connsiteX0-7215" fmla="*/ 4071994 w 12192000"/>
                <a:gd name="connsiteY0-7216" fmla="*/ 1768071 h 2945610"/>
                <a:gd name="connsiteX1-7217" fmla="*/ 4071766 w 12192000"/>
                <a:gd name="connsiteY1-7218" fmla="*/ 1768203 h 2945610"/>
                <a:gd name="connsiteX2-7219" fmla="*/ 4071994 w 12192000"/>
                <a:gd name="connsiteY2-7220" fmla="*/ 1768071 h 2945610"/>
                <a:gd name="connsiteX3-7221" fmla="*/ 0 w 12192000"/>
                <a:gd name="connsiteY3-7222" fmla="*/ 4990 h 2945610"/>
                <a:gd name="connsiteX4-7223" fmla="*/ 7119284 w 12192000"/>
                <a:gd name="connsiteY4-7224" fmla="*/ 10263 h 2945610"/>
                <a:gd name="connsiteX5-7225" fmla="*/ 7132707 w 12192000"/>
                <a:gd name="connsiteY5-7226" fmla="*/ 18048 h 2945610"/>
                <a:gd name="connsiteX6-7227" fmla="*/ 8131064 w 12192000"/>
                <a:gd name="connsiteY6-7228" fmla="*/ 18048 h 2945610"/>
                <a:gd name="connsiteX7-7229" fmla="*/ 8131064 w 12192000"/>
                <a:gd name="connsiteY7-7230" fmla="*/ 287339 h 2945610"/>
                <a:gd name="connsiteX8-7231" fmla="*/ 8135528 w 12192000"/>
                <a:gd name="connsiteY8-7232" fmla="*/ 287339 h 2945610"/>
                <a:gd name="connsiteX9-7233" fmla="*/ 8135528 w 12192000"/>
                <a:gd name="connsiteY9-7234" fmla="*/ 18048 h 2945610"/>
                <a:gd name="connsiteX10-7235" fmla="*/ 9122282 w 12192000"/>
                <a:gd name="connsiteY10-7236" fmla="*/ 18048 h 2945610"/>
                <a:gd name="connsiteX11-7237" fmla="*/ 9140528 w 12192000"/>
                <a:gd name="connsiteY11-7238" fmla="*/ 7464 h 2945610"/>
                <a:gd name="connsiteX12-7239" fmla="*/ 9140528 w 12192000"/>
                <a:gd name="connsiteY12-7240" fmla="*/ 6729 h 2945610"/>
                <a:gd name="connsiteX13-7241" fmla="*/ 9141162 w 12192000"/>
                <a:gd name="connsiteY13-7242" fmla="*/ 7097 h 2945610"/>
                <a:gd name="connsiteX14-7243" fmla="*/ 9153398 w 12192000"/>
                <a:gd name="connsiteY14-7244" fmla="*/ 0 h 2945610"/>
                <a:gd name="connsiteX15-7245" fmla="*/ 9153398 w 12192000"/>
                <a:gd name="connsiteY15-7246" fmla="*/ 14193 h 2945610"/>
                <a:gd name="connsiteX16-7247" fmla="*/ 9160044 w 12192000"/>
                <a:gd name="connsiteY16-7248" fmla="*/ 18048 h 2945610"/>
                <a:gd name="connsiteX17-7249" fmla="*/ 10158400 w 12192000"/>
                <a:gd name="connsiteY17-7250" fmla="*/ 18048 h 2945610"/>
                <a:gd name="connsiteX18-7251" fmla="*/ 10158400 w 12192000"/>
                <a:gd name="connsiteY18-7252" fmla="*/ 287339 h 2945610"/>
                <a:gd name="connsiteX19-7253" fmla="*/ 10162864 w 12192000"/>
                <a:gd name="connsiteY19-7254" fmla="*/ 287339 h 2945610"/>
                <a:gd name="connsiteX20-7255" fmla="*/ 10162864 w 12192000"/>
                <a:gd name="connsiteY20-7256" fmla="*/ 18048 h 2945610"/>
                <a:gd name="connsiteX21-7257" fmla="*/ 11149618 w 12192000"/>
                <a:gd name="connsiteY21-7258" fmla="*/ 18048 h 2945610"/>
                <a:gd name="connsiteX22-7259" fmla="*/ 11180734 w 12192000"/>
                <a:gd name="connsiteY22-7260" fmla="*/ 0 h 2945610"/>
                <a:gd name="connsiteX23-7261" fmla="*/ 11180734 w 12192000"/>
                <a:gd name="connsiteY23-7262" fmla="*/ 18048 h 2945610"/>
                <a:gd name="connsiteX24-7263" fmla="*/ 12160884 w 12192000"/>
                <a:gd name="connsiteY24-7264" fmla="*/ 18048 h 2945610"/>
                <a:gd name="connsiteX25-7265" fmla="*/ 12192000 w 12192000"/>
                <a:gd name="connsiteY25-7266" fmla="*/ 0 h 2945610"/>
                <a:gd name="connsiteX26-7267" fmla="*/ 12192000 w 12192000"/>
                <a:gd name="connsiteY26-7268" fmla="*/ 1176792 h 2945610"/>
                <a:gd name="connsiteX27-7269" fmla="*/ 12192000 w 12192000"/>
                <a:gd name="connsiteY27-7270" fmla="*/ 1180732 h 2945610"/>
                <a:gd name="connsiteX28-7271" fmla="*/ 12188602 w 12192000"/>
                <a:gd name="connsiteY28-7272" fmla="*/ 1178762 h 2945610"/>
                <a:gd name="connsiteX29-7273" fmla="*/ 11174128 w 12192000"/>
                <a:gd name="connsiteY29-7274" fmla="*/ 1767158 h 2945610"/>
                <a:gd name="connsiteX30-7275" fmla="*/ 11174128 w 12192000"/>
                <a:gd name="connsiteY30-7276" fmla="*/ 1180624 h 2945610"/>
                <a:gd name="connsiteX31-7277" fmla="*/ 10166452 w 12192000"/>
                <a:gd name="connsiteY31-7278" fmla="*/ 1765077 h 2945610"/>
                <a:gd name="connsiteX32-7279" fmla="*/ 10166452 w 12192000"/>
                <a:gd name="connsiteY32-7280" fmla="*/ 1769201 h 2945610"/>
                <a:gd name="connsiteX33-7281" fmla="*/ 10162896 w 12192000"/>
                <a:gd name="connsiteY33-7282" fmla="*/ 1767139 h 2945610"/>
                <a:gd name="connsiteX34-7283" fmla="*/ 10162864 w 12192000"/>
                <a:gd name="connsiteY34-7284" fmla="*/ 1767158 h 2945610"/>
                <a:gd name="connsiteX35-7285" fmla="*/ 10162864 w 12192000"/>
                <a:gd name="connsiteY35-7286" fmla="*/ 1767120 h 2945610"/>
                <a:gd name="connsiteX36-7287" fmla="*/ 9151990 w 12192000"/>
                <a:gd name="connsiteY36-7288" fmla="*/ 1180813 h 2945610"/>
                <a:gd name="connsiteX37-7289" fmla="*/ 9140528 w 12192000"/>
                <a:gd name="connsiteY37-7290" fmla="*/ 1187461 h 2945610"/>
                <a:gd name="connsiteX38-7291" fmla="*/ 9140528 w 12192000"/>
                <a:gd name="connsiteY38-7292" fmla="*/ 1184256 h 2945610"/>
                <a:gd name="connsiteX39-7293" fmla="*/ 8139115 w 12192000"/>
                <a:gd name="connsiteY39-7294" fmla="*/ 1765077 h 2945610"/>
                <a:gd name="connsiteX40-7295" fmla="*/ 8139115 w 12192000"/>
                <a:gd name="connsiteY40-7296" fmla="*/ 1769201 h 2945610"/>
                <a:gd name="connsiteX41-7297" fmla="*/ 8135560 w 12192000"/>
                <a:gd name="connsiteY41-7298" fmla="*/ 1767139 h 2945610"/>
                <a:gd name="connsiteX42-7299" fmla="*/ 8135527 w 12192000"/>
                <a:gd name="connsiteY42-7300" fmla="*/ 1767158 h 2945610"/>
                <a:gd name="connsiteX43-7301" fmla="*/ 8135527 w 12192000"/>
                <a:gd name="connsiteY43-7302" fmla="*/ 1767120 h 2945610"/>
                <a:gd name="connsiteX44-7303" fmla="*/ 8127487 w 12192000"/>
                <a:gd name="connsiteY44-7304" fmla="*/ 1762457 h 2945610"/>
                <a:gd name="connsiteX45-7305" fmla="*/ 7119284 w 12192000"/>
                <a:gd name="connsiteY45-7306" fmla="*/ 2347214 h 2945610"/>
                <a:gd name="connsiteX46-7307" fmla="*/ 7119284 w 12192000"/>
                <a:gd name="connsiteY46-7308" fmla="*/ 2355323 h 2945610"/>
                <a:gd name="connsiteX47-7309" fmla="*/ 7113383 w 12192000"/>
                <a:gd name="connsiteY47-7310" fmla="*/ 2351900 h 2945610"/>
                <a:gd name="connsiteX48-7311" fmla="*/ 6103727 w 12192000"/>
                <a:gd name="connsiteY48-7312" fmla="*/ 2937501 h 2945610"/>
                <a:gd name="connsiteX49-7313" fmla="*/ 6103727 w 12192000"/>
                <a:gd name="connsiteY49-7314" fmla="*/ 2945610 h 2945610"/>
                <a:gd name="connsiteX50-7315" fmla="*/ 5087399 w 12192000"/>
                <a:gd name="connsiteY50-7316" fmla="*/ 2356139 h 2945610"/>
                <a:gd name="connsiteX51-7317" fmla="*/ 5085013 w 12192000"/>
                <a:gd name="connsiteY51-7318" fmla="*/ 2357523 h 2945610"/>
                <a:gd name="connsiteX52-7319" fmla="*/ 5084646 w 12192000"/>
                <a:gd name="connsiteY52-7320" fmla="*/ 2361463 h 2945610"/>
                <a:gd name="connsiteX53-7321" fmla="*/ 4071766 w 12192000"/>
                <a:gd name="connsiteY53-7322" fmla="*/ 1773990 h 2945610"/>
                <a:gd name="connsiteX54-7323" fmla="*/ 3054863 w 12192000"/>
                <a:gd name="connsiteY54-7324" fmla="*/ 1185161 h 2945610"/>
                <a:gd name="connsiteX55-7325" fmla="*/ 3053896 w 12192000"/>
                <a:gd name="connsiteY55-7326" fmla="*/ 1185722 h 2945610"/>
                <a:gd name="connsiteX56-7327" fmla="*/ 3053896 w 12192000"/>
                <a:gd name="connsiteY56-7328" fmla="*/ 1184600 h 2945610"/>
                <a:gd name="connsiteX57-7329" fmla="*/ 3053896 w 12192000"/>
                <a:gd name="connsiteY57-7330" fmla="*/ 1184598 h 2945610"/>
                <a:gd name="connsiteX58-7331" fmla="*/ 3051900 w 12192000"/>
                <a:gd name="connsiteY58-7332" fmla="*/ 1183441 h 2945610"/>
                <a:gd name="connsiteX59-7333" fmla="*/ 2038189 w 12192000"/>
                <a:gd name="connsiteY59-7334" fmla="*/ 1771394 h 2945610"/>
                <a:gd name="connsiteX60-7335" fmla="*/ 2037962 w 12192000"/>
                <a:gd name="connsiteY60-7336" fmla="*/ 1774966 h 2945610"/>
                <a:gd name="connsiteX61-7337" fmla="*/ 1021058 w 12192000"/>
                <a:gd name="connsiteY61-7338" fmla="*/ 1185161 h 2945610"/>
                <a:gd name="connsiteX62-7339" fmla="*/ 1020091 w 12192000"/>
                <a:gd name="connsiteY62-7340" fmla="*/ 1185722 h 2945610"/>
                <a:gd name="connsiteX63-7341" fmla="*/ 1017871 w 12192000"/>
                <a:gd name="connsiteY63-7342" fmla="*/ 1774966 h 2945610"/>
                <a:gd name="connsiteX64-7343" fmla="*/ 967 w 12192000"/>
                <a:gd name="connsiteY64-7344" fmla="*/ 1185161 h 2945610"/>
                <a:gd name="connsiteX65-7345" fmla="*/ 0 w 12192000"/>
                <a:gd name="connsiteY65-7346" fmla="*/ 1185722 h 2945610"/>
                <a:gd name="connsiteX66-7347" fmla="*/ 0 w 12192000"/>
                <a:gd name="connsiteY66-7348" fmla="*/ 4990 h 2945610"/>
                <a:gd name="connsiteX0-7349" fmla="*/ 4071994 w 12192000"/>
                <a:gd name="connsiteY0-7350" fmla="*/ 1768071 h 2945610"/>
                <a:gd name="connsiteX1-7351" fmla="*/ 4071766 w 12192000"/>
                <a:gd name="connsiteY1-7352" fmla="*/ 1768203 h 2945610"/>
                <a:gd name="connsiteX2-7353" fmla="*/ 4071994 w 12192000"/>
                <a:gd name="connsiteY2-7354" fmla="*/ 1768071 h 2945610"/>
                <a:gd name="connsiteX3-7355" fmla="*/ 0 w 12192000"/>
                <a:gd name="connsiteY3-7356" fmla="*/ 4990 h 2945610"/>
                <a:gd name="connsiteX4-7357" fmla="*/ 7119284 w 12192000"/>
                <a:gd name="connsiteY4-7358" fmla="*/ 10263 h 2945610"/>
                <a:gd name="connsiteX5-7359" fmla="*/ 7132707 w 12192000"/>
                <a:gd name="connsiteY5-7360" fmla="*/ 18048 h 2945610"/>
                <a:gd name="connsiteX6-7361" fmla="*/ 8131064 w 12192000"/>
                <a:gd name="connsiteY6-7362" fmla="*/ 18048 h 2945610"/>
                <a:gd name="connsiteX7-7363" fmla="*/ 8131064 w 12192000"/>
                <a:gd name="connsiteY7-7364" fmla="*/ 287339 h 2945610"/>
                <a:gd name="connsiteX8-7365" fmla="*/ 8135528 w 12192000"/>
                <a:gd name="connsiteY8-7366" fmla="*/ 287339 h 2945610"/>
                <a:gd name="connsiteX9-7367" fmla="*/ 8135528 w 12192000"/>
                <a:gd name="connsiteY9-7368" fmla="*/ 18048 h 2945610"/>
                <a:gd name="connsiteX10-7369" fmla="*/ 9122282 w 12192000"/>
                <a:gd name="connsiteY10-7370" fmla="*/ 18048 h 2945610"/>
                <a:gd name="connsiteX11-7371" fmla="*/ 9140528 w 12192000"/>
                <a:gd name="connsiteY11-7372" fmla="*/ 7464 h 2945610"/>
                <a:gd name="connsiteX12-7373" fmla="*/ 9140528 w 12192000"/>
                <a:gd name="connsiteY12-7374" fmla="*/ 6729 h 2945610"/>
                <a:gd name="connsiteX13-7375" fmla="*/ 9141162 w 12192000"/>
                <a:gd name="connsiteY13-7376" fmla="*/ 7097 h 2945610"/>
                <a:gd name="connsiteX14-7377" fmla="*/ 9153398 w 12192000"/>
                <a:gd name="connsiteY14-7378" fmla="*/ 0 h 2945610"/>
                <a:gd name="connsiteX15-7379" fmla="*/ 9153398 w 12192000"/>
                <a:gd name="connsiteY15-7380" fmla="*/ 14193 h 2945610"/>
                <a:gd name="connsiteX16-7381" fmla="*/ 9160044 w 12192000"/>
                <a:gd name="connsiteY16-7382" fmla="*/ 18048 h 2945610"/>
                <a:gd name="connsiteX17-7383" fmla="*/ 10158400 w 12192000"/>
                <a:gd name="connsiteY17-7384" fmla="*/ 18048 h 2945610"/>
                <a:gd name="connsiteX18-7385" fmla="*/ 10158400 w 12192000"/>
                <a:gd name="connsiteY18-7386" fmla="*/ 287339 h 2945610"/>
                <a:gd name="connsiteX19-7387" fmla="*/ 10162864 w 12192000"/>
                <a:gd name="connsiteY19-7388" fmla="*/ 287339 h 2945610"/>
                <a:gd name="connsiteX20-7389" fmla="*/ 10162864 w 12192000"/>
                <a:gd name="connsiteY20-7390" fmla="*/ 18048 h 2945610"/>
                <a:gd name="connsiteX21-7391" fmla="*/ 11149618 w 12192000"/>
                <a:gd name="connsiteY21-7392" fmla="*/ 18048 h 2945610"/>
                <a:gd name="connsiteX22-7393" fmla="*/ 11180734 w 12192000"/>
                <a:gd name="connsiteY22-7394" fmla="*/ 0 h 2945610"/>
                <a:gd name="connsiteX23-7395" fmla="*/ 11180734 w 12192000"/>
                <a:gd name="connsiteY23-7396" fmla="*/ 18048 h 2945610"/>
                <a:gd name="connsiteX24-7397" fmla="*/ 12160884 w 12192000"/>
                <a:gd name="connsiteY24-7398" fmla="*/ 18048 h 2945610"/>
                <a:gd name="connsiteX25-7399" fmla="*/ 12192000 w 12192000"/>
                <a:gd name="connsiteY25-7400" fmla="*/ 0 h 2945610"/>
                <a:gd name="connsiteX26-7401" fmla="*/ 12192000 w 12192000"/>
                <a:gd name="connsiteY26-7402" fmla="*/ 1176792 h 2945610"/>
                <a:gd name="connsiteX27-7403" fmla="*/ 12192000 w 12192000"/>
                <a:gd name="connsiteY27-7404" fmla="*/ 1180732 h 2945610"/>
                <a:gd name="connsiteX28-7405" fmla="*/ 12188602 w 12192000"/>
                <a:gd name="connsiteY28-7406" fmla="*/ 1178762 h 2945610"/>
                <a:gd name="connsiteX29-7407" fmla="*/ 11174128 w 12192000"/>
                <a:gd name="connsiteY29-7408" fmla="*/ 1767158 h 2945610"/>
                <a:gd name="connsiteX30-7409" fmla="*/ 11174128 w 12192000"/>
                <a:gd name="connsiteY30-7410" fmla="*/ 1180624 h 2945610"/>
                <a:gd name="connsiteX31-7411" fmla="*/ 10166452 w 12192000"/>
                <a:gd name="connsiteY31-7412" fmla="*/ 1765077 h 2945610"/>
                <a:gd name="connsiteX32-7413" fmla="*/ 10166452 w 12192000"/>
                <a:gd name="connsiteY32-7414" fmla="*/ 1769201 h 2945610"/>
                <a:gd name="connsiteX33-7415" fmla="*/ 10162896 w 12192000"/>
                <a:gd name="connsiteY33-7416" fmla="*/ 1767139 h 2945610"/>
                <a:gd name="connsiteX34-7417" fmla="*/ 10162864 w 12192000"/>
                <a:gd name="connsiteY34-7418" fmla="*/ 1767158 h 2945610"/>
                <a:gd name="connsiteX35-7419" fmla="*/ 10162864 w 12192000"/>
                <a:gd name="connsiteY35-7420" fmla="*/ 1767120 h 2945610"/>
                <a:gd name="connsiteX36-7421" fmla="*/ 9151990 w 12192000"/>
                <a:gd name="connsiteY36-7422" fmla="*/ 1180813 h 2945610"/>
                <a:gd name="connsiteX37-7423" fmla="*/ 9140528 w 12192000"/>
                <a:gd name="connsiteY37-7424" fmla="*/ 1187461 h 2945610"/>
                <a:gd name="connsiteX38-7425" fmla="*/ 9140528 w 12192000"/>
                <a:gd name="connsiteY38-7426" fmla="*/ 1184256 h 2945610"/>
                <a:gd name="connsiteX39-7427" fmla="*/ 8139115 w 12192000"/>
                <a:gd name="connsiteY39-7428" fmla="*/ 1765077 h 2945610"/>
                <a:gd name="connsiteX40-7429" fmla="*/ 8139115 w 12192000"/>
                <a:gd name="connsiteY40-7430" fmla="*/ 1769201 h 2945610"/>
                <a:gd name="connsiteX41-7431" fmla="*/ 8135560 w 12192000"/>
                <a:gd name="connsiteY41-7432" fmla="*/ 1767139 h 2945610"/>
                <a:gd name="connsiteX42-7433" fmla="*/ 8135527 w 12192000"/>
                <a:gd name="connsiteY42-7434" fmla="*/ 1767158 h 2945610"/>
                <a:gd name="connsiteX43-7435" fmla="*/ 8135527 w 12192000"/>
                <a:gd name="connsiteY43-7436" fmla="*/ 1767120 h 2945610"/>
                <a:gd name="connsiteX44-7437" fmla="*/ 8127487 w 12192000"/>
                <a:gd name="connsiteY44-7438" fmla="*/ 1762457 h 2945610"/>
                <a:gd name="connsiteX45-7439" fmla="*/ 7119284 w 12192000"/>
                <a:gd name="connsiteY45-7440" fmla="*/ 2347214 h 2945610"/>
                <a:gd name="connsiteX46-7441" fmla="*/ 7119284 w 12192000"/>
                <a:gd name="connsiteY46-7442" fmla="*/ 2355323 h 2945610"/>
                <a:gd name="connsiteX47-7443" fmla="*/ 7113383 w 12192000"/>
                <a:gd name="connsiteY47-7444" fmla="*/ 2351900 h 2945610"/>
                <a:gd name="connsiteX48-7445" fmla="*/ 6103727 w 12192000"/>
                <a:gd name="connsiteY48-7446" fmla="*/ 2937501 h 2945610"/>
                <a:gd name="connsiteX49-7447" fmla="*/ 6103727 w 12192000"/>
                <a:gd name="connsiteY49-7448" fmla="*/ 2945610 h 2945610"/>
                <a:gd name="connsiteX50-7449" fmla="*/ 5087399 w 12192000"/>
                <a:gd name="connsiteY50-7450" fmla="*/ 2356139 h 2945610"/>
                <a:gd name="connsiteX51-7451" fmla="*/ 5085013 w 12192000"/>
                <a:gd name="connsiteY51-7452" fmla="*/ 2357523 h 2945610"/>
                <a:gd name="connsiteX52-7453" fmla="*/ 5084646 w 12192000"/>
                <a:gd name="connsiteY52-7454" fmla="*/ 2361463 h 2945610"/>
                <a:gd name="connsiteX53-7455" fmla="*/ 3054863 w 12192000"/>
                <a:gd name="connsiteY53-7456" fmla="*/ 1185161 h 2945610"/>
                <a:gd name="connsiteX54-7457" fmla="*/ 3053896 w 12192000"/>
                <a:gd name="connsiteY54-7458" fmla="*/ 1185722 h 2945610"/>
                <a:gd name="connsiteX55-7459" fmla="*/ 3053896 w 12192000"/>
                <a:gd name="connsiteY55-7460" fmla="*/ 1184600 h 2945610"/>
                <a:gd name="connsiteX56-7461" fmla="*/ 3053896 w 12192000"/>
                <a:gd name="connsiteY56-7462" fmla="*/ 1184598 h 2945610"/>
                <a:gd name="connsiteX57-7463" fmla="*/ 3051900 w 12192000"/>
                <a:gd name="connsiteY57-7464" fmla="*/ 1183441 h 2945610"/>
                <a:gd name="connsiteX58-7465" fmla="*/ 2038189 w 12192000"/>
                <a:gd name="connsiteY58-7466" fmla="*/ 1771394 h 2945610"/>
                <a:gd name="connsiteX59-7467" fmla="*/ 2037962 w 12192000"/>
                <a:gd name="connsiteY59-7468" fmla="*/ 1774966 h 2945610"/>
                <a:gd name="connsiteX60-7469" fmla="*/ 1021058 w 12192000"/>
                <a:gd name="connsiteY60-7470" fmla="*/ 1185161 h 2945610"/>
                <a:gd name="connsiteX61-7471" fmla="*/ 1020091 w 12192000"/>
                <a:gd name="connsiteY61-7472" fmla="*/ 1185722 h 2945610"/>
                <a:gd name="connsiteX62-7473" fmla="*/ 1017871 w 12192000"/>
                <a:gd name="connsiteY62-7474" fmla="*/ 1774966 h 2945610"/>
                <a:gd name="connsiteX63-7475" fmla="*/ 967 w 12192000"/>
                <a:gd name="connsiteY63-7476" fmla="*/ 1185161 h 2945610"/>
                <a:gd name="connsiteX64-7477" fmla="*/ 0 w 12192000"/>
                <a:gd name="connsiteY64-7478" fmla="*/ 1185722 h 2945610"/>
                <a:gd name="connsiteX65-7479" fmla="*/ 0 w 12192000"/>
                <a:gd name="connsiteY65-7480" fmla="*/ 4990 h 2945610"/>
                <a:gd name="connsiteX0-7481" fmla="*/ 0 w 12192000"/>
                <a:gd name="connsiteY0-7482" fmla="*/ 4990 h 2945610"/>
                <a:gd name="connsiteX1-7483" fmla="*/ 7119284 w 12192000"/>
                <a:gd name="connsiteY1-7484" fmla="*/ 10263 h 2945610"/>
                <a:gd name="connsiteX2-7485" fmla="*/ 7132707 w 12192000"/>
                <a:gd name="connsiteY2-7486" fmla="*/ 18048 h 2945610"/>
                <a:gd name="connsiteX3-7487" fmla="*/ 8131064 w 12192000"/>
                <a:gd name="connsiteY3-7488" fmla="*/ 18048 h 2945610"/>
                <a:gd name="connsiteX4-7489" fmla="*/ 8131064 w 12192000"/>
                <a:gd name="connsiteY4-7490" fmla="*/ 287339 h 2945610"/>
                <a:gd name="connsiteX5-7491" fmla="*/ 8135528 w 12192000"/>
                <a:gd name="connsiteY5-7492" fmla="*/ 287339 h 2945610"/>
                <a:gd name="connsiteX6-7493" fmla="*/ 8135528 w 12192000"/>
                <a:gd name="connsiteY6-7494" fmla="*/ 18048 h 2945610"/>
                <a:gd name="connsiteX7-7495" fmla="*/ 9122282 w 12192000"/>
                <a:gd name="connsiteY7-7496" fmla="*/ 18048 h 2945610"/>
                <a:gd name="connsiteX8-7497" fmla="*/ 9140528 w 12192000"/>
                <a:gd name="connsiteY8-7498" fmla="*/ 7464 h 2945610"/>
                <a:gd name="connsiteX9-7499" fmla="*/ 9140528 w 12192000"/>
                <a:gd name="connsiteY9-7500" fmla="*/ 6729 h 2945610"/>
                <a:gd name="connsiteX10-7501" fmla="*/ 9141162 w 12192000"/>
                <a:gd name="connsiteY10-7502" fmla="*/ 7097 h 2945610"/>
                <a:gd name="connsiteX11-7503" fmla="*/ 9153398 w 12192000"/>
                <a:gd name="connsiteY11-7504" fmla="*/ 0 h 2945610"/>
                <a:gd name="connsiteX12-7505" fmla="*/ 9153398 w 12192000"/>
                <a:gd name="connsiteY12-7506" fmla="*/ 14193 h 2945610"/>
                <a:gd name="connsiteX13-7507" fmla="*/ 9160044 w 12192000"/>
                <a:gd name="connsiteY13-7508" fmla="*/ 18048 h 2945610"/>
                <a:gd name="connsiteX14-7509" fmla="*/ 10158400 w 12192000"/>
                <a:gd name="connsiteY14-7510" fmla="*/ 18048 h 2945610"/>
                <a:gd name="connsiteX15-7511" fmla="*/ 10158400 w 12192000"/>
                <a:gd name="connsiteY15-7512" fmla="*/ 287339 h 2945610"/>
                <a:gd name="connsiteX16-7513" fmla="*/ 10162864 w 12192000"/>
                <a:gd name="connsiteY16-7514" fmla="*/ 287339 h 2945610"/>
                <a:gd name="connsiteX17-7515" fmla="*/ 10162864 w 12192000"/>
                <a:gd name="connsiteY17-7516" fmla="*/ 18048 h 2945610"/>
                <a:gd name="connsiteX18-7517" fmla="*/ 11149618 w 12192000"/>
                <a:gd name="connsiteY18-7518" fmla="*/ 18048 h 2945610"/>
                <a:gd name="connsiteX19-7519" fmla="*/ 11180734 w 12192000"/>
                <a:gd name="connsiteY19-7520" fmla="*/ 0 h 2945610"/>
                <a:gd name="connsiteX20-7521" fmla="*/ 11180734 w 12192000"/>
                <a:gd name="connsiteY20-7522" fmla="*/ 18048 h 2945610"/>
                <a:gd name="connsiteX21-7523" fmla="*/ 12160884 w 12192000"/>
                <a:gd name="connsiteY21-7524" fmla="*/ 18048 h 2945610"/>
                <a:gd name="connsiteX22-7525" fmla="*/ 12192000 w 12192000"/>
                <a:gd name="connsiteY22-7526" fmla="*/ 0 h 2945610"/>
                <a:gd name="connsiteX23-7527" fmla="*/ 12192000 w 12192000"/>
                <a:gd name="connsiteY23-7528" fmla="*/ 1176792 h 2945610"/>
                <a:gd name="connsiteX24-7529" fmla="*/ 12192000 w 12192000"/>
                <a:gd name="connsiteY24-7530" fmla="*/ 1180732 h 2945610"/>
                <a:gd name="connsiteX25-7531" fmla="*/ 12188602 w 12192000"/>
                <a:gd name="connsiteY25-7532" fmla="*/ 1178762 h 2945610"/>
                <a:gd name="connsiteX26-7533" fmla="*/ 11174128 w 12192000"/>
                <a:gd name="connsiteY26-7534" fmla="*/ 1767158 h 2945610"/>
                <a:gd name="connsiteX27-7535" fmla="*/ 11174128 w 12192000"/>
                <a:gd name="connsiteY27-7536" fmla="*/ 1180624 h 2945610"/>
                <a:gd name="connsiteX28-7537" fmla="*/ 10166452 w 12192000"/>
                <a:gd name="connsiteY28-7538" fmla="*/ 1765077 h 2945610"/>
                <a:gd name="connsiteX29-7539" fmla="*/ 10166452 w 12192000"/>
                <a:gd name="connsiteY29-7540" fmla="*/ 1769201 h 2945610"/>
                <a:gd name="connsiteX30-7541" fmla="*/ 10162896 w 12192000"/>
                <a:gd name="connsiteY30-7542" fmla="*/ 1767139 h 2945610"/>
                <a:gd name="connsiteX31-7543" fmla="*/ 10162864 w 12192000"/>
                <a:gd name="connsiteY31-7544" fmla="*/ 1767158 h 2945610"/>
                <a:gd name="connsiteX32-7545" fmla="*/ 10162864 w 12192000"/>
                <a:gd name="connsiteY32-7546" fmla="*/ 1767120 h 2945610"/>
                <a:gd name="connsiteX33-7547" fmla="*/ 9151990 w 12192000"/>
                <a:gd name="connsiteY33-7548" fmla="*/ 1180813 h 2945610"/>
                <a:gd name="connsiteX34-7549" fmla="*/ 9140528 w 12192000"/>
                <a:gd name="connsiteY34-7550" fmla="*/ 1187461 h 2945610"/>
                <a:gd name="connsiteX35-7551" fmla="*/ 9140528 w 12192000"/>
                <a:gd name="connsiteY35-7552" fmla="*/ 1184256 h 2945610"/>
                <a:gd name="connsiteX36-7553" fmla="*/ 8139115 w 12192000"/>
                <a:gd name="connsiteY36-7554" fmla="*/ 1765077 h 2945610"/>
                <a:gd name="connsiteX37-7555" fmla="*/ 8139115 w 12192000"/>
                <a:gd name="connsiteY37-7556" fmla="*/ 1769201 h 2945610"/>
                <a:gd name="connsiteX38-7557" fmla="*/ 8135560 w 12192000"/>
                <a:gd name="connsiteY38-7558" fmla="*/ 1767139 h 2945610"/>
                <a:gd name="connsiteX39-7559" fmla="*/ 8135527 w 12192000"/>
                <a:gd name="connsiteY39-7560" fmla="*/ 1767158 h 2945610"/>
                <a:gd name="connsiteX40-7561" fmla="*/ 8135527 w 12192000"/>
                <a:gd name="connsiteY40-7562" fmla="*/ 1767120 h 2945610"/>
                <a:gd name="connsiteX41-7563" fmla="*/ 8127487 w 12192000"/>
                <a:gd name="connsiteY41-7564" fmla="*/ 1762457 h 2945610"/>
                <a:gd name="connsiteX42-7565" fmla="*/ 7119284 w 12192000"/>
                <a:gd name="connsiteY42-7566" fmla="*/ 2347214 h 2945610"/>
                <a:gd name="connsiteX43-7567" fmla="*/ 7119284 w 12192000"/>
                <a:gd name="connsiteY43-7568" fmla="*/ 2355323 h 2945610"/>
                <a:gd name="connsiteX44-7569" fmla="*/ 7113383 w 12192000"/>
                <a:gd name="connsiteY44-7570" fmla="*/ 2351900 h 2945610"/>
                <a:gd name="connsiteX45-7571" fmla="*/ 6103727 w 12192000"/>
                <a:gd name="connsiteY45-7572" fmla="*/ 2937501 h 2945610"/>
                <a:gd name="connsiteX46-7573" fmla="*/ 6103727 w 12192000"/>
                <a:gd name="connsiteY46-7574" fmla="*/ 2945610 h 2945610"/>
                <a:gd name="connsiteX47-7575" fmla="*/ 5087399 w 12192000"/>
                <a:gd name="connsiteY47-7576" fmla="*/ 2356139 h 2945610"/>
                <a:gd name="connsiteX48-7577" fmla="*/ 5085013 w 12192000"/>
                <a:gd name="connsiteY48-7578" fmla="*/ 2357523 h 2945610"/>
                <a:gd name="connsiteX49-7579" fmla="*/ 5084646 w 12192000"/>
                <a:gd name="connsiteY49-7580" fmla="*/ 2361463 h 2945610"/>
                <a:gd name="connsiteX50-7581" fmla="*/ 3054863 w 12192000"/>
                <a:gd name="connsiteY50-7582" fmla="*/ 1185161 h 2945610"/>
                <a:gd name="connsiteX51-7583" fmla="*/ 3053896 w 12192000"/>
                <a:gd name="connsiteY51-7584" fmla="*/ 1185722 h 2945610"/>
                <a:gd name="connsiteX52-7585" fmla="*/ 3053896 w 12192000"/>
                <a:gd name="connsiteY52-7586" fmla="*/ 1184600 h 2945610"/>
                <a:gd name="connsiteX53-7587" fmla="*/ 3053896 w 12192000"/>
                <a:gd name="connsiteY53-7588" fmla="*/ 1184598 h 2945610"/>
                <a:gd name="connsiteX54-7589" fmla="*/ 3051900 w 12192000"/>
                <a:gd name="connsiteY54-7590" fmla="*/ 1183441 h 2945610"/>
                <a:gd name="connsiteX55-7591" fmla="*/ 2038189 w 12192000"/>
                <a:gd name="connsiteY55-7592" fmla="*/ 1771394 h 2945610"/>
                <a:gd name="connsiteX56-7593" fmla="*/ 2037962 w 12192000"/>
                <a:gd name="connsiteY56-7594" fmla="*/ 1774966 h 2945610"/>
                <a:gd name="connsiteX57-7595" fmla="*/ 1021058 w 12192000"/>
                <a:gd name="connsiteY57-7596" fmla="*/ 1185161 h 2945610"/>
                <a:gd name="connsiteX58-7597" fmla="*/ 1020091 w 12192000"/>
                <a:gd name="connsiteY58-7598" fmla="*/ 1185722 h 2945610"/>
                <a:gd name="connsiteX59-7599" fmla="*/ 1017871 w 12192000"/>
                <a:gd name="connsiteY59-7600" fmla="*/ 1774966 h 2945610"/>
                <a:gd name="connsiteX60-7601" fmla="*/ 967 w 12192000"/>
                <a:gd name="connsiteY60-7602" fmla="*/ 1185161 h 2945610"/>
                <a:gd name="connsiteX61-7603" fmla="*/ 0 w 12192000"/>
                <a:gd name="connsiteY61-7604" fmla="*/ 1185722 h 2945610"/>
                <a:gd name="connsiteX62-7605" fmla="*/ 0 w 12192000"/>
                <a:gd name="connsiteY62-7606" fmla="*/ 4990 h 2945610"/>
                <a:gd name="connsiteX0-7607" fmla="*/ 0 w 12192000"/>
                <a:gd name="connsiteY0-7608" fmla="*/ 4990 h 2945610"/>
                <a:gd name="connsiteX1-7609" fmla="*/ 7119284 w 12192000"/>
                <a:gd name="connsiteY1-7610" fmla="*/ 10263 h 2945610"/>
                <a:gd name="connsiteX2-7611" fmla="*/ 7132707 w 12192000"/>
                <a:gd name="connsiteY2-7612" fmla="*/ 18048 h 2945610"/>
                <a:gd name="connsiteX3-7613" fmla="*/ 8131064 w 12192000"/>
                <a:gd name="connsiteY3-7614" fmla="*/ 18048 h 2945610"/>
                <a:gd name="connsiteX4-7615" fmla="*/ 8131064 w 12192000"/>
                <a:gd name="connsiteY4-7616" fmla="*/ 287339 h 2945610"/>
                <a:gd name="connsiteX5-7617" fmla="*/ 8135528 w 12192000"/>
                <a:gd name="connsiteY5-7618" fmla="*/ 18048 h 2945610"/>
                <a:gd name="connsiteX6-7619" fmla="*/ 9122282 w 12192000"/>
                <a:gd name="connsiteY6-7620" fmla="*/ 18048 h 2945610"/>
                <a:gd name="connsiteX7-7621" fmla="*/ 9140528 w 12192000"/>
                <a:gd name="connsiteY7-7622" fmla="*/ 7464 h 2945610"/>
                <a:gd name="connsiteX8-7623" fmla="*/ 9140528 w 12192000"/>
                <a:gd name="connsiteY8-7624" fmla="*/ 6729 h 2945610"/>
                <a:gd name="connsiteX9-7625" fmla="*/ 9141162 w 12192000"/>
                <a:gd name="connsiteY9-7626" fmla="*/ 7097 h 2945610"/>
                <a:gd name="connsiteX10-7627" fmla="*/ 9153398 w 12192000"/>
                <a:gd name="connsiteY10-7628" fmla="*/ 0 h 2945610"/>
                <a:gd name="connsiteX11-7629" fmla="*/ 9153398 w 12192000"/>
                <a:gd name="connsiteY11-7630" fmla="*/ 14193 h 2945610"/>
                <a:gd name="connsiteX12-7631" fmla="*/ 9160044 w 12192000"/>
                <a:gd name="connsiteY12-7632" fmla="*/ 18048 h 2945610"/>
                <a:gd name="connsiteX13-7633" fmla="*/ 10158400 w 12192000"/>
                <a:gd name="connsiteY13-7634" fmla="*/ 18048 h 2945610"/>
                <a:gd name="connsiteX14-7635" fmla="*/ 10158400 w 12192000"/>
                <a:gd name="connsiteY14-7636" fmla="*/ 287339 h 2945610"/>
                <a:gd name="connsiteX15-7637" fmla="*/ 10162864 w 12192000"/>
                <a:gd name="connsiteY15-7638" fmla="*/ 287339 h 2945610"/>
                <a:gd name="connsiteX16-7639" fmla="*/ 10162864 w 12192000"/>
                <a:gd name="connsiteY16-7640" fmla="*/ 18048 h 2945610"/>
                <a:gd name="connsiteX17-7641" fmla="*/ 11149618 w 12192000"/>
                <a:gd name="connsiteY17-7642" fmla="*/ 18048 h 2945610"/>
                <a:gd name="connsiteX18-7643" fmla="*/ 11180734 w 12192000"/>
                <a:gd name="connsiteY18-7644" fmla="*/ 0 h 2945610"/>
                <a:gd name="connsiteX19-7645" fmla="*/ 11180734 w 12192000"/>
                <a:gd name="connsiteY19-7646" fmla="*/ 18048 h 2945610"/>
                <a:gd name="connsiteX20-7647" fmla="*/ 12160884 w 12192000"/>
                <a:gd name="connsiteY20-7648" fmla="*/ 18048 h 2945610"/>
                <a:gd name="connsiteX21-7649" fmla="*/ 12192000 w 12192000"/>
                <a:gd name="connsiteY21-7650" fmla="*/ 0 h 2945610"/>
                <a:gd name="connsiteX22-7651" fmla="*/ 12192000 w 12192000"/>
                <a:gd name="connsiteY22-7652" fmla="*/ 1176792 h 2945610"/>
                <a:gd name="connsiteX23-7653" fmla="*/ 12192000 w 12192000"/>
                <a:gd name="connsiteY23-7654" fmla="*/ 1180732 h 2945610"/>
                <a:gd name="connsiteX24-7655" fmla="*/ 12188602 w 12192000"/>
                <a:gd name="connsiteY24-7656" fmla="*/ 1178762 h 2945610"/>
                <a:gd name="connsiteX25-7657" fmla="*/ 11174128 w 12192000"/>
                <a:gd name="connsiteY25-7658" fmla="*/ 1767158 h 2945610"/>
                <a:gd name="connsiteX26-7659" fmla="*/ 11174128 w 12192000"/>
                <a:gd name="connsiteY26-7660" fmla="*/ 1180624 h 2945610"/>
                <a:gd name="connsiteX27-7661" fmla="*/ 10166452 w 12192000"/>
                <a:gd name="connsiteY27-7662" fmla="*/ 1765077 h 2945610"/>
                <a:gd name="connsiteX28-7663" fmla="*/ 10166452 w 12192000"/>
                <a:gd name="connsiteY28-7664" fmla="*/ 1769201 h 2945610"/>
                <a:gd name="connsiteX29-7665" fmla="*/ 10162896 w 12192000"/>
                <a:gd name="connsiteY29-7666" fmla="*/ 1767139 h 2945610"/>
                <a:gd name="connsiteX30-7667" fmla="*/ 10162864 w 12192000"/>
                <a:gd name="connsiteY30-7668" fmla="*/ 1767158 h 2945610"/>
                <a:gd name="connsiteX31-7669" fmla="*/ 10162864 w 12192000"/>
                <a:gd name="connsiteY31-7670" fmla="*/ 1767120 h 2945610"/>
                <a:gd name="connsiteX32-7671" fmla="*/ 9151990 w 12192000"/>
                <a:gd name="connsiteY32-7672" fmla="*/ 1180813 h 2945610"/>
                <a:gd name="connsiteX33-7673" fmla="*/ 9140528 w 12192000"/>
                <a:gd name="connsiteY33-7674" fmla="*/ 1187461 h 2945610"/>
                <a:gd name="connsiteX34-7675" fmla="*/ 9140528 w 12192000"/>
                <a:gd name="connsiteY34-7676" fmla="*/ 1184256 h 2945610"/>
                <a:gd name="connsiteX35-7677" fmla="*/ 8139115 w 12192000"/>
                <a:gd name="connsiteY35-7678" fmla="*/ 1765077 h 2945610"/>
                <a:gd name="connsiteX36-7679" fmla="*/ 8139115 w 12192000"/>
                <a:gd name="connsiteY36-7680" fmla="*/ 1769201 h 2945610"/>
                <a:gd name="connsiteX37-7681" fmla="*/ 8135560 w 12192000"/>
                <a:gd name="connsiteY37-7682" fmla="*/ 1767139 h 2945610"/>
                <a:gd name="connsiteX38-7683" fmla="*/ 8135527 w 12192000"/>
                <a:gd name="connsiteY38-7684" fmla="*/ 1767158 h 2945610"/>
                <a:gd name="connsiteX39-7685" fmla="*/ 8135527 w 12192000"/>
                <a:gd name="connsiteY39-7686" fmla="*/ 1767120 h 2945610"/>
                <a:gd name="connsiteX40-7687" fmla="*/ 8127487 w 12192000"/>
                <a:gd name="connsiteY40-7688" fmla="*/ 1762457 h 2945610"/>
                <a:gd name="connsiteX41-7689" fmla="*/ 7119284 w 12192000"/>
                <a:gd name="connsiteY41-7690" fmla="*/ 2347214 h 2945610"/>
                <a:gd name="connsiteX42-7691" fmla="*/ 7119284 w 12192000"/>
                <a:gd name="connsiteY42-7692" fmla="*/ 2355323 h 2945610"/>
                <a:gd name="connsiteX43-7693" fmla="*/ 7113383 w 12192000"/>
                <a:gd name="connsiteY43-7694" fmla="*/ 2351900 h 2945610"/>
                <a:gd name="connsiteX44-7695" fmla="*/ 6103727 w 12192000"/>
                <a:gd name="connsiteY44-7696" fmla="*/ 2937501 h 2945610"/>
                <a:gd name="connsiteX45-7697" fmla="*/ 6103727 w 12192000"/>
                <a:gd name="connsiteY45-7698" fmla="*/ 2945610 h 2945610"/>
                <a:gd name="connsiteX46-7699" fmla="*/ 5087399 w 12192000"/>
                <a:gd name="connsiteY46-7700" fmla="*/ 2356139 h 2945610"/>
                <a:gd name="connsiteX47-7701" fmla="*/ 5085013 w 12192000"/>
                <a:gd name="connsiteY47-7702" fmla="*/ 2357523 h 2945610"/>
                <a:gd name="connsiteX48-7703" fmla="*/ 5084646 w 12192000"/>
                <a:gd name="connsiteY48-7704" fmla="*/ 2361463 h 2945610"/>
                <a:gd name="connsiteX49-7705" fmla="*/ 3054863 w 12192000"/>
                <a:gd name="connsiteY49-7706" fmla="*/ 1185161 h 2945610"/>
                <a:gd name="connsiteX50-7707" fmla="*/ 3053896 w 12192000"/>
                <a:gd name="connsiteY50-7708" fmla="*/ 1185722 h 2945610"/>
                <a:gd name="connsiteX51-7709" fmla="*/ 3053896 w 12192000"/>
                <a:gd name="connsiteY51-7710" fmla="*/ 1184600 h 2945610"/>
                <a:gd name="connsiteX52-7711" fmla="*/ 3053896 w 12192000"/>
                <a:gd name="connsiteY52-7712" fmla="*/ 1184598 h 2945610"/>
                <a:gd name="connsiteX53-7713" fmla="*/ 3051900 w 12192000"/>
                <a:gd name="connsiteY53-7714" fmla="*/ 1183441 h 2945610"/>
                <a:gd name="connsiteX54-7715" fmla="*/ 2038189 w 12192000"/>
                <a:gd name="connsiteY54-7716" fmla="*/ 1771394 h 2945610"/>
                <a:gd name="connsiteX55-7717" fmla="*/ 2037962 w 12192000"/>
                <a:gd name="connsiteY55-7718" fmla="*/ 1774966 h 2945610"/>
                <a:gd name="connsiteX56-7719" fmla="*/ 1021058 w 12192000"/>
                <a:gd name="connsiteY56-7720" fmla="*/ 1185161 h 2945610"/>
                <a:gd name="connsiteX57-7721" fmla="*/ 1020091 w 12192000"/>
                <a:gd name="connsiteY57-7722" fmla="*/ 1185722 h 2945610"/>
                <a:gd name="connsiteX58-7723" fmla="*/ 1017871 w 12192000"/>
                <a:gd name="connsiteY58-7724" fmla="*/ 1774966 h 2945610"/>
                <a:gd name="connsiteX59-7725" fmla="*/ 967 w 12192000"/>
                <a:gd name="connsiteY59-7726" fmla="*/ 1185161 h 2945610"/>
                <a:gd name="connsiteX60-7727" fmla="*/ 0 w 12192000"/>
                <a:gd name="connsiteY60-7728" fmla="*/ 1185722 h 2945610"/>
                <a:gd name="connsiteX61-7729" fmla="*/ 0 w 12192000"/>
                <a:gd name="connsiteY61-7730" fmla="*/ 4990 h 2945610"/>
                <a:gd name="connsiteX0-7731" fmla="*/ 0 w 12192000"/>
                <a:gd name="connsiteY0-7732" fmla="*/ 4990 h 2945610"/>
                <a:gd name="connsiteX1-7733" fmla="*/ 7119284 w 12192000"/>
                <a:gd name="connsiteY1-7734" fmla="*/ 10263 h 2945610"/>
                <a:gd name="connsiteX2-7735" fmla="*/ 7132707 w 12192000"/>
                <a:gd name="connsiteY2-7736" fmla="*/ 18048 h 2945610"/>
                <a:gd name="connsiteX3-7737" fmla="*/ 8131064 w 12192000"/>
                <a:gd name="connsiteY3-7738" fmla="*/ 18048 h 2945610"/>
                <a:gd name="connsiteX4-7739" fmla="*/ 8135528 w 12192000"/>
                <a:gd name="connsiteY4-7740" fmla="*/ 18048 h 2945610"/>
                <a:gd name="connsiteX5-7741" fmla="*/ 9122282 w 12192000"/>
                <a:gd name="connsiteY5-7742" fmla="*/ 18048 h 2945610"/>
                <a:gd name="connsiteX6-7743" fmla="*/ 9140528 w 12192000"/>
                <a:gd name="connsiteY6-7744" fmla="*/ 7464 h 2945610"/>
                <a:gd name="connsiteX7-7745" fmla="*/ 9140528 w 12192000"/>
                <a:gd name="connsiteY7-7746" fmla="*/ 6729 h 2945610"/>
                <a:gd name="connsiteX8-7747" fmla="*/ 9141162 w 12192000"/>
                <a:gd name="connsiteY8-7748" fmla="*/ 7097 h 2945610"/>
                <a:gd name="connsiteX9-7749" fmla="*/ 9153398 w 12192000"/>
                <a:gd name="connsiteY9-7750" fmla="*/ 0 h 2945610"/>
                <a:gd name="connsiteX10-7751" fmla="*/ 9153398 w 12192000"/>
                <a:gd name="connsiteY10-7752" fmla="*/ 14193 h 2945610"/>
                <a:gd name="connsiteX11-7753" fmla="*/ 9160044 w 12192000"/>
                <a:gd name="connsiteY11-7754" fmla="*/ 18048 h 2945610"/>
                <a:gd name="connsiteX12-7755" fmla="*/ 10158400 w 12192000"/>
                <a:gd name="connsiteY12-7756" fmla="*/ 18048 h 2945610"/>
                <a:gd name="connsiteX13-7757" fmla="*/ 10158400 w 12192000"/>
                <a:gd name="connsiteY13-7758" fmla="*/ 287339 h 2945610"/>
                <a:gd name="connsiteX14-7759" fmla="*/ 10162864 w 12192000"/>
                <a:gd name="connsiteY14-7760" fmla="*/ 287339 h 2945610"/>
                <a:gd name="connsiteX15-7761" fmla="*/ 10162864 w 12192000"/>
                <a:gd name="connsiteY15-7762" fmla="*/ 18048 h 2945610"/>
                <a:gd name="connsiteX16-7763" fmla="*/ 11149618 w 12192000"/>
                <a:gd name="connsiteY16-7764" fmla="*/ 18048 h 2945610"/>
                <a:gd name="connsiteX17-7765" fmla="*/ 11180734 w 12192000"/>
                <a:gd name="connsiteY17-7766" fmla="*/ 0 h 2945610"/>
                <a:gd name="connsiteX18-7767" fmla="*/ 11180734 w 12192000"/>
                <a:gd name="connsiteY18-7768" fmla="*/ 18048 h 2945610"/>
                <a:gd name="connsiteX19-7769" fmla="*/ 12160884 w 12192000"/>
                <a:gd name="connsiteY19-7770" fmla="*/ 18048 h 2945610"/>
                <a:gd name="connsiteX20-7771" fmla="*/ 12192000 w 12192000"/>
                <a:gd name="connsiteY20-7772" fmla="*/ 0 h 2945610"/>
                <a:gd name="connsiteX21-7773" fmla="*/ 12192000 w 12192000"/>
                <a:gd name="connsiteY21-7774" fmla="*/ 1176792 h 2945610"/>
                <a:gd name="connsiteX22-7775" fmla="*/ 12192000 w 12192000"/>
                <a:gd name="connsiteY22-7776" fmla="*/ 1180732 h 2945610"/>
                <a:gd name="connsiteX23-7777" fmla="*/ 12188602 w 12192000"/>
                <a:gd name="connsiteY23-7778" fmla="*/ 1178762 h 2945610"/>
                <a:gd name="connsiteX24-7779" fmla="*/ 11174128 w 12192000"/>
                <a:gd name="connsiteY24-7780" fmla="*/ 1767158 h 2945610"/>
                <a:gd name="connsiteX25-7781" fmla="*/ 11174128 w 12192000"/>
                <a:gd name="connsiteY25-7782" fmla="*/ 1180624 h 2945610"/>
                <a:gd name="connsiteX26-7783" fmla="*/ 10166452 w 12192000"/>
                <a:gd name="connsiteY26-7784" fmla="*/ 1765077 h 2945610"/>
                <a:gd name="connsiteX27-7785" fmla="*/ 10166452 w 12192000"/>
                <a:gd name="connsiteY27-7786" fmla="*/ 1769201 h 2945610"/>
                <a:gd name="connsiteX28-7787" fmla="*/ 10162896 w 12192000"/>
                <a:gd name="connsiteY28-7788" fmla="*/ 1767139 h 2945610"/>
                <a:gd name="connsiteX29-7789" fmla="*/ 10162864 w 12192000"/>
                <a:gd name="connsiteY29-7790" fmla="*/ 1767158 h 2945610"/>
                <a:gd name="connsiteX30-7791" fmla="*/ 10162864 w 12192000"/>
                <a:gd name="connsiteY30-7792" fmla="*/ 1767120 h 2945610"/>
                <a:gd name="connsiteX31-7793" fmla="*/ 9151990 w 12192000"/>
                <a:gd name="connsiteY31-7794" fmla="*/ 1180813 h 2945610"/>
                <a:gd name="connsiteX32-7795" fmla="*/ 9140528 w 12192000"/>
                <a:gd name="connsiteY32-7796" fmla="*/ 1187461 h 2945610"/>
                <a:gd name="connsiteX33-7797" fmla="*/ 9140528 w 12192000"/>
                <a:gd name="connsiteY33-7798" fmla="*/ 1184256 h 2945610"/>
                <a:gd name="connsiteX34-7799" fmla="*/ 8139115 w 12192000"/>
                <a:gd name="connsiteY34-7800" fmla="*/ 1765077 h 2945610"/>
                <a:gd name="connsiteX35-7801" fmla="*/ 8139115 w 12192000"/>
                <a:gd name="connsiteY35-7802" fmla="*/ 1769201 h 2945610"/>
                <a:gd name="connsiteX36-7803" fmla="*/ 8135560 w 12192000"/>
                <a:gd name="connsiteY36-7804" fmla="*/ 1767139 h 2945610"/>
                <a:gd name="connsiteX37-7805" fmla="*/ 8135527 w 12192000"/>
                <a:gd name="connsiteY37-7806" fmla="*/ 1767158 h 2945610"/>
                <a:gd name="connsiteX38-7807" fmla="*/ 8135527 w 12192000"/>
                <a:gd name="connsiteY38-7808" fmla="*/ 1767120 h 2945610"/>
                <a:gd name="connsiteX39-7809" fmla="*/ 8127487 w 12192000"/>
                <a:gd name="connsiteY39-7810" fmla="*/ 1762457 h 2945610"/>
                <a:gd name="connsiteX40-7811" fmla="*/ 7119284 w 12192000"/>
                <a:gd name="connsiteY40-7812" fmla="*/ 2347214 h 2945610"/>
                <a:gd name="connsiteX41-7813" fmla="*/ 7119284 w 12192000"/>
                <a:gd name="connsiteY41-7814" fmla="*/ 2355323 h 2945610"/>
                <a:gd name="connsiteX42-7815" fmla="*/ 7113383 w 12192000"/>
                <a:gd name="connsiteY42-7816" fmla="*/ 2351900 h 2945610"/>
                <a:gd name="connsiteX43-7817" fmla="*/ 6103727 w 12192000"/>
                <a:gd name="connsiteY43-7818" fmla="*/ 2937501 h 2945610"/>
                <a:gd name="connsiteX44-7819" fmla="*/ 6103727 w 12192000"/>
                <a:gd name="connsiteY44-7820" fmla="*/ 2945610 h 2945610"/>
                <a:gd name="connsiteX45-7821" fmla="*/ 5087399 w 12192000"/>
                <a:gd name="connsiteY45-7822" fmla="*/ 2356139 h 2945610"/>
                <a:gd name="connsiteX46-7823" fmla="*/ 5085013 w 12192000"/>
                <a:gd name="connsiteY46-7824" fmla="*/ 2357523 h 2945610"/>
                <a:gd name="connsiteX47-7825" fmla="*/ 5084646 w 12192000"/>
                <a:gd name="connsiteY47-7826" fmla="*/ 2361463 h 2945610"/>
                <a:gd name="connsiteX48-7827" fmla="*/ 3054863 w 12192000"/>
                <a:gd name="connsiteY48-7828" fmla="*/ 1185161 h 2945610"/>
                <a:gd name="connsiteX49-7829" fmla="*/ 3053896 w 12192000"/>
                <a:gd name="connsiteY49-7830" fmla="*/ 1185722 h 2945610"/>
                <a:gd name="connsiteX50-7831" fmla="*/ 3053896 w 12192000"/>
                <a:gd name="connsiteY50-7832" fmla="*/ 1184600 h 2945610"/>
                <a:gd name="connsiteX51-7833" fmla="*/ 3053896 w 12192000"/>
                <a:gd name="connsiteY51-7834" fmla="*/ 1184598 h 2945610"/>
                <a:gd name="connsiteX52-7835" fmla="*/ 3051900 w 12192000"/>
                <a:gd name="connsiteY52-7836" fmla="*/ 1183441 h 2945610"/>
                <a:gd name="connsiteX53-7837" fmla="*/ 2038189 w 12192000"/>
                <a:gd name="connsiteY53-7838" fmla="*/ 1771394 h 2945610"/>
                <a:gd name="connsiteX54-7839" fmla="*/ 2037962 w 12192000"/>
                <a:gd name="connsiteY54-7840" fmla="*/ 1774966 h 2945610"/>
                <a:gd name="connsiteX55-7841" fmla="*/ 1021058 w 12192000"/>
                <a:gd name="connsiteY55-7842" fmla="*/ 1185161 h 2945610"/>
                <a:gd name="connsiteX56-7843" fmla="*/ 1020091 w 12192000"/>
                <a:gd name="connsiteY56-7844" fmla="*/ 1185722 h 2945610"/>
                <a:gd name="connsiteX57-7845" fmla="*/ 1017871 w 12192000"/>
                <a:gd name="connsiteY57-7846" fmla="*/ 1774966 h 2945610"/>
                <a:gd name="connsiteX58-7847" fmla="*/ 967 w 12192000"/>
                <a:gd name="connsiteY58-7848" fmla="*/ 1185161 h 2945610"/>
                <a:gd name="connsiteX59-7849" fmla="*/ 0 w 12192000"/>
                <a:gd name="connsiteY59-7850" fmla="*/ 1185722 h 2945610"/>
                <a:gd name="connsiteX60-7851" fmla="*/ 0 w 12192000"/>
                <a:gd name="connsiteY60-7852" fmla="*/ 4990 h 2945610"/>
                <a:gd name="connsiteX0-7853" fmla="*/ 0 w 12192000"/>
                <a:gd name="connsiteY0-7854" fmla="*/ 4990 h 2945610"/>
                <a:gd name="connsiteX1-7855" fmla="*/ 7119284 w 12192000"/>
                <a:gd name="connsiteY1-7856" fmla="*/ 10263 h 2945610"/>
                <a:gd name="connsiteX2-7857" fmla="*/ 7132707 w 12192000"/>
                <a:gd name="connsiteY2-7858" fmla="*/ 18048 h 2945610"/>
                <a:gd name="connsiteX3-7859" fmla="*/ 8131064 w 12192000"/>
                <a:gd name="connsiteY3-7860" fmla="*/ 18048 h 2945610"/>
                <a:gd name="connsiteX4-7861" fmla="*/ 9122282 w 12192000"/>
                <a:gd name="connsiteY4-7862" fmla="*/ 18048 h 2945610"/>
                <a:gd name="connsiteX5-7863" fmla="*/ 9140528 w 12192000"/>
                <a:gd name="connsiteY5-7864" fmla="*/ 7464 h 2945610"/>
                <a:gd name="connsiteX6-7865" fmla="*/ 9140528 w 12192000"/>
                <a:gd name="connsiteY6-7866" fmla="*/ 6729 h 2945610"/>
                <a:gd name="connsiteX7-7867" fmla="*/ 9141162 w 12192000"/>
                <a:gd name="connsiteY7-7868" fmla="*/ 7097 h 2945610"/>
                <a:gd name="connsiteX8-7869" fmla="*/ 9153398 w 12192000"/>
                <a:gd name="connsiteY8-7870" fmla="*/ 0 h 2945610"/>
                <a:gd name="connsiteX9-7871" fmla="*/ 9153398 w 12192000"/>
                <a:gd name="connsiteY9-7872" fmla="*/ 14193 h 2945610"/>
                <a:gd name="connsiteX10-7873" fmla="*/ 9160044 w 12192000"/>
                <a:gd name="connsiteY10-7874" fmla="*/ 18048 h 2945610"/>
                <a:gd name="connsiteX11-7875" fmla="*/ 10158400 w 12192000"/>
                <a:gd name="connsiteY11-7876" fmla="*/ 18048 h 2945610"/>
                <a:gd name="connsiteX12-7877" fmla="*/ 10158400 w 12192000"/>
                <a:gd name="connsiteY12-7878" fmla="*/ 287339 h 2945610"/>
                <a:gd name="connsiteX13-7879" fmla="*/ 10162864 w 12192000"/>
                <a:gd name="connsiteY13-7880" fmla="*/ 287339 h 2945610"/>
                <a:gd name="connsiteX14-7881" fmla="*/ 10162864 w 12192000"/>
                <a:gd name="connsiteY14-7882" fmla="*/ 18048 h 2945610"/>
                <a:gd name="connsiteX15-7883" fmla="*/ 11149618 w 12192000"/>
                <a:gd name="connsiteY15-7884" fmla="*/ 18048 h 2945610"/>
                <a:gd name="connsiteX16-7885" fmla="*/ 11180734 w 12192000"/>
                <a:gd name="connsiteY16-7886" fmla="*/ 0 h 2945610"/>
                <a:gd name="connsiteX17-7887" fmla="*/ 11180734 w 12192000"/>
                <a:gd name="connsiteY17-7888" fmla="*/ 18048 h 2945610"/>
                <a:gd name="connsiteX18-7889" fmla="*/ 12160884 w 12192000"/>
                <a:gd name="connsiteY18-7890" fmla="*/ 18048 h 2945610"/>
                <a:gd name="connsiteX19-7891" fmla="*/ 12192000 w 12192000"/>
                <a:gd name="connsiteY19-7892" fmla="*/ 0 h 2945610"/>
                <a:gd name="connsiteX20-7893" fmla="*/ 12192000 w 12192000"/>
                <a:gd name="connsiteY20-7894" fmla="*/ 1176792 h 2945610"/>
                <a:gd name="connsiteX21-7895" fmla="*/ 12192000 w 12192000"/>
                <a:gd name="connsiteY21-7896" fmla="*/ 1180732 h 2945610"/>
                <a:gd name="connsiteX22-7897" fmla="*/ 12188602 w 12192000"/>
                <a:gd name="connsiteY22-7898" fmla="*/ 1178762 h 2945610"/>
                <a:gd name="connsiteX23-7899" fmla="*/ 11174128 w 12192000"/>
                <a:gd name="connsiteY23-7900" fmla="*/ 1767158 h 2945610"/>
                <a:gd name="connsiteX24-7901" fmla="*/ 11174128 w 12192000"/>
                <a:gd name="connsiteY24-7902" fmla="*/ 1180624 h 2945610"/>
                <a:gd name="connsiteX25-7903" fmla="*/ 10166452 w 12192000"/>
                <a:gd name="connsiteY25-7904" fmla="*/ 1765077 h 2945610"/>
                <a:gd name="connsiteX26-7905" fmla="*/ 10166452 w 12192000"/>
                <a:gd name="connsiteY26-7906" fmla="*/ 1769201 h 2945610"/>
                <a:gd name="connsiteX27-7907" fmla="*/ 10162896 w 12192000"/>
                <a:gd name="connsiteY27-7908" fmla="*/ 1767139 h 2945610"/>
                <a:gd name="connsiteX28-7909" fmla="*/ 10162864 w 12192000"/>
                <a:gd name="connsiteY28-7910" fmla="*/ 1767158 h 2945610"/>
                <a:gd name="connsiteX29-7911" fmla="*/ 10162864 w 12192000"/>
                <a:gd name="connsiteY29-7912" fmla="*/ 1767120 h 2945610"/>
                <a:gd name="connsiteX30-7913" fmla="*/ 9151990 w 12192000"/>
                <a:gd name="connsiteY30-7914" fmla="*/ 1180813 h 2945610"/>
                <a:gd name="connsiteX31-7915" fmla="*/ 9140528 w 12192000"/>
                <a:gd name="connsiteY31-7916" fmla="*/ 1187461 h 2945610"/>
                <a:gd name="connsiteX32-7917" fmla="*/ 9140528 w 12192000"/>
                <a:gd name="connsiteY32-7918" fmla="*/ 1184256 h 2945610"/>
                <a:gd name="connsiteX33-7919" fmla="*/ 8139115 w 12192000"/>
                <a:gd name="connsiteY33-7920" fmla="*/ 1765077 h 2945610"/>
                <a:gd name="connsiteX34-7921" fmla="*/ 8139115 w 12192000"/>
                <a:gd name="connsiteY34-7922" fmla="*/ 1769201 h 2945610"/>
                <a:gd name="connsiteX35-7923" fmla="*/ 8135560 w 12192000"/>
                <a:gd name="connsiteY35-7924" fmla="*/ 1767139 h 2945610"/>
                <a:gd name="connsiteX36-7925" fmla="*/ 8135527 w 12192000"/>
                <a:gd name="connsiteY36-7926" fmla="*/ 1767158 h 2945610"/>
                <a:gd name="connsiteX37-7927" fmla="*/ 8135527 w 12192000"/>
                <a:gd name="connsiteY37-7928" fmla="*/ 1767120 h 2945610"/>
                <a:gd name="connsiteX38-7929" fmla="*/ 8127487 w 12192000"/>
                <a:gd name="connsiteY38-7930" fmla="*/ 1762457 h 2945610"/>
                <a:gd name="connsiteX39-7931" fmla="*/ 7119284 w 12192000"/>
                <a:gd name="connsiteY39-7932" fmla="*/ 2347214 h 2945610"/>
                <a:gd name="connsiteX40-7933" fmla="*/ 7119284 w 12192000"/>
                <a:gd name="connsiteY40-7934" fmla="*/ 2355323 h 2945610"/>
                <a:gd name="connsiteX41-7935" fmla="*/ 7113383 w 12192000"/>
                <a:gd name="connsiteY41-7936" fmla="*/ 2351900 h 2945610"/>
                <a:gd name="connsiteX42-7937" fmla="*/ 6103727 w 12192000"/>
                <a:gd name="connsiteY42-7938" fmla="*/ 2937501 h 2945610"/>
                <a:gd name="connsiteX43-7939" fmla="*/ 6103727 w 12192000"/>
                <a:gd name="connsiteY43-7940" fmla="*/ 2945610 h 2945610"/>
                <a:gd name="connsiteX44-7941" fmla="*/ 5087399 w 12192000"/>
                <a:gd name="connsiteY44-7942" fmla="*/ 2356139 h 2945610"/>
                <a:gd name="connsiteX45-7943" fmla="*/ 5085013 w 12192000"/>
                <a:gd name="connsiteY45-7944" fmla="*/ 2357523 h 2945610"/>
                <a:gd name="connsiteX46-7945" fmla="*/ 5084646 w 12192000"/>
                <a:gd name="connsiteY46-7946" fmla="*/ 2361463 h 2945610"/>
                <a:gd name="connsiteX47-7947" fmla="*/ 3054863 w 12192000"/>
                <a:gd name="connsiteY47-7948" fmla="*/ 1185161 h 2945610"/>
                <a:gd name="connsiteX48-7949" fmla="*/ 3053896 w 12192000"/>
                <a:gd name="connsiteY48-7950" fmla="*/ 1185722 h 2945610"/>
                <a:gd name="connsiteX49-7951" fmla="*/ 3053896 w 12192000"/>
                <a:gd name="connsiteY49-7952" fmla="*/ 1184600 h 2945610"/>
                <a:gd name="connsiteX50-7953" fmla="*/ 3053896 w 12192000"/>
                <a:gd name="connsiteY50-7954" fmla="*/ 1184598 h 2945610"/>
                <a:gd name="connsiteX51-7955" fmla="*/ 3051900 w 12192000"/>
                <a:gd name="connsiteY51-7956" fmla="*/ 1183441 h 2945610"/>
                <a:gd name="connsiteX52-7957" fmla="*/ 2038189 w 12192000"/>
                <a:gd name="connsiteY52-7958" fmla="*/ 1771394 h 2945610"/>
                <a:gd name="connsiteX53-7959" fmla="*/ 2037962 w 12192000"/>
                <a:gd name="connsiteY53-7960" fmla="*/ 1774966 h 2945610"/>
                <a:gd name="connsiteX54-7961" fmla="*/ 1021058 w 12192000"/>
                <a:gd name="connsiteY54-7962" fmla="*/ 1185161 h 2945610"/>
                <a:gd name="connsiteX55-7963" fmla="*/ 1020091 w 12192000"/>
                <a:gd name="connsiteY55-7964" fmla="*/ 1185722 h 2945610"/>
                <a:gd name="connsiteX56-7965" fmla="*/ 1017871 w 12192000"/>
                <a:gd name="connsiteY56-7966" fmla="*/ 1774966 h 2945610"/>
                <a:gd name="connsiteX57-7967" fmla="*/ 967 w 12192000"/>
                <a:gd name="connsiteY57-7968" fmla="*/ 1185161 h 2945610"/>
                <a:gd name="connsiteX58-7969" fmla="*/ 0 w 12192000"/>
                <a:gd name="connsiteY58-7970" fmla="*/ 1185722 h 2945610"/>
                <a:gd name="connsiteX59-7971" fmla="*/ 0 w 12192000"/>
                <a:gd name="connsiteY59-7972" fmla="*/ 4990 h 2945610"/>
                <a:gd name="connsiteX0-7973" fmla="*/ 0 w 12192000"/>
                <a:gd name="connsiteY0-7974" fmla="*/ 4990 h 2945610"/>
                <a:gd name="connsiteX1-7975" fmla="*/ 7119284 w 12192000"/>
                <a:gd name="connsiteY1-7976" fmla="*/ 10263 h 2945610"/>
                <a:gd name="connsiteX2-7977" fmla="*/ 7132707 w 12192000"/>
                <a:gd name="connsiteY2-7978" fmla="*/ 18048 h 2945610"/>
                <a:gd name="connsiteX3-7979" fmla="*/ 8131064 w 12192000"/>
                <a:gd name="connsiteY3-7980" fmla="*/ 18048 h 2945610"/>
                <a:gd name="connsiteX4-7981" fmla="*/ 9122282 w 12192000"/>
                <a:gd name="connsiteY4-7982" fmla="*/ 18048 h 2945610"/>
                <a:gd name="connsiteX5-7983" fmla="*/ 9140528 w 12192000"/>
                <a:gd name="connsiteY5-7984" fmla="*/ 7464 h 2945610"/>
                <a:gd name="connsiteX6-7985" fmla="*/ 9140528 w 12192000"/>
                <a:gd name="connsiteY6-7986" fmla="*/ 6729 h 2945610"/>
                <a:gd name="connsiteX7-7987" fmla="*/ 9141162 w 12192000"/>
                <a:gd name="connsiteY7-7988" fmla="*/ 7097 h 2945610"/>
                <a:gd name="connsiteX8-7989" fmla="*/ 9153398 w 12192000"/>
                <a:gd name="connsiteY8-7990" fmla="*/ 0 h 2945610"/>
                <a:gd name="connsiteX9-7991" fmla="*/ 9153398 w 12192000"/>
                <a:gd name="connsiteY9-7992" fmla="*/ 14193 h 2945610"/>
                <a:gd name="connsiteX10-7993" fmla="*/ 9160044 w 12192000"/>
                <a:gd name="connsiteY10-7994" fmla="*/ 18048 h 2945610"/>
                <a:gd name="connsiteX11-7995" fmla="*/ 10158400 w 12192000"/>
                <a:gd name="connsiteY11-7996" fmla="*/ 18048 h 2945610"/>
                <a:gd name="connsiteX12-7997" fmla="*/ 10158400 w 12192000"/>
                <a:gd name="connsiteY12-7998" fmla="*/ 287339 h 2945610"/>
                <a:gd name="connsiteX13-7999" fmla="*/ 10162864 w 12192000"/>
                <a:gd name="connsiteY13-8000" fmla="*/ 18048 h 2945610"/>
                <a:gd name="connsiteX14-8001" fmla="*/ 11149618 w 12192000"/>
                <a:gd name="connsiteY14-8002" fmla="*/ 18048 h 2945610"/>
                <a:gd name="connsiteX15-8003" fmla="*/ 11180734 w 12192000"/>
                <a:gd name="connsiteY15-8004" fmla="*/ 0 h 2945610"/>
                <a:gd name="connsiteX16-8005" fmla="*/ 11180734 w 12192000"/>
                <a:gd name="connsiteY16-8006" fmla="*/ 18048 h 2945610"/>
                <a:gd name="connsiteX17-8007" fmla="*/ 12160884 w 12192000"/>
                <a:gd name="connsiteY17-8008" fmla="*/ 18048 h 2945610"/>
                <a:gd name="connsiteX18-8009" fmla="*/ 12192000 w 12192000"/>
                <a:gd name="connsiteY18-8010" fmla="*/ 0 h 2945610"/>
                <a:gd name="connsiteX19-8011" fmla="*/ 12192000 w 12192000"/>
                <a:gd name="connsiteY19-8012" fmla="*/ 1176792 h 2945610"/>
                <a:gd name="connsiteX20-8013" fmla="*/ 12192000 w 12192000"/>
                <a:gd name="connsiteY20-8014" fmla="*/ 1180732 h 2945610"/>
                <a:gd name="connsiteX21-8015" fmla="*/ 12188602 w 12192000"/>
                <a:gd name="connsiteY21-8016" fmla="*/ 1178762 h 2945610"/>
                <a:gd name="connsiteX22-8017" fmla="*/ 11174128 w 12192000"/>
                <a:gd name="connsiteY22-8018" fmla="*/ 1767158 h 2945610"/>
                <a:gd name="connsiteX23-8019" fmla="*/ 11174128 w 12192000"/>
                <a:gd name="connsiteY23-8020" fmla="*/ 1180624 h 2945610"/>
                <a:gd name="connsiteX24-8021" fmla="*/ 10166452 w 12192000"/>
                <a:gd name="connsiteY24-8022" fmla="*/ 1765077 h 2945610"/>
                <a:gd name="connsiteX25-8023" fmla="*/ 10166452 w 12192000"/>
                <a:gd name="connsiteY25-8024" fmla="*/ 1769201 h 2945610"/>
                <a:gd name="connsiteX26-8025" fmla="*/ 10162896 w 12192000"/>
                <a:gd name="connsiteY26-8026" fmla="*/ 1767139 h 2945610"/>
                <a:gd name="connsiteX27-8027" fmla="*/ 10162864 w 12192000"/>
                <a:gd name="connsiteY27-8028" fmla="*/ 1767158 h 2945610"/>
                <a:gd name="connsiteX28-8029" fmla="*/ 10162864 w 12192000"/>
                <a:gd name="connsiteY28-8030" fmla="*/ 1767120 h 2945610"/>
                <a:gd name="connsiteX29-8031" fmla="*/ 9151990 w 12192000"/>
                <a:gd name="connsiteY29-8032" fmla="*/ 1180813 h 2945610"/>
                <a:gd name="connsiteX30-8033" fmla="*/ 9140528 w 12192000"/>
                <a:gd name="connsiteY30-8034" fmla="*/ 1187461 h 2945610"/>
                <a:gd name="connsiteX31-8035" fmla="*/ 9140528 w 12192000"/>
                <a:gd name="connsiteY31-8036" fmla="*/ 1184256 h 2945610"/>
                <a:gd name="connsiteX32-8037" fmla="*/ 8139115 w 12192000"/>
                <a:gd name="connsiteY32-8038" fmla="*/ 1765077 h 2945610"/>
                <a:gd name="connsiteX33-8039" fmla="*/ 8139115 w 12192000"/>
                <a:gd name="connsiteY33-8040" fmla="*/ 1769201 h 2945610"/>
                <a:gd name="connsiteX34-8041" fmla="*/ 8135560 w 12192000"/>
                <a:gd name="connsiteY34-8042" fmla="*/ 1767139 h 2945610"/>
                <a:gd name="connsiteX35-8043" fmla="*/ 8135527 w 12192000"/>
                <a:gd name="connsiteY35-8044" fmla="*/ 1767158 h 2945610"/>
                <a:gd name="connsiteX36-8045" fmla="*/ 8135527 w 12192000"/>
                <a:gd name="connsiteY36-8046" fmla="*/ 1767120 h 2945610"/>
                <a:gd name="connsiteX37-8047" fmla="*/ 8127487 w 12192000"/>
                <a:gd name="connsiteY37-8048" fmla="*/ 1762457 h 2945610"/>
                <a:gd name="connsiteX38-8049" fmla="*/ 7119284 w 12192000"/>
                <a:gd name="connsiteY38-8050" fmla="*/ 2347214 h 2945610"/>
                <a:gd name="connsiteX39-8051" fmla="*/ 7119284 w 12192000"/>
                <a:gd name="connsiteY39-8052" fmla="*/ 2355323 h 2945610"/>
                <a:gd name="connsiteX40-8053" fmla="*/ 7113383 w 12192000"/>
                <a:gd name="connsiteY40-8054" fmla="*/ 2351900 h 2945610"/>
                <a:gd name="connsiteX41-8055" fmla="*/ 6103727 w 12192000"/>
                <a:gd name="connsiteY41-8056" fmla="*/ 2937501 h 2945610"/>
                <a:gd name="connsiteX42-8057" fmla="*/ 6103727 w 12192000"/>
                <a:gd name="connsiteY42-8058" fmla="*/ 2945610 h 2945610"/>
                <a:gd name="connsiteX43-8059" fmla="*/ 5087399 w 12192000"/>
                <a:gd name="connsiteY43-8060" fmla="*/ 2356139 h 2945610"/>
                <a:gd name="connsiteX44-8061" fmla="*/ 5085013 w 12192000"/>
                <a:gd name="connsiteY44-8062" fmla="*/ 2357523 h 2945610"/>
                <a:gd name="connsiteX45-8063" fmla="*/ 5084646 w 12192000"/>
                <a:gd name="connsiteY45-8064" fmla="*/ 2361463 h 2945610"/>
                <a:gd name="connsiteX46-8065" fmla="*/ 3054863 w 12192000"/>
                <a:gd name="connsiteY46-8066" fmla="*/ 1185161 h 2945610"/>
                <a:gd name="connsiteX47-8067" fmla="*/ 3053896 w 12192000"/>
                <a:gd name="connsiteY47-8068" fmla="*/ 1185722 h 2945610"/>
                <a:gd name="connsiteX48-8069" fmla="*/ 3053896 w 12192000"/>
                <a:gd name="connsiteY48-8070" fmla="*/ 1184600 h 2945610"/>
                <a:gd name="connsiteX49-8071" fmla="*/ 3053896 w 12192000"/>
                <a:gd name="connsiteY49-8072" fmla="*/ 1184598 h 2945610"/>
                <a:gd name="connsiteX50-8073" fmla="*/ 3051900 w 12192000"/>
                <a:gd name="connsiteY50-8074" fmla="*/ 1183441 h 2945610"/>
                <a:gd name="connsiteX51-8075" fmla="*/ 2038189 w 12192000"/>
                <a:gd name="connsiteY51-8076" fmla="*/ 1771394 h 2945610"/>
                <a:gd name="connsiteX52-8077" fmla="*/ 2037962 w 12192000"/>
                <a:gd name="connsiteY52-8078" fmla="*/ 1774966 h 2945610"/>
                <a:gd name="connsiteX53-8079" fmla="*/ 1021058 w 12192000"/>
                <a:gd name="connsiteY53-8080" fmla="*/ 1185161 h 2945610"/>
                <a:gd name="connsiteX54-8081" fmla="*/ 1020091 w 12192000"/>
                <a:gd name="connsiteY54-8082" fmla="*/ 1185722 h 2945610"/>
                <a:gd name="connsiteX55-8083" fmla="*/ 1017871 w 12192000"/>
                <a:gd name="connsiteY55-8084" fmla="*/ 1774966 h 2945610"/>
                <a:gd name="connsiteX56-8085" fmla="*/ 967 w 12192000"/>
                <a:gd name="connsiteY56-8086" fmla="*/ 1185161 h 2945610"/>
                <a:gd name="connsiteX57-8087" fmla="*/ 0 w 12192000"/>
                <a:gd name="connsiteY57-8088" fmla="*/ 1185722 h 2945610"/>
                <a:gd name="connsiteX58-8089" fmla="*/ 0 w 12192000"/>
                <a:gd name="connsiteY58-8090" fmla="*/ 4990 h 2945610"/>
                <a:gd name="connsiteX0-8091" fmla="*/ 0 w 12192000"/>
                <a:gd name="connsiteY0-8092" fmla="*/ 4990 h 2945610"/>
                <a:gd name="connsiteX1-8093" fmla="*/ 7119284 w 12192000"/>
                <a:gd name="connsiteY1-8094" fmla="*/ 10263 h 2945610"/>
                <a:gd name="connsiteX2-8095" fmla="*/ 7132707 w 12192000"/>
                <a:gd name="connsiteY2-8096" fmla="*/ 18048 h 2945610"/>
                <a:gd name="connsiteX3-8097" fmla="*/ 8131064 w 12192000"/>
                <a:gd name="connsiteY3-8098" fmla="*/ 18048 h 2945610"/>
                <a:gd name="connsiteX4-8099" fmla="*/ 9122282 w 12192000"/>
                <a:gd name="connsiteY4-8100" fmla="*/ 18048 h 2945610"/>
                <a:gd name="connsiteX5-8101" fmla="*/ 9140528 w 12192000"/>
                <a:gd name="connsiteY5-8102" fmla="*/ 7464 h 2945610"/>
                <a:gd name="connsiteX6-8103" fmla="*/ 9140528 w 12192000"/>
                <a:gd name="connsiteY6-8104" fmla="*/ 6729 h 2945610"/>
                <a:gd name="connsiteX7-8105" fmla="*/ 9141162 w 12192000"/>
                <a:gd name="connsiteY7-8106" fmla="*/ 7097 h 2945610"/>
                <a:gd name="connsiteX8-8107" fmla="*/ 9153398 w 12192000"/>
                <a:gd name="connsiteY8-8108" fmla="*/ 0 h 2945610"/>
                <a:gd name="connsiteX9-8109" fmla="*/ 9153398 w 12192000"/>
                <a:gd name="connsiteY9-8110" fmla="*/ 14193 h 2945610"/>
                <a:gd name="connsiteX10-8111" fmla="*/ 9160044 w 12192000"/>
                <a:gd name="connsiteY10-8112" fmla="*/ 18048 h 2945610"/>
                <a:gd name="connsiteX11-8113" fmla="*/ 10158400 w 12192000"/>
                <a:gd name="connsiteY11-8114" fmla="*/ 18048 h 2945610"/>
                <a:gd name="connsiteX12-8115" fmla="*/ 10162864 w 12192000"/>
                <a:gd name="connsiteY12-8116" fmla="*/ 18048 h 2945610"/>
                <a:gd name="connsiteX13-8117" fmla="*/ 11149618 w 12192000"/>
                <a:gd name="connsiteY13-8118" fmla="*/ 18048 h 2945610"/>
                <a:gd name="connsiteX14-8119" fmla="*/ 11180734 w 12192000"/>
                <a:gd name="connsiteY14-8120" fmla="*/ 0 h 2945610"/>
                <a:gd name="connsiteX15-8121" fmla="*/ 11180734 w 12192000"/>
                <a:gd name="connsiteY15-8122" fmla="*/ 18048 h 2945610"/>
                <a:gd name="connsiteX16-8123" fmla="*/ 12160884 w 12192000"/>
                <a:gd name="connsiteY16-8124" fmla="*/ 18048 h 2945610"/>
                <a:gd name="connsiteX17-8125" fmla="*/ 12192000 w 12192000"/>
                <a:gd name="connsiteY17-8126" fmla="*/ 0 h 2945610"/>
                <a:gd name="connsiteX18-8127" fmla="*/ 12192000 w 12192000"/>
                <a:gd name="connsiteY18-8128" fmla="*/ 1176792 h 2945610"/>
                <a:gd name="connsiteX19-8129" fmla="*/ 12192000 w 12192000"/>
                <a:gd name="connsiteY19-8130" fmla="*/ 1180732 h 2945610"/>
                <a:gd name="connsiteX20-8131" fmla="*/ 12188602 w 12192000"/>
                <a:gd name="connsiteY20-8132" fmla="*/ 1178762 h 2945610"/>
                <a:gd name="connsiteX21-8133" fmla="*/ 11174128 w 12192000"/>
                <a:gd name="connsiteY21-8134" fmla="*/ 1767158 h 2945610"/>
                <a:gd name="connsiteX22-8135" fmla="*/ 11174128 w 12192000"/>
                <a:gd name="connsiteY22-8136" fmla="*/ 1180624 h 2945610"/>
                <a:gd name="connsiteX23-8137" fmla="*/ 10166452 w 12192000"/>
                <a:gd name="connsiteY23-8138" fmla="*/ 1765077 h 2945610"/>
                <a:gd name="connsiteX24-8139" fmla="*/ 10166452 w 12192000"/>
                <a:gd name="connsiteY24-8140" fmla="*/ 1769201 h 2945610"/>
                <a:gd name="connsiteX25-8141" fmla="*/ 10162896 w 12192000"/>
                <a:gd name="connsiteY25-8142" fmla="*/ 1767139 h 2945610"/>
                <a:gd name="connsiteX26-8143" fmla="*/ 10162864 w 12192000"/>
                <a:gd name="connsiteY26-8144" fmla="*/ 1767158 h 2945610"/>
                <a:gd name="connsiteX27-8145" fmla="*/ 10162864 w 12192000"/>
                <a:gd name="connsiteY27-8146" fmla="*/ 1767120 h 2945610"/>
                <a:gd name="connsiteX28-8147" fmla="*/ 9151990 w 12192000"/>
                <a:gd name="connsiteY28-8148" fmla="*/ 1180813 h 2945610"/>
                <a:gd name="connsiteX29-8149" fmla="*/ 9140528 w 12192000"/>
                <a:gd name="connsiteY29-8150" fmla="*/ 1187461 h 2945610"/>
                <a:gd name="connsiteX30-8151" fmla="*/ 9140528 w 12192000"/>
                <a:gd name="connsiteY30-8152" fmla="*/ 1184256 h 2945610"/>
                <a:gd name="connsiteX31-8153" fmla="*/ 8139115 w 12192000"/>
                <a:gd name="connsiteY31-8154" fmla="*/ 1765077 h 2945610"/>
                <a:gd name="connsiteX32-8155" fmla="*/ 8139115 w 12192000"/>
                <a:gd name="connsiteY32-8156" fmla="*/ 1769201 h 2945610"/>
                <a:gd name="connsiteX33-8157" fmla="*/ 8135560 w 12192000"/>
                <a:gd name="connsiteY33-8158" fmla="*/ 1767139 h 2945610"/>
                <a:gd name="connsiteX34-8159" fmla="*/ 8135527 w 12192000"/>
                <a:gd name="connsiteY34-8160" fmla="*/ 1767158 h 2945610"/>
                <a:gd name="connsiteX35-8161" fmla="*/ 8135527 w 12192000"/>
                <a:gd name="connsiteY35-8162" fmla="*/ 1767120 h 2945610"/>
                <a:gd name="connsiteX36-8163" fmla="*/ 8127487 w 12192000"/>
                <a:gd name="connsiteY36-8164" fmla="*/ 1762457 h 2945610"/>
                <a:gd name="connsiteX37-8165" fmla="*/ 7119284 w 12192000"/>
                <a:gd name="connsiteY37-8166" fmla="*/ 2347214 h 2945610"/>
                <a:gd name="connsiteX38-8167" fmla="*/ 7119284 w 12192000"/>
                <a:gd name="connsiteY38-8168" fmla="*/ 2355323 h 2945610"/>
                <a:gd name="connsiteX39-8169" fmla="*/ 7113383 w 12192000"/>
                <a:gd name="connsiteY39-8170" fmla="*/ 2351900 h 2945610"/>
                <a:gd name="connsiteX40-8171" fmla="*/ 6103727 w 12192000"/>
                <a:gd name="connsiteY40-8172" fmla="*/ 2937501 h 2945610"/>
                <a:gd name="connsiteX41-8173" fmla="*/ 6103727 w 12192000"/>
                <a:gd name="connsiteY41-8174" fmla="*/ 2945610 h 2945610"/>
                <a:gd name="connsiteX42-8175" fmla="*/ 5087399 w 12192000"/>
                <a:gd name="connsiteY42-8176" fmla="*/ 2356139 h 2945610"/>
                <a:gd name="connsiteX43-8177" fmla="*/ 5085013 w 12192000"/>
                <a:gd name="connsiteY43-8178" fmla="*/ 2357523 h 2945610"/>
                <a:gd name="connsiteX44-8179" fmla="*/ 5084646 w 12192000"/>
                <a:gd name="connsiteY44-8180" fmla="*/ 2361463 h 2945610"/>
                <a:gd name="connsiteX45-8181" fmla="*/ 3054863 w 12192000"/>
                <a:gd name="connsiteY45-8182" fmla="*/ 1185161 h 2945610"/>
                <a:gd name="connsiteX46-8183" fmla="*/ 3053896 w 12192000"/>
                <a:gd name="connsiteY46-8184" fmla="*/ 1185722 h 2945610"/>
                <a:gd name="connsiteX47-8185" fmla="*/ 3053896 w 12192000"/>
                <a:gd name="connsiteY47-8186" fmla="*/ 1184600 h 2945610"/>
                <a:gd name="connsiteX48-8187" fmla="*/ 3053896 w 12192000"/>
                <a:gd name="connsiteY48-8188" fmla="*/ 1184598 h 2945610"/>
                <a:gd name="connsiteX49-8189" fmla="*/ 3051900 w 12192000"/>
                <a:gd name="connsiteY49-8190" fmla="*/ 1183441 h 2945610"/>
                <a:gd name="connsiteX50-8191" fmla="*/ 2038189 w 12192000"/>
                <a:gd name="connsiteY50-8192" fmla="*/ 1771394 h 2945610"/>
                <a:gd name="connsiteX51-8193" fmla="*/ 2037962 w 12192000"/>
                <a:gd name="connsiteY51-8194" fmla="*/ 1774966 h 2945610"/>
                <a:gd name="connsiteX52-8195" fmla="*/ 1021058 w 12192000"/>
                <a:gd name="connsiteY52-8196" fmla="*/ 1185161 h 2945610"/>
                <a:gd name="connsiteX53-8197" fmla="*/ 1020091 w 12192000"/>
                <a:gd name="connsiteY53-8198" fmla="*/ 1185722 h 2945610"/>
                <a:gd name="connsiteX54-8199" fmla="*/ 1017871 w 12192000"/>
                <a:gd name="connsiteY54-8200" fmla="*/ 1774966 h 2945610"/>
                <a:gd name="connsiteX55-8201" fmla="*/ 967 w 12192000"/>
                <a:gd name="connsiteY55-8202" fmla="*/ 1185161 h 2945610"/>
                <a:gd name="connsiteX56-8203" fmla="*/ 0 w 12192000"/>
                <a:gd name="connsiteY56-8204" fmla="*/ 1185722 h 2945610"/>
                <a:gd name="connsiteX57-8205" fmla="*/ 0 w 12192000"/>
                <a:gd name="connsiteY57-8206" fmla="*/ 4990 h 2945610"/>
                <a:gd name="connsiteX0-8207" fmla="*/ 0 w 12192000"/>
                <a:gd name="connsiteY0-8208" fmla="*/ 4990 h 2945610"/>
                <a:gd name="connsiteX1-8209" fmla="*/ 7119284 w 12192000"/>
                <a:gd name="connsiteY1-8210" fmla="*/ 10263 h 2945610"/>
                <a:gd name="connsiteX2-8211" fmla="*/ 7132707 w 12192000"/>
                <a:gd name="connsiteY2-8212" fmla="*/ 18048 h 2945610"/>
                <a:gd name="connsiteX3-8213" fmla="*/ 8131064 w 12192000"/>
                <a:gd name="connsiteY3-8214" fmla="*/ 18048 h 2945610"/>
                <a:gd name="connsiteX4-8215" fmla="*/ 9122282 w 12192000"/>
                <a:gd name="connsiteY4-8216" fmla="*/ 18048 h 2945610"/>
                <a:gd name="connsiteX5-8217" fmla="*/ 9140528 w 12192000"/>
                <a:gd name="connsiteY5-8218" fmla="*/ 7464 h 2945610"/>
                <a:gd name="connsiteX6-8219" fmla="*/ 9140528 w 12192000"/>
                <a:gd name="connsiteY6-8220" fmla="*/ 6729 h 2945610"/>
                <a:gd name="connsiteX7-8221" fmla="*/ 9141162 w 12192000"/>
                <a:gd name="connsiteY7-8222" fmla="*/ 7097 h 2945610"/>
                <a:gd name="connsiteX8-8223" fmla="*/ 9153398 w 12192000"/>
                <a:gd name="connsiteY8-8224" fmla="*/ 0 h 2945610"/>
                <a:gd name="connsiteX9-8225" fmla="*/ 9153398 w 12192000"/>
                <a:gd name="connsiteY9-8226" fmla="*/ 14193 h 2945610"/>
                <a:gd name="connsiteX10-8227" fmla="*/ 9160044 w 12192000"/>
                <a:gd name="connsiteY10-8228" fmla="*/ 18048 h 2945610"/>
                <a:gd name="connsiteX11-8229" fmla="*/ 10158400 w 12192000"/>
                <a:gd name="connsiteY11-8230" fmla="*/ 18048 h 2945610"/>
                <a:gd name="connsiteX12-8231" fmla="*/ 10162864 w 12192000"/>
                <a:gd name="connsiteY12-8232" fmla="*/ 18048 h 2945610"/>
                <a:gd name="connsiteX13-8233" fmla="*/ 11149618 w 12192000"/>
                <a:gd name="connsiteY13-8234" fmla="*/ 18048 h 2945610"/>
                <a:gd name="connsiteX14-8235" fmla="*/ 11180734 w 12192000"/>
                <a:gd name="connsiteY14-8236" fmla="*/ 0 h 2945610"/>
                <a:gd name="connsiteX15-8237" fmla="*/ 12160884 w 12192000"/>
                <a:gd name="connsiteY15-8238" fmla="*/ 18048 h 2945610"/>
                <a:gd name="connsiteX16-8239" fmla="*/ 12192000 w 12192000"/>
                <a:gd name="connsiteY16-8240" fmla="*/ 0 h 2945610"/>
                <a:gd name="connsiteX17-8241" fmla="*/ 12192000 w 12192000"/>
                <a:gd name="connsiteY17-8242" fmla="*/ 1176792 h 2945610"/>
                <a:gd name="connsiteX18-8243" fmla="*/ 12192000 w 12192000"/>
                <a:gd name="connsiteY18-8244" fmla="*/ 1180732 h 2945610"/>
                <a:gd name="connsiteX19-8245" fmla="*/ 12188602 w 12192000"/>
                <a:gd name="connsiteY19-8246" fmla="*/ 1178762 h 2945610"/>
                <a:gd name="connsiteX20-8247" fmla="*/ 11174128 w 12192000"/>
                <a:gd name="connsiteY20-8248" fmla="*/ 1767158 h 2945610"/>
                <a:gd name="connsiteX21-8249" fmla="*/ 11174128 w 12192000"/>
                <a:gd name="connsiteY21-8250" fmla="*/ 1180624 h 2945610"/>
                <a:gd name="connsiteX22-8251" fmla="*/ 10166452 w 12192000"/>
                <a:gd name="connsiteY22-8252" fmla="*/ 1765077 h 2945610"/>
                <a:gd name="connsiteX23-8253" fmla="*/ 10166452 w 12192000"/>
                <a:gd name="connsiteY23-8254" fmla="*/ 1769201 h 2945610"/>
                <a:gd name="connsiteX24-8255" fmla="*/ 10162896 w 12192000"/>
                <a:gd name="connsiteY24-8256" fmla="*/ 1767139 h 2945610"/>
                <a:gd name="connsiteX25-8257" fmla="*/ 10162864 w 12192000"/>
                <a:gd name="connsiteY25-8258" fmla="*/ 1767158 h 2945610"/>
                <a:gd name="connsiteX26-8259" fmla="*/ 10162864 w 12192000"/>
                <a:gd name="connsiteY26-8260" fmla="*/ 1767120 h 2945610"/>
                <a:gd name="connsiteX27-8261" fmla="*/ 9151990 w 12192000"/>
                <a:gd name="connsiteY27-8262" fmla="*/ 1180813 h 2945610"/>
                <a:gd name="connsiteX28-8263" fmla="*/ 9140528 w 12192000"/>
                <a:gd name="connsiteY28-8264" fmla="*/ 1187461 h 2945610"/>
                <a:gd name="connsiteX29-8265" fmla="*/ 9140528 w 12192000"/>
                <a:gd name="connsiteY29-8266" fmla="*/ 1184256 h 2945610"/>
                <a:gd name="connsiteX30-8267" fmla="*/ 8139115 w 12192000"/>
                <a:gd name="connsiteY30-8268" fmla="*/ 1765077 h 2945610"/>
                <a:gd name="connsiteX31-8269" fmla="*/ 8139115 w 12192000"/>
                <a:gd name="connsiteY31-8270" fmla="*/ 1769201 h 2945610"/>
                <a:gd name="connsiteX32-8271" fmla="*/ 8135560 w 12192000"/>
                <a:gd name="connsiteY32-8272" fmla="*/ 1767139 h 2945610"/>
                <a:gd name="connsiteX33-8273" fmla="*/ 8135527 w 12192000"/>
                <a:gd name="connsiteY33-8274" fmla="*/ 1767158 h 2945610"/>
                <a:gd name="connsiteX34-8275" fmla="*/ 8135527 w 12192000"/>
                <a:gd name="connsiteY34-8276" fmla="*/ 1767120 h 2945610"/>
                <a:gd name="connsiteX35-8277" fmla="*/ 8127487 w 12192000"/>
                <a:gd name="connsiteY35-8278" fmla="*/ 1762457 h 2945610"/>
                <a:gd name="connsiteX36-8279" fmla="*/ 7119284 w 12192000"/>
                <a:gd name="connsiteY36-8280" fmla="*/ 2347214 h 2945610"/>
                <a:gd name="connsiteX37-8281" fmla="*/ 7119284 w 12192000"/>
                <a:gd name="connsiteY37-8282" fmla="*/ 2355323 h 2945610"/>
                <a:gd name="connsiteX38-8283" fmla="*/ 7113383 w 12192000"/>
                <a:gd name="connsiteY38-8284" fmla="*/ 2351900 h 2945610"/>
                <a:gd name="connsiteX39-8285" fmla="*/ 6103727 w 12192000"/>
                <a:gd name="connsiteY39-8286" fmla="*/ 2937501 h 2945610"/>
                <a:gd name="connsiteX40-8287" fmla="*/ 6103727 w 12192000"/>
                <a:gd name="connsiteY40-8288" fmla="*/ 2945610 h 2945610"/>
                <a:gd name="connsiteX41-8289" fmla="*/ 5087399 w 12192000"/>
                <a:gd name="connsiteY41-8290" fmla="*/ 2356139 h 2945610"/>
                <a:gd name="connsiteX42-8291" fmla="*/ 5085013 w 12192000"/>
                <a:gd name="connsiteY42-8292" fmla="*/ 2357523 h 2945610"/>
                <a:gd name="connsiteX43-8293" fmla="*/ 5084646 w 12192000"/>
                <a:gd name="connsiteY43-8294" fmla="*/ 2361463 h 2945610"/>
                <a:gd name="connsiteX44-8295" fmla="*/ 3054863 w 12192000"/>
                <a:gd name="connsiteY44-8296" fmla="*/ 1185161 h 2945610"/>
                <a:gd name="connsiteX45-8297" fmla="*/ 3053896 w 12192000"/>
                <a:gd name="connsiteY45-8298" fmla="*/ 1185722 h 2945610"/>
                <a:gd name="connsiteX46-8299" fmla="*/ 3053896 w 12192000"/>
                <a:gd name="connsiteY46-8300" fmla="*/ 1184600 h 2945610"/>
                <a:gd name="connsiteX47-8301" fmla="*/ 3053896 w 12192000"/>
                <a:gd name="connsiteY47-8302" fmla="*/ 1184598 h 2945610"/>
                <a:gd name="connsiteX48-8303" fmla="*/ 3051900 w 12192000"/>
                <a:gd name="connsiteY48-8304" fmla="*/ 1183441 h 2945610"/>
                <a:gd name="connsiteX49-8305" fmla="*/ 2038189 w 12192000"/>
                <a:gd name="connsiteY49-8306" fmla="*/ 1771394 h 2945610"/>
                <a:gd name="connsiteX50-8307" fmla="*/ 2037962 w 12192000"/>
                <a:gd name="connsiteY50-8308" fmla="*/ 1774966 h 2945610"/>
                <a:gd name="connsiteX51-8309" fmla="*/ 1021058 w 12192000"/>
                <a:gd name="connsiteY51-8310" fmla="*/ 1185161 h 2945610"/>
                <a:gd name="connsiteX52-8311" fmla="*/ 1020091 w 12192000"/>
                <a:gd name="connsiteY52-8312" fmla="*/ 1185722 h 2945610"/>
                <a:gd name="connsiteX53-8313" fmla="*/ 1017871 w 12192000"/>
                <a:gd name="connsiteY53-8314" fmla="*/ 1774966 h 2945610"/>
                <a:gd name="connsiteX54-8315" fmla="*/ 967 w 12192000"/>
                <a:gd name="connsiteY54-8316" fmla="*/ 1185161 h 2945610"/>
                <a:gd name="connsiteX55-8317" fmla="*/ 0 w 12192000"/>
                <a:gd name="connsiteY55-8318" fmla="*/ 1185722 h 2945610"/>
                <a:gd name="connsiteX56-8319" fmla="*/ 0 w 12192000"/>
                <a:gd name="connsiteY56-8320" fmla="*/ 4990 h 2945610"/>
                <a:gd name="connsiteX0-8321" fmla="*/ 0 w 12192000"/>
                <a:gd name="connsiteY0-8322" fmla="*/ 4990 h 2945610"/>
                <a:gd name="connsiteX1-8323" fmla="*/ 7119284 w 12192000"/>
                <a:gd name="connsiteY1-8324" fmla="*/ 10263 h 2945610"/>
                <a:gd name="connsiteX2-8325" fmla="*/ 7132707 w 12192000"/>
                <a:gd name="connsiteY2-8326" fmla="*/ 18048 h 2945610"/>
                <a:gd name="connsiteX3-8327" fmla="*/ 8131064 w 12192000"/>
                <a:gd name="connsiteY3-8328" fmla="*/ 18048 h 2945610"/>
                <a:gd name="connsiteX4-8329" fmla="*/ 9122282 w 12192000"/>
                <a:gd name="connsiteY4-8330" fmla="*/ 18048 h 2945610"/>
                <a:gd name="connsiteX5-8331" fmla="*/ 9140528 w 12192000"/>
                <a:gd name="connsiteY5-8332" fmla="*/ 7464 h 2945610"/>
                <a:gd name="connsiteX6-8333" fmla="*/ 9140528 w 12192000"/>
                <a:gd name="connsiteY6-8334" fmla="*/ 6729 h 2945610"/>
                <a:gd name="connsiteX7-8335" fmla="*/ 9141162 w 12192000"/>
                <a:gd name="connsiteY7-8336" fmla="*/ 7097 h 2945610"/>
                <a:gd name="connsiteX8-8337" fmla="*/ 9153398 w 12192000"/>
                <a:gd name="connsiteY8-8338" fmla="*/ 0 h 2945610"/>
                <a:gd name="connsiteX9-8339" fmla="*/ 9153398 w 12192000"/>
                <a:gd name="connsiteY9-8340" fmla="*/ 14193 h 2945610"/>
                <a:gd name="connsiteX10-8341" fmla="*/ 9160044 w 12192000"/>
                <a:gd name="connsiteY10-8342" fmla="*/ 18048 h 2945610"/>
                <a:gd name="connsiteX11-8343" fmla="*/ 10158400 w 12192000"/>
                <a:gd name="connsiteY11-8344" fmla="*/ 18048 h 2945610"/>
                <a:gd name="connsiteX12-8345" fmla="*/ 10162864 w 12192000"/>
                <a:gd name="connsiteY12-8346" fmla="*/ 18048 h 2945610"/>
                <a:gd name="connsiteX13-8347" fmla="*/ 11149618 w 12192000"/>
                <a:gd name="connsiteY13-8348" fmla="*/ 18048 h 2945610"/>
                <a:gd name="connsiteX14-8349" fmla="*/ 12160884 w 12192000"/>
                <a:gd name="connsiteY14-8350" fmla="*/ 18048 h 2945610"/>
                <a:gd name="connsiteX15-8351" fmla="*/ 12192000 w 12192000"/>
                <a:gd name="connsiteY15-8352" fmla="*/ 0 h 2945610"/>
                <a:gd name="connsiteX16-8353" fmla="*/ 12192000 w 12192000"/>
                <a:gd name="connsiteY16-8354" fmla="*/ 1176792 h 2945610"/>
                <a:gd name="connsiteX17-8355" fmla="*/ 12192000 w 12192000"/>
                <a:gd name="connsiteY17-8356" fmla="*/ 1180732 h 2945610"/>
                <a:gd name="connsiteX18-8357" fmla="*/ 12188602 w 12192000"/>
                <a:gd name="connsiteY18-8358" fmla="*/ 1178762 h 2945610"/>
                <a:gd name="connsiteX19-8359" fmla="*/ 11174128 w 12192000"/>
                <a:gd name="connsiteY19-8360" fmla="*/ 1767158 h 2945610"/>
                <a:gd name="connsiteX20-8361" fmla="*/ 11174128 w 12192000"/>
                <a:gd name="connsiteY20-8362" fmla="*/ 1180624 h 2945610"/>
                <a:gd name="connsiteX21-8363" fmla="*/ 10166452 w 12192000"/>
                <a:gd name="connsiteY21-8364" fmla="*/ 1765077 h 2945610"/>
                <a:gd name="connsiteX22-8365" fmla="*/ 10166452 w 12192000"/>
                <a:gd name="connsiteY22-8366" fmla="*/ 1769201 h 2945610"/>
                <a:gd name="connsiteX23-8367" fmla="*/ 10162896 w 12192000"/>
                <a:gd name="connsiteY23-8368" fmla="*/ 1767139 h 2945610"/>
                <a:gd name="connsiteX24-8369" fmla="*/ 10162864 w 12192000"/>
                <a:gd name="connsiteY24-8370" fmla="*/ 1767158 h 2945610"/>
                <a:gd name="connsiteX25-8371" fmla="*/ 10162864 w 12192000"/>
                <a:gd name="connsiteY25-8372" fmla="*/ 1767120 h 2945610"/>
                <a:gd name="connsiteX26-8373" fmla="*/ 9151990 w 12192000"/>
                <a:gd name="connsiteY26-8374" fmla="*/ 1180813 h 2945610"/>
                <a:gd name="connsiteX27-8375" fmla="*/ 9140528 w 12192000"/>
                <a:gd name="connsiteY27-8376" fmla="*/ 1187461 h 2945610"/>
                <a:gd name="connsiteX28-8377" fmla="*/ 9140528 w 12192000"/>
                <a:gd name="connsiteY28-8378" fmla="*/ 1184256 h 2945610"/>
                <a:gd name="connsiteX29-8379" fmla="*/ 8139115 w 12192000"/>
                <a:gd name="connsiteY29-8380" fmla="*/ 1765077 h 2945610"/>
                <a:gd name="connsiteX30-8381" fmla="*/ 8139115 w 12192000"/>
                <a:gd name="connsiteY30-8382" fmla="*/ 1769201 h 2945610"/>
                <a:gd name="connsiteX31-8383" fmla="*/ 8135560 w 12192000"/>
                <a:gd name="connsiteY31-8384" fmla="*/ 1767139 h 2945610"/>
                <a:gd name="connsiteX32-8385" fmla="*/ 8135527 w 12192000"/>
                <a:gd name="connsiteY32-8386" fmla="*/ 1767158 h 2945610"/>
                <a:gd name="connsiteX33-8387" fmla="*/ 8135527 w 12192000"/>
                <a:gd name="connsiteY33-8388" fmla="*/ 1767120 h 2945610"/>
                <a:gd name="connsiteX34-8389" fmla="*/ 8127487 w 12192000"/>
                <a:gd name="connsiteY34-8390" fmla="*/ 1762457 h 2945610"/>
                <a:gd name="connsiteX35-8391" fmla="*/ 7119284 w 12192000"/>
                <a:gd name="connsiteY35-8392" fmla="*/ 2347214 h 2945610"/>
                <a:gd name="connsiteX36-8393" fmla="*/ 7119284 w 12192000"/>
                <a:gd name="connsiteY36-8394" fmla="*/ 2355323 h 2945610"/>
                <a:gd name="connsiteX37-8395" fmla="*/ 7113383 w 12192000"/>
                <a:gd name="connsiteY37-8396" fmla="*/ 2351900 h 2945610"/>
                <a:gd name="connsiteX38-8397" fmla="*/ 6103727 w 12192000"/>
                <a:gd name="connsiteY38-8398" fmla="*/ 2937501 h 2945610"/>
                <a:gd name="connsiteX39-8399" fmla="*/ 6103727 w 12192000"/>
                <a:gd name="connsiteY39-8400" fmla="*/ 2945610 h 2945610"/>
                <a:gd name="connsiteX40-8401" fmla="*/ 5087399 w 12192000"/>
                <a:gd name="connsiteY40-8402" fmla="*/ 2356139 h 2945610"/>
                <a:gd name="connsiteX41-8403" fmla="*/ 5085013 w 12192000"/>
                <a:gd name="connsiteY41-8404" fmla="*/ 2357523 h 2945610"/>
                <a:gd name="connsiteX42-8405" fmla="*/ 5084646 w 12192000"/>
                <a:gd name="connsiteY42-8406" fmla="*/ 2361463 h 2945610"/>
                <a:gd name="connsiteX43-8407" fmla="*/ 3054863 w 12192000"/>
                <a:gd name="connsiteY43-8408" fmla="*/ 1185161 h 2945610"/>
                <a:gd name="connsiteX44-8409" fmla="*/ 3053896 w 12192000"/>
                <a:gd name="connsiteY44-8410" fmla="*/ 1185722 h 2945610"/>
                <a:gd name="connsiteX45-8411" fmla="*/ 3053896 w 12192000"/>
                <a:gd name="connsiteY45-8412" fmla="*/ 1184600 h 2945610"/>
                <a:gd name="connsiteX46-8413" fmla="*/ 3053896 w 12192000"/>
                <a:gd name="connsiteY46-8414" fmla="*/ 1184598 h 2945610"/>
                <a:gd name="connsiteX47-8415" fmla="*/ 3051900 w 12192000"/>
                <a:gd name="connsiteY47-8416" fmla="*/ 1183441 h 2945610"/>
                <a:gd name="connsiteX48-8417" fmla="*/ 2038189 w 12192000"/>
                <a:gd name="connsiteY48-8418" fmla="*/ 1771394 h 2945610"/>
                <a:gd name="connsiteX49-8419" fmla="*/ 2037962 w 12192000"/>
                <a:gd name="connsiteY49-8420" fmla="*/ 1774966 h 2945610"/>
                <a:gd name="connsiteX50-8421" fmla="*/ 1021058 w 12192000"/>
                <a:gd name="connsiteY50-8422" fmla="*/ 1185161 h 2945610"/>
                <a:gd name="connsiteX51-8423" fmla="*/ 1020091 w 12192000"/>
                <a:gd name="connsiteY51-8424" fmla="*/ 1185722 h 2945610"/>
                <a:gd name="connsiteX52-8425" fmla="*/ 1017871 w 12192000"/>
                <a:gd name="connsiteY52-8426" fmla="*/ 1774966 h 2945610"/>
                <a:gd name="connsiteX53-8427" fmla="*/ 967 w 12192000"/>
                <a:gd name="connsiteY53-8428" fmla="*/ 1185161 h 2945610"/>
                <a:gd name="connsiteX54-8429" fmla="*/ 0 w 12192000"/>
                <a:gd name="connsiteY54-8430" fmla="*/ 1185722 h 2945610"/>
                <a:gd name="connsiteX55-8431" fmla="*/ 0 w 12192000"/>
                <a:gd name="connsiteY55-8432" fmla="*/ 4990 h 2945610"/>
                <a:gd name="connsiteX0-8433" fmla="*/ 0 w 12192000"/>
                <a:gd name="connsiteY0-8434" fmla="*/ 4990 h 2945610"/>
                <a:gd name="connsiteX1-8435" fmla="*/ 7119284 w 12192000"/>
                <a:gd name="connsiteY1-8436" fmla="*/ 10263 h 2945610"/>
                <a:gd name="connsiteX2-8437" fmla="*/ 7132707 w 12192000"/>
                <a:gd name="connsiteY2-8438" fmla="*/ 18048 h 2945610"/>
                <a:gd name="connsiteX3-8439" fmla="*/ 8131064 w 12192000"/>
                <a:gd name="connsiteY3-8440" fmla="*/ 18048 h 2945610"/>
                <a:gd name="connsiteX4-8441" fmla="*/ 9122282 w 12192000"/>
                <a:gd name="connsiteY4-8442" fmla="*/ 18048 h 2945610"/>
                <a:gd name="connsiteX5-8443" fmla="*/ 9140528 w 12192000"/>
                <a:gd name="connsiteY5-8444" fmla="*/ 7464 h 2945610"/>
                <a:gd name="connsiteX6-8445" fmla="*/ 9140528 w 12192000"/>
                <a:gd name="connsiteY6-8446" fmla="*/ 6729 h 2945610"/>
                <a:gd name="connsiteX7-8447" fmla="*/ 9141162 w 12192000"/>
                <a:gd name="connsiteY7-8448" fmla="*/ 7097 h 2945610"/>
                <a:gd name="connsiteX8-8449" fmla="*/ 9153398 w 12192000"/>
                <a:gd name="connsiteY8-8450" fmla="*/ 0 h 2945610"/>
                <a:gd name="connsiteX9-8451" fmla="*/ 9153398 w 12192000"/>
                <a:gd name="connsiteY9-8452" fmla="*/ 14193 h 2945610"/>
                <a:gd name="connsiteX10-8453" fmla="*/ 9160044 w 12192000"/>
                <a:gd name="connsiteY10-8454" fmla="*/ 18048 h 2945610"/>
                <a:gd name="connsiteX11-8455" fmla="*/ 10158400 w 12192000"/>
                <a:gd name="connsiteY11-8456" fmla="*/ 18048 h 2945610"/>
                <a:gd name="connsiteX12-8457" fmla="*/ 10162864 w 12192000"/>
                <a:gd name="connsiteY12-8458" fmla="*/ 18048 h 2945610"/>
                <a:gd name="connsiteX13-8459" fmla="*/ 12160884 w 12192000"/>
                <a:gd name="connsiteY13-8460" fmla="*/ 18048 h 2945610"/>
                <a:gd name="connsiteX14-8461" fmla="*/ 12192000 w 12192000"/>
                <a:gd name="connsiteY14-8462" fmla="*/ 0 h 2945610"/>
                <a:gd name="connsiteX15-8463" fmla="*/ 12192000 w 12192000"/>
                <a:gd name="connsiteY15-8464" fmla="*/ 1176792 h 2945610"/>
                <a:gd name="connsiteX16-8465" fmla="*/ 12192000 w 12192000"/>
                <a:gd name="connsiteY16-8466" fmla="*/ 1180732 h 2945610"/>
                <a:gd name="connsiteX17-8467" fmla="*/ 12188602 w 12192000"/>
                <a:gd name="connsiteY17-8468" fmla="*/ 1178762 h 2945610"/>
                <a:gd name="connsiteX18-8469" fmla="*/ 11174128 w 12192000"/>
                <a:gd name="connsiteY18-8470" fmla="*/ 1767158 h 2945610"/>
                <a:gd name="connsiteX19-8471" fmla="*/ 11174128 w 12192000"/>
                <a:gd name="connsiteY19-8472" fmla="*/ 1180624 h 2945610"/>
                <a:gd name="connsiteX20-8473" fmla="*/ 10166452 w 12192000"/>
                <a:gd name="connsiteY20-8474" fmla="*/ 1765077 h 2945610"/>
                <a:gd name="connsiteX21-8475" fmla="*/ 10166452 w 12192000"/>
                <a:gd name="connsiteY21-8476" fmla="*/ 1769201 h 2945610"/>
                <a:gd name="connsiteX22-8477" fmla="*/ 10162896 w 12192000"/>
                <a:gd name="connsiteY22-8478" fmla="*/ 1767139 h 2945610"/>
                <a:gd name="connsiteX23-8479" fmla="*/ 10162864 w 12192000"/>
                <a:gd name="connsiteY23-8480" fmla="*/ 1767158 h 2945610"/>
                <a:gd name="connsiteX24-8481" fmla="*/ 10162864 w 12192000"/>
                <a:gd name="connsiteY24-8482" fmla="*/ 1767120 h 2945610"/>
                <a:gd name="connsiteX25-8483" fmla="*/ 9151990 w 12192000"/>
                <a:gd name="connsiteY25-8484" fmla="*/ 1180813 h 2945610"/>
                <a:gd name="connsiteX26-8485" fmla="*/ 9140528 w 12192000"/>
                <a:gd name="connsiteY26-8486" fmla="*/ 1187461 h 2945610"/>
                <a:gd name="connsiteX27-8487" fmla="*/ 9140528 w 12192000"/>
                <a:gd name="connsiteY27-8488" fmla="*/ 1184256 h 2945610"/>
                <a:gd name="connsiteX28-8489" fmla="*/ 8139115 w 12192000"/>
                <a:gd name="connsiteY28-8490" fmla="*/ 1765077 h 2945610"/>
                <a:gd name="connsiteX29-8491" fmla="*/ 8139115 w 12192000"/>
                <a:gd name="connsiteY29-8492" fmla="*/ 1769201 h 2945610"/>
                <a:gd name="connsiteX30-8493" fmla="*/ 8135560 w 12192000"/>
                <a:gd name="connsiteY30-8494" fmla="*/ 1767139 h 2945610"/>
                <a:gd name="connsiteX31-8495" fmla="*/ 8135527 w 12192000"/>
                <a:gd name="connsiteY31-8496" fmla="*/ 1767158 h 2945610"/>
                <a:gd name="connsiteX32-8497" fmla="*/ 8135527 w 12192000"/>
                <a:gd name="connsiteY32-8498" fmla="*/ 1767120 h 2945610"/>
                <a:gd name="connsiteX33-8499" fmla="*/ 8127487 w 12192000"/>
                <a:gd name="connsiteY33-8500" fmla="*/ 1762457 h 2945610"/>
                <a:gd name="connsiteX34-8501" fmla="*/ 7119284 w 12192000"/>
                <a:gd name="connsiteY34-8502" fmla="*/ 2347214 h 2945610"/>
                <a:gd name="connsiteX35-8503" fmla="*/ 7119284 w 12192000"/>
                <a:gd name="connsiteY35-8504" fmla="*/ 2355323 h 2945610"/>
                <a:gd name="connsiteX36-8505" fmla="*/ 7113383 w 12192000"/>
                <a:gd name="connsiteY36-8506" fmla="*/ 2351900 h 2945610"/>
                <a:gd name="connsiteX37-8507" fmla="*/ 6103727 w 12192000"/>
                <a:gd name="connsiteY37-8508" fmla="*/ 2937501 h 2945610"/>
                <a:gd name="connsiteX38-8509" fmla="*/ 6103727 w 12192000"/>
                <a:gd name="connsiteY38-8510" fmla="*/ 2945610 h 2945610"/>
                <a:gd name="connsiteX39-8511" fmla="*/ 5087399 w 12192000"/>
                <a:gd name="connsiteY39-8512" fmla="*/ 2356139 h 2945610"/>
                <a:gd name="connsiteX40-8513" fmla="*/ 5085013 w 12192000"/>
                <a:gd name="connsiteY40-8514" fmla="*/ 2357523 h 2945610"/>
                <a:gd name="connsiteX41-8515" fmla="*/ 5084646 w 12192000"/>
                <a:gd name="connsiteY41-8516" fmla="*/ 2361463 h 2945610"/>
                <a:gd name="connsiteX42-8517" fmla="*/ 3054863 w 12192000"/>
                <a:gd name="connsiteY42-8518" fmla="*/ 1185161 h 2945610"/>
                <a:gd name="connsiteX43-8519" fmla="*/ 3053896 w 12192000"/>
                <a:gd name="connsiteY43-8520" fmla="*/ 1185722 h 2945610"/>
                <a:gd name="connsiteX44-8521" fmla="*/ 3053896 w 12192000"/>
                <a:gd name="connsiteY44-8522" fmla="*/ 1184600 h 2945610"/>
                <a:gd name="connsiteX45-8523" fmla="*/ 3053896 w 12192000"/>
                <a:gd name="connsiteY45-8524" fmla="*/ 1184598 h 2945610"/>
                <a:gd name="connsiteX46-8525" fmla="*/ 3051900 w 12192000"/>
                <a:gd name="connsiteY46-8526" fmla="*/ 1183441 h 2945610"/>
                <a:gd name="connsiteX47-8527" fmla="*/ 2038189 w 12192000"/>
                <a:gd name="connsiteY47-8528" fmla="*/ 1771394 h 2945610"/>
                <a:gd name="connsiteX48-8529" fmla="*/ 2037962 w 12192000"/>
                <a:gd name="connsiteY48-8530" fmla="*/ 1774966 h 2945610"/>
                <a:gd name="connsiteX49-8531" fmla="*/ 1021058 w 12192000"/>
                <a:gd name="connsiteY49-8532" fmla="*/ 1185161 h 2945610"/>
                <a:gd name="connsiteX50-8533" fmla="*/ 1020091 w 12192000"/>
                <a:gd name="connsiteY50-8534" fmla="*/ 1185722 h 2945610"/>
                <a:gd name="connsiteX51-8535" fmla="*/ 1017871 w 12192000"/>
                <a:gd name="connsiteY51-8536" fmla="*/ 1774966 h 2945610"/>
                <a:gd name="connsiteX52-8537" fmla="*/ 967 w 12192000"/>
                <a:gd name="connsiteY52-8538" fmla="*/ 1185161 h 2945610"/>
                <a:gd name="connsiteX53-8539" fmla="*/ 0 w 12192000"/>
                <a:gd name="connsiteY53-8540" fmla="*/ 1185722 h 2945610"/>
                <a:gd name="connsiteX54-8541" fmla="*/ 0 w 12192000"/>
                <a:gd name="connsiteY54-8542" fmla="*/ 4990 h 2945610"/>
                <a:gd name="connsiteX0-8543" fmla="*/ 0 w 12192000"/>
                <a:gd name="connsiteY0-8544" fmla="*/ 4990 h 2945610"/>
                <a:gd name="connsiteX1-8545" fmla="*/ 7119284 w 12192000"/>
                <a:gd name="connsiteY1-8546" fmla="*/ 10263 h 2945610"/>
                <a:gd name="connsiteX2-8547" fmla="*/ 7132707 w 12192000"/>
                <a:gd name="connsiteY2-8548" fmla="*/ 18048 h 2945610"/>
                <a:gd name="connsiteX3-8549" fmla="*/ 8131064 w 12192000"/>
                <a:gd name="connsiteY3-8550" fmla="*/ 18048 h 2945610"/>
                <a:gd name="connsiteX4-8551" fmla="*/ 9122282 w 12192000"/>
                <a:gd name="connsiteY4-8552" fmla="*/ 18048 h 2945610"/>
                <a:gd name="connsiteX5-8553" fmla="*/ 9140528 w 12192000"/>
                <a:gd name="connsiteY5-8554" fmla="*/ 7464 h 2945610"/>
                <a:gd name="connsiteX6-8555" fmla="*/ 9140528 w 12192000"/>
                <a:gd name="connsiteY6-8556" fmla="*/ 6729 h 2945610"/>
                <a:gd name="connsiteX7-8557" fmla="*/ 9141162 w 12192000"/>
                <a:gd name="connsiteY7-8558" fmla="*/ 7097 h 2945610"/>
                <a:gd name="connsiteX8-8559" fmla="*/ 9153398 w 12192000"/>
                <a:gd name="connsiteY8-8560" fmla="*/ 0 h 2945610"/>
                <a:gd name="connsiteX9-8561" fmla="*/ 9153398 w 12192000"/>
                <a:gd name="connsiteY9-8562" fmla="*/ 14193 h 2945610"/>
                <a:gd name="connsiteX10-8563" fmla="*/ 9160044 w 12192000"/>
                <a:gd name="connsiteY10-8564" fmla="*/ 18048 h 2945610"/>
                <a:gd name="connsiteX11-8565" fmla="*/ 10158400 w 12192000"/>
                <a:gd name="connsiteY11-8566" fmla="*/ 18048 h 2945610"/>
                <a:gd name="connsiteX12-8567" fmla="*/ 12160884 w 12192000"/>
                <a:gd name="connsiteY12-8568" fmla="*/ 18048 h 2945610"/>
                <a:gd name="connsiteX13-8569" fmla="*/ 12192000 w 12192000"/>
                <a:gd name="connsiteY13-8570" fmla="*/ 0 h 2945610"/>
                <a:gd name="connsiteX14-8571" fmla="*/ 12192000 w 12192000"/>
                <a:gd name="connsiteY14-8572" fmla="*/ 1176792 h 2945610"/>
                <a:gd name="connsiteX15-8573" fmla="*/ 12192000 w 12192000"/>
                <a:gd name="connsiteY15-8574" fmla="*/ 1180732 h 2945610"/>
                <a:gd name="connsiteX16-8575" fmla="*/ 12188602 w 12192000"/>
                <a:gd name="connsiteY16-8576" fmla="*/ 1178762 h 2945610"/>
                <a:gd name="connsiteX17-8577" fmla="*/ 11174128 w 12192000"/>
                <a:gd name="connsiteY17-8578" fmla="*/ 1767158 h 2945610"/>
                <a:gd name="connsiteX18-8579" fmla="*/ 11174128 w 12192000"/>
                <a:gd name="connsiteY18-8580" fmla="*/ 1180624 h 2945610"/>
                <a:gd name="connsiteX19-8581" fmla="*/ 10166452 w 12192000"/>
                <a:gd name="connsiteY19-8582" fmla="*/ 1765077 h 2945610"/>
                <a:gd name="connsiteX20-8583" fmla="*/ 10166452 w 12192000"/>
                <a:gd name="connsiteY20-8584" fmla="*/ 1769201 h 2945610"/>
                <a:gd name="connsiteX21-8585" fmla="*/ 10162896 w 12192000"/>
                <a:gd name="connsiteY21-8586" fmla="*/ 1767139 h 2945610"/>
                <a:gd name="connsiteX22-8587" fmla="*/ 10162864 w 12192000"/>
                <a:gd name="connsiteY22-8588" fmla="*/ 1767158 h 2945610"/>
                <a:gd name="connsiteX23-8589" fmla="*/ 10162864 w 12192000"/>
                <a:gd name="connsiteY23-8590" fmla="*/ 1767120 h 2945610"/>
                <a:gd name="connsiteX24-8591" fmla="*/ 9151990 w 12192000"/>
                <a:gd name="connsiteY24-8592" fmla="*/ 1180813 h 2945610"/>
                <a:gd name="connsiteX25-8593" fmla="*/ 9140528 w 12192000"/>
                <a:gd name="connsiteY25-8594" fmla="*/ 1187461 h 2945610"/>
                <a:gd name="connsiteX26-8595" fmla="*/ 9140528 w 12192000"/>
                <a:gd name="connsiteY26-8596" fmla="*/ 1184256 h 2945610"/>
                <a:gd name="connsiteX27-8597" fmla="*/ 8139115 w 12192000"/>
                <a:gd name="connsiteY27-8598" fmla="*/ 1765077 h 2945610"/>
                <a:gd name="connsiteX28-8599" fmla="*/ 8139115 w 12192000"/>
                <a:gd name="connsiteY28-8600" fmla="*/ 1769201 h 2945610"/>
                <a:gd name="connsiteX29-8601" fmla="*/ 8135560 w 12192000"/>
                <a:gd name="connsiteY29-8602" fmla="*/ 1767139 h 2945610"/>
                <a:gd name="connsiteX30-8603" fmla="*/ 8135527 w 12192000"/>
                <a:gd name="connsiteY30-8604" fmla="*/ 1767158 h 2945610"/>
                <a:gd name="connsiteX31-8605" fmla="*/ 8135527 w 12192000"/>
                <a:gd name="connsiteY31-8606" fmla="*/ 1767120 h 2945610"/>
                <a:gd name="connsiteX32-8607" fmla="*/ 8127487 w 12192000"/>
                <a:gd name="connsiteY32-8608" fmla="*/ 1762457 h 2945610"/>
                <a:gd name="connsiteX33-8609" fmla="*/ 7119284 w 12192000"/>
                <a:gd name="connsiteY33-8610" fmla="*/ 2347214 h 2945610"/>
                <a:gd name="connsiteX34-8611" fmla="*/ 7119284 w 12192000"/>
                <a:gd name="connsiteY34-8612" fmla="*/ 2355323 h 2945610"/>
                <a:gd name="connsiteX35-8613" fmla="*/ 7113383 w 12192000"/>
                <a:gd name="connsiteY35-8614" fmla="*/ 2351900 h 2945610"/>
                <a:gd name="connsiteX36-8615" fmla="*/ 6103727 w 12192000"/>
                <a:gd name="connsiteY36-8616" fmla="*/ 2937501 h 2945610"/>
                <a:gd name="connsiteX37-8617" fmla="*/ 6103727 w 12192000"/>
                <a:gd name="connsiteY37-8618" fmla="*/ 2945610 h 2945610"/>
                <a:gd name="connsiteX38-8619" fmla="*/ 5087399 w 12192000"/>
                <a:gd name="connsiteY38-8620" fmla="*/ 2356139 h 2945610"/>
                <a:gd name="connsiteX39-8621" fmla="*/ 5085013 w 12192000"/>
                <a:gd name="connsiteY39-8622" fmla="*/ 2357523 h 2945610"/>
                <a:gd name="connsiteX40-8623" fmla="*/ 5084646 w 12192000"/>
                <a:gd name="connsiteY40-8624" fmla="*/ 2361463 h 2945610"/>
                <a:gd name="connsiteX41-8625" fmla="*/ 3054863 w 12192000"/>
                <a:gd name="connsiteY41-8626" fmla="*/ 1185161 h 2945610"/>
                <a:gd name="connsiteX42-8627" fmla="*/ 3053896 w 12192000"/>
                <a:gd name="connsiteY42-8628" fmla="*/ 1185722 h 2945610"/>
                <a:gd name="connsiteX43-8629" fmla="*/ 3053896 w 12192000"/>
                <a:gd name="connsiteY43-8630" fmla="*/ 1184600 h 2945610"/>
                <a:gd name="connsiteX44-8631" fmla="*/ 3053896 w 12192000"/>
                <a:gd name="connsiteY44-8632" fmla="*/ 1184598 h 2945610"/>
                <a:gd name="connsiteX45-8633" fmla="*/ 3051900 w 12192000"/>
                <a:gd name="connsiteY45-8634" fmla="*/ 1183441 h 2945610"/>
                <a:gd name="connsiteX46-8635" fmla="*/ 2038189 w 12192000"/>
                <a:gd name="connsiteY46-8636" fmla="*/ 1771394 h 2945610"/>
                <a:gd name="connsiteX47-8637" fmla="*/ 2037962 w 12192000"/>
                <a:gd name="connsiteY47-8638" fmla="*/ 1774966 h 2945610"/>
                <a:gd name="connsiteX48-8639" fmla="*/ 1021058 w 12192000"/>
                <a:gd name="connsiteY48-8640" fmla="*/ 1185161 h 2945610"/>
                <a:gd name="connsiteX49-8641" fmla="*/ 1020091 w 12192000"/>
                <a:gd name="connsiteY49-8642" fmla="*/ 1185722 h 2945610"/>
                <a:gd name="connsiteX50-8643" fmla="*/ 1017871 w 12192000"/>
                <a:gd name="connsiteY50-8644" fmla="*/ 1774966 h 2945610"/>
                <a:gd name="connsiteX51-8645" fmla="*/ 967 w 12192000"/>
                <a:gd name="connsiteY51-8646" fmla="*/ 1185161 h 2945610"/>
                <a:gd name="connsiteX52-8647" fmla="*/ 0 w 12192000"/>
                <a:gd name="connsiteY52-8648" fmla="*/ 1185722 h 2945610"/>
                <a:gd name="connsiteX53-8649" fmla="*/ 0 w 12192000"/>
                <a:gd name="connsiteY53-8650" fmla="*/ 4990 h 2945610"/>
                <a:gd name="connsiteX0-8651" fmla="*/ 0 w 12192000"/>
                <a:gd name="connsiteY0-8652" fmla="*/ 4990 h 2945610"/>
                <a:gd name="connsiteX1-8653" fmla="*/ 7119284 w 12192000"/>
                <a:gd name="connsiteY1-8654" fmla="*/ 10263 h 2945610"/>
                <a:gd name="connsiteX2-8655" fmla="*/ 7132707 w 12192000"/>
                <a:gd name="connsiteY2-8656" fmla="*/ 18048 h 2945610"/>
                <a:gd name="connsiteX3-8657" fmla="*/ 8131064 w 12192000"/>
                <a:gd name="connsiteY3-8658" fmla="*/ 18048 h 2945610"/>
                <a:gd name="connsiteX4-8659" fmla="*/ 9122282 w 12192000"/>
                <a:gd name="connsiteY4-8660" fmla="*/ 18048 h 2945610"/>
                <a:gd name="connsiteX5-8661" fmla="*/ 9140528 w 12192000"/>
                <a:gd name="connsiteY5-8662" fmla="*/ 7464 h 2945610"/>
                <a:gd name="connsiteX6-8663" fmla="*/ 9140528 w 12192000"/>
                <a:gd name="connsiteY6-8664" fmla="*/ 6729 h 2945610"/>
                <a:gd name="connsiteX7-8665" fmla="*/ 9141162 w 12192000"/>
                <a:gd name="connsiteY7-8666" fmla="*/ 7097 h 2945610"/>
                <a:gd name="connsiteX8-8667" fmla="*/ 9153398 w 12192000"/>
                <a:gd name="connsiteY8-8668" fmla="*/ 0 h 2945610"/>
                <a:gd name="connsiteX9-8669" fmla="*/ 9153398 w 12192000"/>
                <a:gd name="connsiteY9-8670" fmla="*/ 14193 h 2945610"/>
                <a:gd name="connsiteX10-8671" fmla="*/ 9160044 w 12192000"/>
                <a:gd name="connsiteY10-8672" fmla="*/ 18048 h 2945610"/>
                <a:gd name="connsiteX11-8673" fmla="*/ 12160884 w 12192000"/>
                <a:gd name="connsiteY11-8674" fmla="*/ 18048 h 2945610"/>
                <a:gd name="connsiteX12-8675" fmla="*/ 12192000 w 12192000"/>
                <a:gd name="connsiteY12-8676" fmla="*/ 0 h 2945610"/>
                <a:gd name="connsiteX13-8677" fmla="*/ 12192000 w 12192000"/>
                <a:gd name="connsiteY13-8678" fmla="*/ 1176792 h 2945610"/>
                <a:gd name="connsiteX14-8679" fmla="*/ 12192000 w 12192000"/>
                <a:gd name="connsiteY14-8680" fmla="*/ 1180732 h 2945610"/>
                <a:gd name="connsiteX15-8681" fmla="*/ 12188602 w 12192000"/>
                <a:gd name="connsiteY15-8682" fmla="*/ 1178762 h 2945610"/>
                <a:gd name="connsiteX16-8683" fmla="*/ 11174128 w 12192000"/>
                <a:gd name="connsiteY16-8684" fmla="*/ 1767158 h 2945610"/>
                <a:gd name="connsiteX17-8685" fmla="*/ 11174128 w 12192000"/>
                <a:gd name="connsiteY17-8686" fmla="*/ 1180624 h 2945610"/>
                <a:gd name="connsiteX18-8687" fmla="*/ 10166452 w 12192000"/>
                <a:gd name="connsiteY18-8688" fmla="*/ 1765077 h 2945610"/>
                <a:gd name="connsiteX19-8689" fmla="*/ 10166452 w 12192000"/>
                <a:gd name="connsiteY19-8690" fmla="*/ 1769201 h 2945610"/>
                <a:gd name="connsiteX20-8691" fmla="*/ 10162896 w 12192000"/>
                <a:gd name="connsiteY20-8692" fmla="*/ 1767139 h 2945610"/>
                <a:gd name="connsiteX21-8693" fmla="*/ 10162864 w 12192000"/>
                <a:gd name="connsiteY21-8694" fmla="*/ 1767158 h 2945610"/>
                <a:gd name="connsiteX22-8695" fmla="*/ 10162864 w 12192000"/>
                <a:gd name="connsiteY22-8696" fmla="*/ 1767120 h 2945610"/>
                <a:gd name="connsiteX23-8697" fmla="*/ 9151990 w 12192000"/>
                <a:gd name="connsiteY23-8698" fmla="*/ 1180813 h 2945610"/>
                <a:gd name="connsiteX24-8699" fmla="*/ 9140528 w 12192000"/>
                <a:gd name="connsiteY24-8700" fmla="*/ 1187461 h 2945610"/>
                <a:gd name="connsiteX25-8701" fmla="*/ 9140528 w 12192000"/>
                <a:gd name="connsiteY25-8702" fmla="*/ 1184256 h 2945610"/>
                <a:gd name="connsiteX26-8703" fmla="*/ 8139115 w 12192000"/>
                <a:gd name="connsiteY26-8704" fmla="*/ 1765077 h 2945610"/>
                <a:gd name="connsiteX27-8705" fmla="*/ 8139115 w 12192000"/>
                <a:gd name="connsiteY27-8706" fmla="*/ 1769201 h 2945610"/>
                <a:gd name="connsiteX28-8707" fmla="*/ 8135560 w 12192000"/>
                <a:gd name="connsiteY28-8708" fmla="*/ 1767139 h 2945610"/>
                <a:gd name="connsiteX29-8709" fmla="*/ 8135527 w 12192000"/>
                <a:gd name="connsiteY29-8710" fmla="*/ 1767158 h 2945610"/>
                <a:gd name="connsiteX30-8711" fmla="*/ 8135527 w 12192000"/>
                <a:gd name="connsiteY30-8712" fmla="*/ 1767120 h 2945610"/>
                <a:gd name="connsiteX31-8713" fmla="*/ 8127487 w 12192000"/>
                <a:gd name="connsiteY31-8714" fmla="*/ 1762457 h 2945610"/>
                <a:gd name="connsiteX32-8715" fmla="*/ 7119284 w 12192000"/>
                <a:gd name="connsiteY32-8716" fmla="*/ 2347214 h 2945610"/>
                <a:gd name="connsiteX33-8717" fmla="*/ 7119284 w 12192000"/>
                <a:gd name="connsiteY33-8718" fmla="*/ 2355323 h 2945610"/>
                <a:gd name="connsiteX34-8719" fmla="*/ 7113383 w 12192000"/>
                <a:gd name="connsiteY34-8720" fmla="*/ 2351900 h 2945610"/>
                <a:gd name="connsiteX35-8721" fmla="*/ 6103727 w 12192000"/>
                <a:gd name="connsiteY35-8722" fmla="*/ 2937501 h 2945610"/>
                <a:gd name="connsiteX36-8723" fmla="*/ 6103727 w 12192000"/>
                <a:gd name="connsiteY36-8724" fmla="*/ 2945610 h 2945610"/>
                <a:gd name="connsiteX37-8725" fmla="*/ 5087399 w 12192000"/>
                <a:gd name="connsiteY37-8726" fmla="*/ 2356139 h 2945610"/>
                <a:gd name="connsiteX38-8727" fmla="*/ 5085013 w 12192000"/>
                <a:gd name="connsiteY38-8728" fmla="*/ 2357523 h 2945610"/>
                <a:gd name="connsiteX39-8729" fmla="*/ 5084646 w 12192000"/>
                <a:gd name="connsiteY39-8730" fmla="*/ 2361463 h 2945610"/>
                <a:gd name="connsiteX40-8731" fmla="*/ 3054863 w 12192000"/>
                <a:gd name="connsiteY40-8732" fmla="*/ 1185161 h 2945610"/>
                <a:gd name="connsiteX41-8733" fmla="*/ 3053896 w 12192000"/>
                <a:gd name="connsiteY41-8734" fmla="*/ 1185722 h 2945610"/>
                <a:gd name="connsiteX42-8735" fmla="*/ 3053896 w 12192000"/>
                <a:gd name="connsiteY42-8736" fmla="*/ 1184600 h 2945610"/>
                <a:gd name="connsiteX43-8737" fmla="*/ 3053896 w 12192000"/>
                <a:gd name="connsiteY43-8738" fmla="*/ 1184598 h 2945610"/>
                <a:gd name="connsiteX44-8739" fmla="*/ 3051900 w 12192000"/>
                <a:gd name="connsiteY44-8740" fmla="*/ 1183441 h 2945610"/>
                <a:gd name="connsiteX45-8741" fmla="*/ 2038189 w 12192000"/>
                <a:gd name="connsiteY45-8742" fmla="*/ 1771394 h 2945610"/>
                <a:gd name="connsiteX46-8743" fmla="*/ 2037962 w 12192000"/>
                <a:gd name="connsiteY46-8744" fmla="*/ 1774966 h 2945610"/>
                <a:gd name="connsiteX47-8745" fmla="*/ 1021058 w 12192000"/>
                <a:gd name="connsiteY47-8746" fmla="*/ 1185161 h 2945610"/>
                <a:gd name="connsiteX48-8747" fmla="*/ 1020091 w 12192000"/>
                <a:gd name="connsiteY48-8748" fmla="*/ 1185722 h 2945610"/>
                <a:gd name="connsiteX49-8749" fmla="*/ 1017871 w 12192000"/>
                <a:gd name="connsiteY49-8750" fmla="*/ 1774966 h 2945610"/>
                <a:gd name="connsiteX50-8751" fmla="*/ 967 w 12192000"/>
                <a:gd name="connsiteY50-8752" fmla="*/ 1185161 h 2945610"/>
                <a:gd name="connsiteX51-8753" fmla="*/ 0 w 12192000"/>
                <a:gd name="connsiteY51-8754" fmla="*/ 1185722 h 2945610"/>
                <a:gd name="connsiteX52-8755" fmla="*/ 0 w 12192000"/>
                <a:gd name="connsiteY52-8756" fmla="*/ 4990 h 2945610"/>
                <a:gd name="connsiteX0-8757" fmla="*/ 0 w 12192000"/>
                <a:gd name="connsiteY0-8758" fmla="*/ 4990 h 2945610"/>
                <a:gd name="connsiteX1-8759" fmla="*/ 7119284 w 12192000"/>
                <a:gd name="connsiteY1-8760" fmla="*/ 10263 h 2945610"/>
                <a:gd name="connsiteX2-8761" fmla="*/ 7132707 w 12192000"/>
                <a:gd name="connsiteY2-8762" fmla="*/ 18048 h 2945610"/>
                <a:gd name="connsiteX3-8763" fmla="*/ 8131064 w 12192000"/>
                <a:gd name="connsiteY3-8764" fmla="*/ 18048 h 2945610"/>
                <a:gd name="connsiteX4-8765" fmla="*/ 9122282 w 12192000"/>
                <a:gd name="connsiteY4-8766" fmla="*/ 18048 h 2945610"/>
                <a:gd name="connsiteX5-8767" fmla="*/ 9140528 w 12192000"/>
                <a:gd name="connsiteY5-8768" fmla="*/ 7464 h 2945610"/>
                <a:gd name="connsiteX6-8769" fmla="*/ 9140528 w 12192000"/>
                <a:gd name="connsiteY6-8770" fmla="*/ 6729 h 2945610"/>
                <a:gd name="connsiteX7-8771" fmla="*/ 9141162 w 12192000"/>
                <a:gd name="connsiteY7-8772" fmla="*/ 7097 h 2945610"/>
                <a:gd name="connsiteX8-8773" fmla="*/ 9153398 w 12192000"/>
                <a:gd name="connsiteY8-8774" fmla="*/ 0 h 2945610"/>
                <a:gd name="connsiteX9-8775" fmla="*/ 9153398 w 12192000"/>
                <a:gd name="connsiteY9-8776" fmla="*/ 14193 h 2945610"/>
                <a:gd name="connsiteX10-8777" fmla="*/ 12160884 w 12192000"/>
                <a:gd name="connsiteY10-8778" fmla="*/ 18048 h 2945610"/>
                <a:gd name="connsiteX11-8779" fmla="*/ 12192000 w 12192000"/>
                <a:gd name="connsiteY11-8780" fmla="*/ 0 h 2945610"/>
                <a:gd name="connsiteX12-8781" fmla="*/ 12192000 w 12192000"/>
                <a:gd name="connsiteY12-8782" fmla="*/ 1176792 h 2945610"/>
                <a:gd name="connsiteX13-8783" fmla="*/ 12192000 w 12192000"/>
                <a:gd name="connsiteY13-8784" fmla="*/ 1180732 h 2945610"/>
                <a:gd name="connsiteX14-8785" fmla="*/ 12188602 w 12192000"/>
                <a:gd name="connsiteY14-8786" fmla="*/ 1178762 h 2945610"/>
                <a:gd name="connsiteX15-8787" fmla="*/ 11174128 w 12192000"/>
                <a:gd name="connsiteY15-8788" fmla="*/ 1767158 h 2945610"/>
                <a:gd name="connsiteX16-8789" fmla="*/ 11174128 w 12192000"/>
                <a:gd name="connsiteY16-8790" fmla="*/ 1180624 h 2945610"/>
                <a:gd name="connsiteX17-8791" fmla="*/ 10166452 w 12192000"/>
                <a:gd name="connsiteY17-8792" fmla="*/ 1765077 h 2945610"/>
                <a:gd name="connsiteX18-8793" fmla="*/ 10166452 w 12192000"/>
                <a:gd name="connsiteY18-8794" fmla="*/ 1769201 h 2945610"/>
                <a:gd name="connsiteX19-8795" fmla="*/ 10162896 w 12192000"/>
                <a:gd name="connsiteY19-8796" fmla="*/ 1767139 h 2945610"/>
                <a:gd name="connsiteX20-8797" fmla="*/ 10162864 w 12192000"/>
                <a:gd name="connsiteY20-8798" fmla="*/ 1767158 h 2945610"/>
                <a:gd name="connsiteX21-8799" fmla="*/ 10162864 w 12192000"/>
                <a:gd name="connsiteY21-8800" fmla="*/ 1767120 h 2945610"/>
                <a:gd name="connsiteX22-8801" fmla="*/ 9151990 w 12192000"/>
                <a:gd name="connsiteY22-8802" fmla="*/ 1180813 h 2945610"/>
                <a:gd name="connsiteX23-8803" fmla="*/ 9140528 w 12192000"/>
                <a:gd name="connsiteY23-8804" fmla="*/ 1187461 h 2945610"/>
                <a:gd name="connsiteX24-8805" fmla="*/ 9140528 w 12192000"/>
                <a:gd name="connsiteY24-8806" fmla="*/ 1184256 h 2945610"/>
                <a:gd name="connsiteX25-8807" fmla="*/ 8139115 w 12192000"/>
                <a:gd name="connsiteY25-8808" fmla="*/ 1765077 h 2945610"/>
                <a:gd name="connsiteX26-8809" fmla="*/ 8139115 w 12192000"/>
                <a:gd name="connsiteY26-8810" fmla="*/ 1769201 h 2945610"/>
                <a:gd name="connsiteX27-8811" fmla="*/ 8135560 w 12192000"/>
                <a:gd name="connsiteY27-8812" fmla="*/ 1767139 h 2945610"/>
                <a:gd name="connsiteX28-8813" fmla="*/ 8135527 w 12192000"/>
                <a:gd name="connsiteY28-8814" fmla="*/ 1767158 h 2945610"/>
                <a:gd name="connsiteX29-8815" fmla="*/ 8135527 w 12192000"/>
                <a:gd name="connsiteY29-8816" fmla="*/ 1767120 h 2945610"/>
                <a:gd name="connsiteX30-8817" fmla="*/ 8127487 w 12192000"/>
                <a:gd name="connsiteY30-8818" fmla="*/ 1762457 h 2945610"/>
                <a:gd name="connsiteX31-8819" fmla="*/ 7119284 w 12192000"/>
                <a:gd name="connsiteY31-8820" fmla="*/ 2347214 h 2945610"/>
                <a:gd name="connsiteX32-8821" fmla="*/ 7119284 w 12192000"/>
                <a:gd name="connsiteY32-8822" fmla="*/ 2355323 h 2945610"/>
                <a:gd name="connsiteX33-8823" fmla="*/ 7113383 w 12192000"/>
                <a:gd name="connsiteY33-8824" fmla="*/ 2351900 h 2945610"/>
                <a:gd name="connsiteX34-8825" fmla="*/ 6103727 w 12192000"/>
                <a:gd name="connsiteY34-8826" fmla="*/ 2937501 h 2945610"/>
                <a:gd name="connsiteX35-8827" fmla="*/ 6103727 w 12192000"/>
                <a:gd name="connsiteY35-8828" fmla="*/ 2945610 h 2945610"/>
                <a:gd name="connsiteX36-8829" fmla="*/ 5087399 w 12192000"/>
                <a:gd name="connsiteY36-8830" fmla="*/ 2356139 h 2945610"/>
                <a:gd name="connsiteX37-8831" fmla="*/ 5085013 w 12192000"/>
                <a:gd name="connsiteY37-8832" fmla="*/ 2357523 h 2945610"/>
                <a:gd name="connsiteX38-8833" fmla="*/ 5084646 w 12192000"/>
                <a:gd name="connsiteY38-8834" fmla="*/ 2361463 h 2945610"/>
                <a:gd name="connsiteX39-8835" fmla="*/ 3054863 w 12192000"/>
                <a:gd name="connsiteY39-8836" fmla="*/ 1185161 h 2945610"/>
                <a:gd name="connsiteX40-8837" fmla="*/ 3053896 w 12192000"/>
                <a:gd name="connsiteY40-8838" fmla="*/ 1185722 h 2945610"/>
                <a:gd name="connsiteX41-8839" fmla="*/ 3053896 w 12192000"/>
                <a:gd name="connsiteY41-8840" fmla="*/ 1184600 h 2945610"/>
                <a:gd name="connsiteX42-8841" fmla="*/ 3053896 w 12192000"/>
                <a:gd name="connsiteY42-8842" fmla="*/ 1184598 h 2945610"/>
                <a:gd name="connsiteX43-8843" fmla="*/ 3051900 w 12192000"/>
                <a:gd name="connsiteY43-8844" fmla="*/ 1183441 h 2945610"/>
                <a:gd name="connsiteX44-8845" fmla="*/ 2038189 w 12192000"/>
                <a:gd name="connsiteY44-8846" fmla="*/ 1771394 h 2945610"/>
                <a:gd name="connsiteX45-8847" fmla="*/ 2037962 w 12192000"/>
                <a:gd name="connsiteY45-8848" fmla="*/ 1774966 h 2945610"/>
                <a:gd name="connsiteX46-8849" fmla="*/ 1021058 w 12192000"/>
                <a:gd name="connsiteY46-8850" fmla="*/ 1185161 h 2945610"/>
                <a:gd name="connsiteX47-8851" fmla="*/ 1020091 w 12192000"/>
                <a:gd name="connsiteY47-8852" fmla="*/ 1185722 h 2945610"/>
                <a:gd name="connsiteX48-8853" fmla="*/ 1017871 w 12192000"/>
                <a:gd name="connsiteY48-8854" fmla="*/ 1774966 h 2945610"/>
                <a:gd name="connsiteX49-8855" fmla="*/ 967 w 12192000"/>
                <a:gd name="connsiteY49-8856" fmla="*/ 1185161 h 2945610"/>
                <a:gd name="connsiteX50-8857" fmla="*/ 0 w 12192000"/>
                <a:gd name="connsiteY50-8858" fmla="*/ 1185722 h 2945610"/>
                <a:gd name="connsiteX51-8859" fmla="*/ 0 w 12192000"/>
                <a:gd name="connsiteY51-8860" fmla="*/ 4990 h 2945610"/>
                <a:gd name="connsiteX0-8861" fmla="*/ 0 w 12192000"/>
                <a:gd name="connsiteY0-8862" fmla="*/ 4990 h 2945610"/>
                <a:gd name="connsiteX1-8863" fmla="*/ 7119284 w 12192000"/>
                <a:gd name="connsiteY1-8864" fmla="*/ 10263 h 2945610"/>
                <a:gd name="connsiteX2-8865" fmla="*/ 7132707 w 12192000"/>
                <a:gd name="connsiteY2-8866" fmla="*/ 18048 h 2945610"/>
                <a:gd name="connsiteX3-8867" fmla="*/ 8131064 w 12192000"/>
                <a:gd name="connsiteY3-8868" fmla="*/ 18048 h 2945610"/>
                <a:gd name="connsiteX4-8869" fmla="*/ 9122282 w 12192000"/>
                <a:gd name="connsiteY4-8870" fmla="*/ 18048 h 2945610"/>
                <a:gd name="connsiteX5-8871" fmla="*/ 9140528 w 12192000"/>
                <a:gd name="connsiteY5-8872" fmla="*/ 7464 h 2945610"/>
                <a:gd name="connsiteX6-8873" fmla="*/ 9140528 w 12192000"/>
                <a:gd name="connsiteY6-8874" fmla="*/ 6729 h 2945610"/>
                <a:gd name="connsiteX7-8875" fmla="*/ 9141162 w 12192000"/>
                <a:gd name="connsiteY7-8876" fmla="*/ 7097 h 2945610"/>
                <a:gd name="connsiteX8-8877" fmla="*/ 9153398 w 12192000"/>
                <a:gd name="connsiteY8-8878" fmla="*/ 0 h 2945610"/>
                <a:gd name="connsiteX9-8879" fmla="*/ 12160884 w 12192000"/>
                <a:gd name="connsiteY9-8880" fmla="*/ 18048 h 2945610"/>
                <a:gd name="connsiteX10-8881" fmla="*/ 12192000 w 12192000"/>
                <a:gd name="connsiteY10-8882" fmla="*/ 0 h 2945610"/>
                <a:gd name="connsiteX11-8883" fmla="*/ 12192000 w 12192000"/>
                <a:gd name="connsiteY11-8884" fmla="*/ 1176792 h 2945610"/>
                <a:gd name="connsiteX12-8885" fmla="*/ 12192000 w 12192000"/>
                <a:gd name="connsiteY12-8886" fmla="*/ 1180732 h 2945610"/>
                <a:gd name="connsiteX13-8887" fmla="*/ 12188602 w 12192000"/>
                <a:gd name="connsiteY13-8888" fmla="*/ 1178762 h 2945610"/>
                <a:gd name="connsiteX14-8889" fmla="*/ 11174128 w 12192000"/>
                <a:gd name="connsiteY14-8890" fmla="*/ 1767158 h 2945610"/>
                <a:gd name="connsiteX15-8891" fmla="*/ 11174128 w 12192000"/>
                <a:gd name="connsiteY15-8892" fmla="*/ 1180624 h 2945610"/>
                <a:gd name="connsiteX16-8893" fmla="*/ 10166452 w 12192000"/>
                <a:gd name="connsiteY16-8894" fmla="*/ 1765077 h 2945610"/>
                <a:gd name="connsiteX17-8895" fmla="*/ 10166452 w 12192000"/>
                <a:gd name="connsiteY17-8896" fmla="*/ 1769201 h 2945610"/>
                <a:gd name="connsiteX18-8897" fmla="*/ 10162896 w 12192000"/>
                <a:gd name="connsiteY18-8898" fmla="*/ 1767139 h 2945610"/>
                <a:gd name="connsiteX19-8899" fmla="*/ 10162864 w 12192000"/>
                <a:gd name="connsiteY19-8900" fmla="*/ 1767158 h 2945610"/>
                <a:gd name="connsiteX20-8901" fmla="*/ 10162864 w 12192000"/>
                <a:gd name="connsiteY20-8902" fmla="*/ 1767120 h 2945610"/>
                <a:gd name="connsiteX21-8903" fmla="*/ 9151990 w 12192000"/>
                <a:gd name="connsiteY21-8904" fmla="*/ 1180813 h 2945610"/>
                <a:gd name="connsiteX22-8905" fmla="*/ 9140528 w 12192000"/>
                <a:gd name="connsiteY22-8906" fmla="*/ 1187461 h 2945610"/>
                <a:gd name="connsiteX23-8907" fmla="*/ 9140528 w 12192000"/>
                <a:gd name="connsiteY23-8908" fmla="*/ 1184256 h 2945610"/>
                <a:gd name="connsiteX24-8909" fmla="*/ 8139115 w 12192000"/>
                <a:gd name="connsiteY24-8910" fmla="*/ 1765077 h 2945610"/>
                <a:gd name="connsiteX25-8911" fmla="*/ 8139115 w 12192000"/>
                <a:gd name="connsiteY25-8912" fmla="*/ 1769201 h 2945610"/>
                <a:gd name="connsiteX26-8913" fmla="*/ 8135560 w 12192000"/>
                <a:gd name="connsiteY26-8914" fmla="*/ 1767139 h 2945610"/>
                <a:gd name="connsiteX27-8915" fmla="*/ 8135527 w 12192000"/>
                <a:gd name="connsiteY27-8916" fmla="*/ 1767158 h 2945610"/>
                <a:gd name="connsiteX28-8917" fmla="*/ 8135527 w 12192000"/>
                <a:gd name="connsiteY28-8918" fmla="*/ 1767120 h 2945610"/>
                <a:gd name="connsiteX29-8919" fmla="*/ 8127487 w 12192000"/>
                <a:gd name="connsiteY29-8920" fmla="*/ 1762457 h 2945610"/>
                <a:gd name="connsiteX30-8921" fmla="*/ 7119284 w 12192000"/>
                <a:gd name="connsiteY30-8922" fmla="*/ 2347214 h 2945610"/>
                <a:gd name="connsiteX31-8923" fmla="*/ 7119284 w 12192000"/>
                <a:gd name="connsiteY31-8924" fmla="*/ 2355323 h 2945610"/>
                <a:gd name="connsiteX32-8925" fmla="*/ 7113383 w 12192000"/>
                <a:gd name="connsiteY32-8926" fmla="*/ 2351900 h 2945610"/>
                <a:gd name="connsiteX33-8927" fmla="*/ 6103727 w 12192000"/>
                <a:gd name="connsiteY33-8928" fmla="*/ 2937501 h 2945610"/>
                <a:gd name="connsiteX34-8929" fmla="*/ 6103727 w 12192000"/>
                <a:gd name="connsiteY34-8930" fmla="*/ 2945610 h 2945610"/>
                <a:gd name="connsiteX35-8931" fmla="*/ 5087399 w 12192000"/>
                <a:gd name="connsiteY35-8932" fmla="*/ 2356139 h 2945610"/>
                <a:gd name="connsiteX36-8933" fmla="*/ 5085013 w 12192000"/>
                <a:gd name="connsiteY36-8934" fmla="*/ 2357523 h 2945610"/>
                <a:gd name="connsiteX37-8935" fmla="*/ 5084646 w 12192000"/>
                <a:gd name="connsiteY37-8936" fmla="*/ 2361463 h 2945610"/>
                <a:gd name="connsiteX38-8937" fmla="*/ 3054863 w 12192000"/>
                <a:gd name="connsiteY38-8938" fmla="*/ 1185161 h 2945610"/>
                <a:gd name="connsiteX39-8939" fmla="*/ 3053896 w 12192000"/>
                <a:gd name="connsiteY39-8940" fmla="*/ 1185722 h 2945610"/>
                <a:gd name="connsiteX40-8941" fmla="*/ 3053896 w 12192000"/>
                <a:gd name="connsiteY40-8942" fmla="*/ 1184600 h 2945610"/>
                <a:gd name="connsiteX41-8943" fmla="*/ 3053896 w 12192000"/>
                <a:gd name="connsiteY41-8944" fmla="*/ 1184598 h 2945610"/>
                <a:gd name="connsiteX42-8945" fmla="*/ 3051900 w 12192000"/>
                <a:gd name="connsiteY42-8946" fmla="*/ 1183441 h 2945610"/>
                <a:gd name="connsiteX43-8947" fmla="*/ 2038189 w 12192000"/>
                <a:gd name="connsiteY43-8948" fmla="*/ 1771394 h 2945610"/>
                <a:gd name="connsiteX44-8949" fmla="*/ 2037962 w 12192000"/>
                <a:gd name="connsiteY44-8950" fmla="*/ 1774966 h 2945610"/>
                <a:gd name="connsiteX45-8951" fmla="*/ 1021058 w 12192000"/>
                <a:gd name="connsiteY45-8952" fmla="*/ 1185161 h 2945610"/>
                <a:gd name="connsiteX46-8953" fmla="*/ 1020091 w 12192000"/>
                <a:gd name="connsiteY46-8954" fmla="*/ 1185722 h 2945610"/>
                <a:gd name="connsiteX47-8955" fmla="*/ 1017871 w 12192000"/>
                <a:gd name="connsiteY47-8956" fmla="*/ 1774966 h 2945610"/>
                <a:gd name="connsiteX48-8957" fmla="*/ 967 w 12192000"/>
                <a:gd name="connsiteY48-8958" fmla="*/ 1185161 h 2945610"/>
                <a:gd name="connsiteX49-8959" fmla="*/ 0 w 12192000"/>
                <a:gd name="connsiteY49-8960" fmla="*/ 1185722 h 2945610"/>
                <a:gd name="connsiteX50-8961" fmla="*/ 0 w 12192000"/>
                <a:gd name="connsiteY50-8962" fmla="*/ 4990 h 2945610"/>
                <a:gd name="connsiteX0-8963" fmla="*/ 0 w 12192000"/>
                <a:gd name="connsiteY0-8964" fmla="*/ 4990 h 2945610"/>
                <a:gd name="connsiteX1-8965" fmla="*/ 7119284 w 12192000"/>
                <a:gd name="connsiteY1-8966" fmla="*/ 10263 h 2945610"/>
                <a:gd name="connsiteX2-8967" fmla="*/ 7132707 w 12192000"/>
                <a:gd name="connsiteY2-8968" fmla="*/ 18048 h 2945610"/>
                <a:gd name="connsiteX3-8969" fmla="*/ 8131064 w 12192000"/>
                <a:gd name="connsiteY3-8970" fmla="*/ 18048 h 2945610"/>
                <a:gd name="connsiteX4-8971" fmla="*/ 9122282 w 12192000"/>
                <a:gd name="connsiteY4-8972" fmla="*/ 18048 h 2945610"/>
                <a:gd name="connsiteX5-8973" fmla="*/ 9140528 w 12192000"/>
                <a:gd name="connsiteY5-8974" fmla="*/ 7464 h 2945610"/>
                <a:gd name="connsiteX6-8975" fmla="*/ 9140528 w 12192000"/>
                <a:gd name="connsiteY6-8976" fmla="*/ 6729 h 2945610"/>
                <a:gd name="connsiteX7-8977" fmla="*/ 9141162 w 12192000"/>
                <a:gd name="connsiteY7-8978" fmla="*/ 7097 h 2945610"/>
                <a:gd name="connsiteX8-8979" fmla="*/ 12160884 w 12192000"/>
                <a:gd name="connsiteY8-8980" fmla="*/ 18048 h 2945610"/>
                <a:gd name="connsiteX9-8981" fmla="*/ 12192000 w 12192000"/>
                <a:gd name="connsiteY9-8982" fmla="*/ 0 h 2945610"/>
                <a:gd name="connsiteX10-8983" fmla="*/ 12192000 w 12192000"/>
                <a:gd name="connsiteY10-8984" fmla="*/ 1176792 h 2945610"/>
                <a:gd name="connsiteX11-8985" fmla="*/ 12192000 w 12192000"/>
                <a:gd name="connsiteY11-8986" fmla="*/ 1180732 h 2945610"/>
                <a:gd name="connsiteX12-8987" fmla="*/ 12188602 w 12192000"/>
                <a:gd name="connsiteY12-8988" fmla="*/ 1178762 h 2945610"/>
                <a:gd name="connsiteX13-8989" fmla="*/ 11174128 w 12192000"/>
                <a:gd name="connsiteY13-8990" fmla="*/ 1767158 h 2945610"/>
                <a:gd name="connsiteX14-8991" fmla="*/ 11174128 w 12192000"/>
                <a:gd name="connsiteY14-8992" fmla="*/ 1180624 h 2945610"/>
                <a:gd name="connsiteX15-8993" fmla="*/ 10166452 w 12192000"/>
                <a:gd name="connsiteY15-8994" fmla="*/ 1765077 h 2945610"/>
                <a:gd name="connsiteX16-8995" fmla="*/ 10166452 w 12192000"/>
                <a:gd name="connsiteY16-8996" fmla="*/ 1769201 h 2945610"/>
                <a:gd name="connsiteX17-8997" fmla="*/ 10162896 w 12192000"/>
                <a:gd name="connsiteY17-8998" fmla="*/ 1767139 h 2945610"/>
                <a:gd name="connsiteX18-8999" fmla="*/ 10162864 w 12192000"/>
                <a:gd name="connsiteY18-9000" fmla="*/ 1767158 h 2945610"/>
                <a:gd name="connsiteX19-9001" fmla="*/ 10162864 w 12192000"/>
                <a:gd name="connsiteY19-9002" fmla="*/ 1767120 h 2945610"/>
                <a:gd name="connsiteX20-9003" fmla="*/ 9151990 w 12192000"/>
                <a:gd name="connsiteY20-9004" fmla="*/ 1180813 h 2945610"/>
                <a:gd name="connsiteX21-9005" fmla="*/ 9140528 w 12192000"/>
                <a:gd name="connsiteY21-9006" fmla="*/ 1187461 h 2945610"/>
                <a:gd name="connsiteX22-9007" fmla="*/ 9140528 w 12192000"/>
                <a:gd name="connsiteY22-9008" fmla="*/ 1184256 h 2945610"/>
                <a:gd name="connsiteX23-9009" fmla="*/ 8139115 w 12192000"/>
                <a:gd name="connsiteY23-9010" fmla="*/ 1765077 h 2945610"/>
                <a:gd name="connsiteX24-9011" fmla="*/ 8139115 w 12192000"/>
                <a:gd name="connsiteY24-9012" fmla="*/ 1769201 h 2945610"/>
                <a:gd name="connsiteX25-9013" fmla="*/ 8135560 w 12192000"/>
                <a:gd name="connsiteY25-9014" fmla="*/ 1767139 h 2945610"/>
                <a:gd name="connsiteX26-9015" fmla="*/ 8135527 w 12192000"/>
                <a:gd name="connsiteY26-9016" fmla="*/ 1767158 h 2945610"/>
                <a:gd name="connsiteX27-9017" fmla="*/ 8135527 w 12192000"/>
                <a:gd name="connsiteY27-9018" fmla="*/ 1767120 h 2945610"/>
                <a:gd name="connsiteX28-9019" fmla="*/ 8127487 w 12192000"/>
                <a:gd name="connsiteY28-9020" fmla="*/ 1762457 h 2945610"/>
                <a:gd name="connsiteX29-9021" fmla="*/ 7119284 w 12192000"/>
                <a:gd name="connsiteY29-9022" fmla="*/ 2347214 h 2945610"/>
                <a:gd name="connsiteX30-9023" fmla="*/ 7119284 w 12192000"/>
                <a:gd name="connsiteY30-9024" fmla="*/ 2355323 h 2945610"/>
                <a:gd name="connsiteX31-9025" fmla="*/ 7113383 w 12192000"/>
                <a:gd name="connsiteY31-9026" fmla="*/ 2351900 h 2945610"/>
                <a:gd name="connsiteX32-9027" fmla="*/ 6103727 w 12192000"/>
                <a:gd name="connsiteY32-9028" fmla="*/ 2937501 h 2945610"/>
                <a:gd name="connsiteX33-9029" fmla="*/ 6103727 w 12192000"/>
                <a:gd name="connsiteY33-9030" fmla="*/ 2945610 h 2945610"/>
                <a:gd name="connsiteX34-9031" fmla="*/ 5087399 w 12192000"/>
                <a:gd name="connsiteY34-9032" fmla="*/ 2356139 h 2945610"/>
                <a:gd name="connsiteX35-9033" fmla="*/ 5085013 w 12192000"/>
                <a:gd name="connsiteY35-9034" fmla="*/ 2357523 h 2945610"/>
                <a:gd name="connsiteX36-9035" fmla="*/ 5084646 w 12192000"/>
                <a:gd name="connsiteY36-9036" fmla="*/ 2361463 h 2945610"/>
                <a:gd name="connsiteX37-9037" fmla="*/ 3054863 w 12192000"/>
                <a:gd name="connsiteY37-9038" fmla="*/ 1185161 h 2945610"/>
                <a:gd name="connsiteX38-9039" fmla="*/ 3053896 w 12192000"/>
                <a:gd name="connsiteY38-9040" fmla="*/ 1185722 h 2945610"/>
                <a:gd name="connsiteX39-9041" fmla="*/ 3053896 w 12192000"/>
                <a:gd name="connsiteY39-9042" fmla="*/ 1184600 h 2945610"/>
                <a:gd name="connsiteX40-9043" fmla="*/ 3053896 w 12192000"/>
                <a:gd name="connsiteY40-9044" fmla="*/ 1184598 h 2945610"/>
                <a:gd name="connsiteX41-9045" fmla="*/ 3051900 w 12192000"/>
                <a:gd name="connsiteY41-9046" fmla="*/ 1183441 h 2945610"/>
                <a:gd name="connsiteX42-9047" fmla="*/ 2038189 w 12192000"/>
                <a:gd name="connsiteY42-9048" fmla="*/ 1771394 h 2945610"/>
                <a:gd name="connsiteX43-9049" fmla="*/ 2037962 w 12192000"/>
                <a:gd name="connsiteY43-9050" fmla="*/ 1774966 h 2945610"/>
                <a:gd name="connsiteX44-9051" fmla="*/ 1021058 w 12192000"/>
                <a:gd name="connsiteY44-9052" fmla="*/ 1185161 h 2945610"/>
                <a:gd name="connsiteX45-9053" fmla="*/ 1020091 w 12192000"/>
                <a:gd name="connsiteY45-9054" fmla="*/ 1185722 h 2945610"/>
                <a:gd name="connsiteX46-9055" fmla="*/ 1017871 w 12192000"/>
                <a:gd name="connsiteY46-9056" fmla="*/ 1774966 h 2945610"/>
                <a:gd name="connsiteX47-9057" fmla="*/ 967 w 12192000"/>
                <a:gd name="connsiteY47-9058" fmla="*/ 1185161 h 2945610"/>
                <a:gd name="connsiteX48-9059" fmla="*/ 0 w 12192000"/>
                <a:gd name="connsiteY48-9060" fmla="*/ 1185722 h 2945610"/>
                <a:gd name="connsiteX49-9061" fmla="*/ 0 w 12192000"/>
                <a:gd name="connsiteY49-9062" fmla="*/ 4990 h 2945610"/>
                <a:gd name="connsiteX0-9063" fmla="*/ 0 w 12192000"/>
                <a:gd name="connsiteY0-9064" fmla="*/ 4990 h 2945610"/>
                <a:gd name="connsiteX1-9065" fmla="*/ 7119284 w 12192000"/>
                <a:gd name="connsiteY1-9066" fmla="*/ 10263 h 2945610"/>
                <a:gd name="connsiteX2-9067" fmla="*/ 7132707 w 12192000"/>
                <a:gd name="connsiteY2-9068" fmla="*/ 18048 h 2945610"/>
                <a:gd name="connsiteX3-9069" fmla="*/ 8131064 w 12192000"/>
                <a:gd name="connsiteY3-9070" fmla="*/ 18048 h 2945610"/>
                <a:gd name="connsiteX4-9071" fmla="*/ 9122282 w 12192000"/>
                <a:gd name="connsiteY4-9072" fmla="*/ 18048 h 2945610"/>
                <a:gd name="connsiteX5-9073" fmla="*/ 9140528 w 12192000"/>
                <a:gd name="connsiteY5-9074" fmla="*/ 7464 h 2945610"/>
                <a:gd name="connsiteX6-9075" fmla="*/ 9140528 w 12192000"/>
                <a:gd name="connsiteY6-9076" fmla="*/ 6729 h 2945610"/>
                <a:gd name="connsiteX7-9077" fmla="*/ 12160884 w 12192000"/>
                <a:gd name="connsiteY7-9078" fmla="*/ 18048 h 2945610"/>
                <a:gd name="connsiteX8-9079" fmla="*/ 12192000 w 12192000"/>
                <a:gd name="connsiteY8-9080" fmla="*/ 0 h 2945610"/>
                <a:gd name="connsiteX9-9081" fmla="*/ 12192000 w 12192000"/>
                <a:gd name="connsiteY9-9082" fmla="*/ 1176792 h 2945610"/>
                <a:gd name="connsiteX10-9083" fmla="*/ 12192000 w 12192000"/>
                <a:gd name="connsiteY10-9084" fmla="*/ 1180732 h 2945610"/>
                <a:gd name="connsiteX11-9085" fmla="*/ 12188602 w 12192000"/>
                <a:gd name="connsiteY11-9086" fmla="*/ 1178762 h 2945610"/>
                <a:gd name="connsiteX12-9087" fmla="*/ 11174128 w 12192000"/>
                <a:gd name="connsiteY12-9088" fmla="*/ 1767158 h 2945610"/>
                <a:gd name="connsiteX13-9089" fmla="*/ 11174128 w 12192000"/>
                <a:gd name="connsiteY13-9090" fmla="*/ 1180624 h 2945610"/>
                <a:gd name="connsiteX14-9091" fmla="*/ 10166452 w 12192000"/>
                <a:gd name="connsiteY14-9092" fmla="*/ 1765077 h 2945610"/>
                <a:gd name="connsiteX15-9093" fmla="*/ 10166452 w 12192000"/>
                <a:gd name="connsiteY15-9094" fmla="*/ 1769201 h 2945610"/>
                <a:gd name="connsiteX16-9095" fmla="*/ 10162896 w 12192000"/>
                <a:gd name="connsiteY16-9096" fmla="*/ 1767139 h 2945610"/>
                <a:gd name="connsiteX17-9097" fmla="*/ 10162864 w 12192000"/>
                <a:gd name="connsiteY17-9098" fmla="*/ 1767158 h 2945610"/>
                <a:gd name="connsiteX18-9099" fmla="*/ 10162864 w 12192000"/>
                <a:gd name="connsiteY18-9100" fmla="*/ 1767120 h 2945610"/>
                <a:gd name="connsiteX19-9101" fmla="*/ 9151990 w 12192000"/>
                <a:gd name="connsiteY19-9102" fmla="*/ 1180813 h 2945610"/>
                <a:gd name="connsiteX20-9103" fmla="*/ 9140528 w 12192000"/>
                <a:gd name="connsiteY20-9104" fmla="*/ 1187461 h 2945610"/>
                <a:gd name="connsiteX21-9105" fmla="*/ 9140528 w 12192000"/>
                <a:gd name="connsiteY21-9106" fmla="*/ 1184256 h 2945610"/>
                <a:gd name="connsiteX22-9107" fmla="*/ 8139115 w 12192000"/>
                <a:gd name="connsiteY22-9108" fmla="*/ 1765077 h 2945610"/>
                <a:gd name="connsiteX23-9109" fmla="*/ 8139115 w 12192000"/>
                <a:gd name="connsiteY23-9110" fmla="*/ 1769201 h 2945610"/>
                <a:gd name="connsiteX24-9111" fmla="*/ 8135560 w 12192000"/>
                <a:gd name="connsiteY24-9112" fmla="*/ 1767139 h 2945610"/>
                <a:gd name="connsiteX25-9113" fmla="*/ 8135527 w 12192000"/>
                <a:gd name="connsiteY25-9114" fmla="*/ 1767158 h 2945610"/>
                <a:gd name="connsiteX26-9115" fmla="*/ 8135527 w 12192000"/>
                <a:gd name="connsiteY26-9116" fmla="*/ 1767120 h 2945610"/>
                <a:gd name="connsiteX27-9117" fmla="*/ 8127487 w 12192000"/>
                <a:gd name="connsiteY27-9118" fmla="*/ 1762457 h 2945610"/>
                <a:gd name="connsiteX28-9119" fmla="*/ 7119284 w 12192000"/>
                <a:gd name="connsiteY28-9120" fmla="*/ 2347214 h 2945610"/>
                <a:gd name="connsiteX29-9121" fmla="*/ 7119284 w 12192000"/>
                <a:gd name="connsiteY29-9122" fmla="*/ 2355323 h 2945610"/>
                <a:gd name="connsiteX30-9123" fmla="*/ 7113383 w 12192000"/>
                <a:gd name="connsiteY30-9124" fmla="*/ 2351900 h 2945610"/>
                <a:gd name="connsiteX31-9125" fmla="*/ 6103727 w 12192000"/>
                <a:gd name="connsiteY31-9126" fmla="*/ 2937501 h 2945610"/>
                <a:gd name="connsiteX32-9127" fmla="*/ 6103727 w 12192000"/>
                <a:gd name="connsiteY32-9128" fmla="*/ 2945610 h 2945610"/>
                <a:gd name="connsiteX33-9129" fmla="*/ 5087399 w 12192000"/>
                <a:gd name="connsiteY33-9130" fmla="*/ 2356139 h 2945610"/>
                <a:gd name="connsiteX34-9131" fmla="*/ 5085013 w 12192000"/>
                <a:gd name="connsiteY34-9132" fmla="*/ 2357523 h 2945610"/>
                <a:gd name="connsiteX35-9133" fmla="*/ 5084646 w 12192000"/>
                <a:gd name="connsiteY35-9134" fmla="*/ 2361463 h 2945610"/>
                <a:gd name="connsiteX36-9135" fmla="*/ 3054863 w 12192000"/>
                <a:gd name="connsiteY36-9136" fmla="*/ 1185161 h 2945610"/>
                <a:gd name="connsiteX37-9137" fmla="*/ 3053896 w 12192000"/>
                <a:gd name="connsiteY37-9138" fmla="*/ 1185722 h 2945610"/>
                <a:gd name="connsiteX38-9139" fmla="*/ 3053896 w 12192000"/>
                <a:gd name="connsiteY38-9140" fmla="*/ 1184600 h 2945610"/>
                <a:gd name="connsiteX39-9141" fmla="*/ 3053896 w 12192000"/>
                <a:gd name="connsiteY39-9142" fmla="*/ 1184598 h 2945610"/>
                <a:gd name="connsiteX40-9143" fmla="*/ 3051900 w 12192000"/>
                <a:gd name="connsiteY40-9144" fmla="*/ 1183441 h 2945610"/>
                <a:gd name="connsiteX41-9145" fmla="*/ 2038189 w 12192000"/>
                <a:gd name="connsiteY41-9146" fmla="*/ 1771394 h 2945610"/>
                <a:gd name="connsiteX42-9147" fmla="*/ 2037962 w 12192000"/>
                <a:gd name="connsiteY42-9148" fmla="*/ 1774966 h 2945610"/>
                <a:gd name="connsiteX43-9149" fmla="*/ 1021058 w 12192000"/>
                <a:gd name="connsiteY43-9150" fmla="*/ 1185161 h 2945610"/>
                <a:gd name="connsiteX44-9151" fmla="*/ 1020091 w 12192000"/>
                <a:gd name="connsiteY44-9152" fmla="*/ 1185722 h 2945610"/>
                <a:gd name="connsiteX45-9153" fmla="*/ 1017871 w 12192000"/>
                <a:gd name="connsiteY45-9154" fmla="*/ 1774966 h 2945610"/>
                <a:gd name="connsiteX46-9155" fmla="*/ 967 w 12192000"/>
                <a:gd name="connsiteY46-9156" fmla="*/ 1185161 h 2945610"/>
                <a:gd name="connsiteX47-9157" fmla="*/ 0 w 12192000"/>
                <a:gd name="connsiteY47-9158" fmla="*/ 1185722 h 2945610"/>
                <a:gd name="connsiteX48-9159" fmla="*/ 0 w 12192000"/>
                <a:gd name="connsiteY48-9160" fmla="*/ 4990 h 2945610"/>
                <a:gd name="connsiteX0-9161" fmla="*/ 0 w 12192000"/>
                <a:gd name="connsiteY0-9162" fmla="*/ 4990 h 2945610"/>
                <a:gd name="connsiteX1-9163" fmla="*/ 7119284 w 12192000"/>
                <a:gd name="connsiteY1-9164" fmla="*/ 10263 h 2945610"/>
                <a:gd name="connsiteX2-9165" fmla="*/ 7132707 w 12192000"/>
                <a:gd name="connsiteY2-9166" fmla="*/ 18048 h 2945610"/>
                <a:gd name="connsiteX3-9167" fmla="*/ 8131064 w 12192000"/>
                <a:gd name="connsiteY3-9168" fmla="*/ 18048 h 2945610"/>
                <a:gd name="connsiteX4-9169" fmla="*/ 9122282 w 12192000"/>
                <a:gd name="connsiteY4-9170" fmla="*/ 18048 h 2945610"/>
                <a:gd name="connsiteX5-9171" fmla="*/ 9140528 w 12192000"/>
                <a:gd name="connsiteY5-9172" fmla="*/ 7464 h 2945610"/>
                <a:gd name="connsiteX6-9173" fmla="*/ 12160884 w 12192000"/>
                <a:gd name="connsiteY6-9174" fmla="*/ 18048 h 2945610"/>
                <a:gd name="connsiteX7-9175" fmla="*/ 12192000 w 12192000"/>
                <a:gd name="connsiteY7-9176" fmla="*/ 0 h 2945610"/>
                <a:gd name="connsiteX8-9177" fmla="*/ 12192000 w 12192000"/>
                <a:gd name="connsiteY8-9178" fmla="*/ 1176792 h 2945610"/>
                <a:gd name="connsiteX9-9179" fmla="*/ 12192000 w 12192000"/>
                <a:gd name="connsiteY9-9180" fmla="*/ 1180732 h 2945610"/>
                <a:gd name="connsiteX10-9181" fmla="*/ 12188602 w 12192000"/>
                <a:gd name="connsiteY10-9182" fmla="*/ 1178762 h 2945610"/>
                <a:gd name="connsiteX11-9183" fmla="*/ 11174128 w 12192000"/>
                <a:gd name="connsiteY11-9184" fmla="*/ 1767158 h 2945610"/>
                <a:gd name="connsiteX12-9185" fmla="*/ 11174128 w 12192000"/>
                <a:gd name="connsiteY12-9186" fmla="*/ 1180624 h 2945610"/>
                <a:gd name="connsiteX13-9187" fmla="*/ 10166452 w 12192000"/>
                <a:gd name="connsiteY13-9188" fmla="*/ 1765077 h 2945610"/>
                <a:gd name="connsiteX14-9189" fmla="*/ 10166452 w 12192000"/>
                <a:gd name="connsiteY14-9190" fmla="*/ 1769201 h 2945610"/>
                <a:gd name="connsiteX15-9191" fmla="*/ 10162896 w 12192000"/>
                <a:gd name="connsiteY15-9192" fmla="*/ 1767139 h 2945610"/>
                <a:gd name="connsiteX16-9193" fmla="*/ 10162864 w 12192000"/>
                <a:gd name="connsiteY16-9194" fmla="*/ 1767158 h 2945610"/>
                <a:gd name="connsiteX17-9195" fmla="*/ 10162864 w 12192000"/>
                <a:gd name="connsiteY17-9196" fmla="*/ 1767120 h 2945610"/>
                <a:gd name="connsiteX18-9197" fmla="*/ 9151990 w 12192000"/>
                <a:gd name="connsiteY18-9198" fmla="*/ 1180813 h 2945610"/>
                <a:gd name="connsiteX19-9199" fmla="*/ 9140528 w 12192000"/>
                <a:gd name="connsiteY19-9200" fmla="*/ 1187461 h 2945610"/>
                <a:gd name="connsiteX20-9201" fmla="*/ 9140528 w 12192000"/>
                <a:gd name="connsiteY20-9202" fmla="*/ 1184256 h 2945610"/>
                <a:gd name="connsiteX21-9203" fmla="*/ 8139115 w 12192000"/>
                <a:gd name="connsiteY21-9204" fmla="*/ 1765077 h 2945610"/>
                <a:gd name="connsiteX22-9205" fmla="*/ 8139115 w 12192000"/>
                <a:gd name="connsiteY22-9206" fmla="*/ 1769201 h 2945610"/>
                <a:gd name="connsiteX23-9207" fmla="*/ 8135560 w 12192000"/>
                <a:gd name="connsiteY23-9208" fmla="*/ 1767139 h 2945610"/>
                <a:gd name="connsiteX24-9209" fmla="*/ 8135527 w 12192000"/>
                <a:gd name="connsiteY24-9210" fmla="*/ 1767158 h 2945610"/>
                <a:gd name="connsiteX25-9211" fmla="*/ 8135527 w 12192000"/>
                <a:gd name="connsiteY25-9212" fmla="*/ 1767120 h 2945610"/>
                <a:gd name="connsiteX26-9213" fmla="*/ 8127487 w 12192000"/>
                <a:gd name="connsiteY26-9214" fmla="*/ 1762457 h 2945610"/>
                <a:gd name="connsiteX27-9215" fmla="*/ 7119284 w 12192000"/>
                <a:gd name="connsiteY27-9216" fmla="*/ 2347214 h 2945610"/>
                <a:gd name="connsiteX28-9217" fmla="*/ 7119284 w 12192000"/>
                <a:gd name="connsiteY28-9218" fmla="*/ 2355323 h 2945610"/>
                <a:gd name="connsiteX29-9219" fmla="*/ 7113383 w 12192000"/>
                <a:gd name="connsiteY29-9220" fmla="*/ 2351900 h 2945610"/>
                <a:gd name="connsiteX30-9221" fmla="*/ 6103727 w 12192000"/>
                <a:gd name="connsiteY30-9222" fmla="*/ 2937501 h 2945610"/>
                <a:gd name="connsiteX31-9223" fmla="*/ 6103727 w 12192000"/>
                <a:gd name="connsiteY31-9224" fmla="*/ 2945610 h 2945610"/>
                <a:gd name="connsiteX32-9225" fmla="*/ 5087399 w 12192000"/>
                <a:gd name="connsiteY32-9226" fmla="*/ 2356139 h 2945610"/>
                <a:gd name="connsiteX33-9227" fmla="*/ 5085013 w 12192000"/>
                <a:gd name="connsiteY33-9228" fmla="*/ 2357523 h 2945610"/>
                <a:gd name="connsiteX34-9229" fmla="*/ 5084646 w 12192000"/>
                <a:gd name="connsiteY34-9230" fmla="*/ 2361463 h 2945610"/>
                <a:gd name="connsiteX35-9231" fmla="*/ 3054863 w 12192000"/>
                <a:gd name="connsiteY35-9232" fmla="*/ 1185161 h 2945610"/>
                <a:gd name="connsiteX36-9233" fmla="*/ 3053896 w 12192000"/>
                <a:gd name="connsiteY36-9234" fmla="*/ 1185722 h 2945610"/>
                <a:gd name="connsiteX37-9235" fmla="*/ 3053896 w 12192000"/>
                <a:gd name="connsiteY37-9236" fmla="*/ 1184600 h 2945610"/>
                <a:gd name="connsiteX38-9237" fmla="*/ 3053896 w 12192000"/>
                <a:gd name="connsiteY38-9238" fmla="*/ 1184598 h 2945610"/>
                <a:gd name="connsiteX39-9239" fmla="*/ 3051900 w 12192000"/>
                <a:gd name="connsiteY39-9240" fmla="*/ 1183441 h 2945610"/>
                <a:gd name="connsiteX40-9241" fmla="*/ 2038189 w 12192000"/>
                <a:gd name="connsiteY40-9242" fmla="*/ 1771394 h 2945610"/>
                <a:gd name="connsiteX41-9243" fmla="*/ 2037962 w 12192000"/>
                <a:gd name="connsiteY41-9244" fmla="*/ 1774966 h 2945610"/>
                <a:gd name="connsiteX42-9245" fmla="*/ 1021058 w 12192000"/>
                <a:gd name="connsiteY42-9246" fmla="*/ 1185161 h 2945610"/>
                <a:gd name="connsiteX43-9247" fmla="*/ 1020091 w 12192000"/>
                <a:gd name="connsiteY43-9248" fmla="*/ 1185722 h 2945610"/>
                <a:gd name="connsiteX44-9249" fmla="*/ 1017871 w 12192000"/>
                <a:gd name="connsiteY44-9250" fmla="*/ 1774966 h 2945610"/>
                <a:gd name="connsiteX45-9251" fmla="*/ 967 w 12192000"/>
                <a:gd name="connsiteY45-9252" fmla="*/ 1185161 h 2945610"/>
                <a:gd name="connsiteX46-9253" fmla="*/ 0 w 12192000"/>
                <a:gd name="connsiteY46-9254" fmla="*/ 1185722 h 2945610"/>
                <a:gd name="connsiteX47-9255" fmla="*/ 0 w 12192000"/>
                <a:gd name="connsiteY47-9256" fmla="*/ 4990 h 2945610"/>
                <a:gd name="connsiteX0-9257" fmla="*/ 0 w 12192000"/>
                <a:gd name="connsiteY0-9258" fmla="*/ 4990 h 2945610"/>
                <a:gd name="connsiteX1-9259" fmla="*/ 7119284 w 12192000"/>
                <a:gd name="connsiteY1-9260" fmla="*/ 10263 h 2945610"/>
                <a:gd name="connsiteX2-9261" fmla="*/ 7132707 w 12192000"/>
                <a:gd name="connsiteY2-9262" fmla="*/ 18048 h 2945610"/>
                <a:gd name="connsiteX3-9263" fmla="*/ 8131064 w 12192000"/>
                <a:gd name="connsiteY3-9264" fmla="*/ 18048 h 2945610"/>
                <a:gd name="connsiteX4-9265" fmla="*/ 9122282 w 12192000"/>
                <a:gd name="connsiteY4-9266" fmla="*/ 18048 h 2945610"/>
                <a:gd name="connsiteX5-9267" fmla="*/ 12160884 w 12192000"/>
                <a:gd name="connsiteY5-9268" fmla="*/ 18048 h 2945610"/>
                <a:gd name="connsiteX6-9269" fmla="*/ 12192000 w 12192000"/>
                <a:gd name="connsiteY6-9270" fmla="*/ 0 h 2945610"/>
                <a:gd name="connsiteX7-9271" fmla="*/ 12192000 w 12192000"/>
                <a:gd name="connsiteY7-9272" fmla="*/ 1176792 h 2945610"/>
                <a:gd name="connsiteX8-9273" fmla="*/ 12192000 w 12192000"/>
                <a:gd name="connsiteY8-9274" fmla="*/ 1180732 h 2945610"/>
                <a:gd name="connsiteX9-9275" fmla="*/ 12188602 w 12192000"/>
                <a:gd name="connsiteY9-9276" fmla="*/ 1178762 h 2945610"/>
                <a:gd name="connsiteX10-9277" fmla="*/ 11174128 w 12192000"/>
                <a:gd name="connsiteY10-9278" fmla="*/ 1767158 h 2945610"/>
                <a:gd name="connsiteX11-9279" fmla="*/ 11174128 w 12192000"/>
                <a:gd name="connsiteY11-9280" fmla="*/ 1180624 h 2945610"/>
                <a:gd name="connsiteX12-9281" fmla="*/ 10166452 w 12192000"/>
                <a:gd name="connsiteY12-9282" fmla="*/ 1765077 h 2945610"/>
                <a:gd name="connsiteX13-9283" fmla="*/ 10166452 w 12192000"/>
                <a:gd name="connsiteY13-9284" fmla="*/ 1769201 h 2945610"/>
                <a:gd name="connsiteX14-9285" fmla="*/ 10162896 w 12192000"/>
                <a:gd name="connsiteY14-9286" fmla="*/ 1767139 h 2945610"/>
                <a:gd name="connsiteX15-9287" fmla="*/ 10162864 w 12192000"/>
                <a:gd name="connsiteY15-9288" fmla="*/ 1767158 h 2945610"/>
                <a:gd name="connsiteX16-9289" fmla="*/ 10162864 w 12192000"/>
                <a:gd name="connsiteY16-9290" fmla="*/ 1767120 h 2945610"/>
                <a:gd name="connsiteX17-9291" fmla="*/ 9151990 w 12192000"/>
                <a:gd name="connsiteY17-9292" fmla="*/ 1180813 h 2945610"/>
                <a:gd name="connsiteX18-9293" fmla="*/ 9140528 w 12192000"/>
                <a:gd name="connsiteY18-9294" fmla="*/ 1187461 h 2945610"/>
                <a:gd name="connsiteX19-9295" fmla="*/ 9140528 w 12192000"/>
                <a:gd name="connsiteY19-9296" fmla="*/ 1184256 h 2945610"/>
                <a:gd name="connsiteX20-9297" fmla="*/ 8139115 w 12192000"/>
                <a:gd name="connsiteY20-9298" fmla="*/ 1765077 h 2945610"/>
                <a:gd name="connsiteX21-9299" fmla="*/ 8139115 w 12192000"/>
                <a:gd name="connsiteY21-9300" fmla="*/ 1769201 h 2945610"/>
                <a:gd name="connsiteX22-9301" fmla="*/ 8135560 w 12192000"/>
                <a:gd name="connsiteY22-9302" fmla="*/ 1767139 h 2945610"/>
                <a:gd name="connsiteX23-9303" fmla="*/ 8135527 w 12192000"/>
                <a:gd name="connsiteY23-9304" fmla="*/ 1767158 h 2945610"/>
                <a:gd name="connsiteX24-9305" fmla="*/ 8135527 w 12192000"/>
                <a:gd name="connsiteY24-9306" fmla="*/ 1767120 h 2945610"/>
                <a:gd name="connsiteX25-9307" fmla="*/ 8127487 w 12192000"/>
                <a:gd name="connsiteY25-9308" fmla="*/ 1762457 h 2945610"/>
                <a:gd name="connsiteX26-9309" fmla="*/ 7119284 w 12192000"/>
                <a:gd name="connsiteY26-9310" fmla="*/ 2347214 h 2945610"/>
                <a:gd name="connsiteX27-9311" fmla="*/ 7119284 w 12192000"/>
                <a:gd name="connsiteY27-9312" fmla="*/ 2355323 h 2945610"/>
                <a:gd name="connsiteX28-9313" fmla="*/ 7113383 w 12192000"/>
                <a:gd name="connsiteY28-9314" fmla="*/ 2351900 h 2945610"/>
                <a:gd name="connsiteX29-9315" fmla="*/ 6103727 w 12192000"/>
                <a:gd name="connsiteY29-9316" fmla="*/ 2937501 h 2945610"/>
                <a:gd name="connsiteX30-9317" fmla="*/ 6103727 w 12192000"/>
                <a:gd name="connsiteY30-9318" fmla="*/ 2945610 h 2945610"/>
                <a:gd name="connsiteX31-9319" fmla="*/ 5087399 w 12192000"/>
                <a:gd name="connsiteY31-9320" fmla="*/ 2356139 h 2945610"/>
                <a:gd name="connsiteX32-9321" fmla="*/ 5085013 w 12192000"/>
                <a:gd name="connsiteY32-9322" fmla="*/ 2357523 h 2945610"/>
                <a:gd name="connsiteX33-9323" fmla="*/ 5084646 w 12192000"/>
                <a:gd name="connsiteY33-9324" fmla="*/ 2361463 h 2945610"/>
                <a:gd name="connsiteX34-9325" fmla="*/ 3054863 w 12192000"/>
                <a:gd name="connsiteY34-9326" fmla="*/ 1185161 h 2945610"/>
                <a:gd name="connsiteX35-9327" fmla="*/ 3053896 w 12192000"/>
                <a:gd name="connsiteY35-9328" fmla="*/ 1185722 h 2945610"/>
                <a:gd name="connsiteX36-9329" fmla="*/ 3053896 w 12192000"/>
                <a:gd name="connsiteY36-9330" fmla="*/ 1184600 h 2945610"/>
                <a:gd name="connsiteX37-9331" fmla="*/ 3053896 w 12192000"/>
                <a:gd name="connsiteY37-9332" fmla="*/ 1184598 h 2945610"/>
                <a:gd name="connsiteX38-9333" fmla="*/ 3051900 w 12192000"/>
                <a:gd name="connsiteY38-9334" fmla="*/ 1183441 h 2945610"/>
                <a:gd name="connsiteX39-9335" fmla="*/ 2038189 w 12192000"/>
                <a:gd name="connsiteY39-9336" fmla="*/ 1771394 h 2945610"/>
                <a:gd name="connsiteX40-9337" fmla="*/ 2037962 w 12192000"/>
                <a:gd name="connsiteY40-9338" fmla="*/ 1774966 h 2945610"/>
                <a:gd name="connsiteX41-9339" fmla="*/ 1021058 w 12192000"/>
                <a:gd name="connsiteY41-9340" fmla="*/ 1185161 h 2945610"/>
                <a:gd name="connsiteX42-9341" fmla="*/ 1020091 w 12192000"/>
                <a:gd name="connsiteY42-9342" fmla="*/ 1185722 h 2945610"/>
                <a:gd name="connsiteX43-9343" fmla="*/ 1017871 w 12192000"/>
                <a:gd name="connsiteY43-9344" fmla="*/ 1774966 h 2945610"/>
                <a:gd name="connsiteX44-9345" fmla="*/ 967 w 12192000"/>
                <a:gd name="connsiteY44-9346" fmla="*/ 1185161 h 2945610"/>
                <a:gd name="connsiteX45-9347" fmla="*/ 0 w 12192000"/>
                <a:gd name="connsiteY45-9348" fmla="*/ 1185722 h 2945610"/>
                <a:gd name="connsiteX46-9349" fmla="*/ 0 w 12192000"/>
                <a:gd name="connsiteY46-9350" fmla="*/ 4990 h 2945610"/>
                <a:gd name="connsiteX0-9351" fmla="*/ 0 w 12192000"/>
                <a:gd name="connsiteY0-9352" fmla="*/ 4990 h 2945610"/>
                <a:gd name="connsiteX1-9353" fmla="*/ 7119284 w 12192000"/>
                <a:gd name="connsiteY1-9354" fmla="*/ 10263 h 2945610"/>
                <a:gd name="connsiteX2-9355" fmla="*/ 7132707 w 12192000"/>
                <a:gd name="connsiteY2-9356" fmla="*/ 18048 h 2945610"/>
                <a:gd name="connsiteX3-9357" fmla="*/ 8131064 w 12192000"/>
                <a:gd name="connsiteY3-9358" fmla="*/ 18048 h 2945610"/>
                <a:gd name="connsiteX4-9359" fmla="*/ 12160884 w 12192000"/>
                <a:gd name="connsiteY4-9360" fmla="*/ 18048 h 2945610"/>
                <a:gd name="connsiteX5-9361" fmla="*/ 12192000 w 12192000"/>
                <a:gd name="connsiteY5-9362" fmla="*/ 0 h 2945610"/>
                <a:gd name="connsiteX6-9363" fmla="*/ 12192000 w 12192000"/>
                <a:gd name="connsiteY6-9364" fmla="*/ 1176792 h 2945610"/>
                <a:gd name="connsiteX7-9365" fmla="*/ 12192000 w 12192000"/>
                <a:gd name="connsiteY7-9366" fmla="*/ 1180732 h 2945610"/>
                <a:gd name="connsiteX8-9367" fmla="*/ 12188602 w 12192000"/>
                <a:gd name="connsiteY8-9368" fmla="*/ 1178762 h 2945610"/>
                <a:gd name="connsiteX9-9369" fmla="*/ 11174128 w 12192000"/>
                <a:gd name="connsiteY9-9370" fmla="*/ 1767158 h 2945610"/>
                <a:gd name="connsiteX10-9371" fmla="*/ 11174128 w 12192000"/>
                <a:gd name="connsiteY10-9372" fmla="*/ 1180624 h 2945610"/>
                <a:gd name="connsiteX11-9373" fmla="*/ 10166452 w 12192000"/>
                <a:gd name="connsiteY11-9374" fmla="*/ 1765077 h 2945610"/>
                <a:gd name="connsiteX12-9375" fmla="*/ 10166452 w 12192000"/>
                <a:gd name="connsiteY12-9376" fmla="*/ 1769201 h 2945610"/>
                <a:gd name="connsiteX13-9377" fmla="*/ 10162896 w 12192000"/>
                <a:gd name="connsiteY13-9378" fmla="*/ 1767139 h 2945610"/>
                <a:gd name="connsiteX14-9379" fmla="*/ 10162864 w 12192000"/>
                <a:gd name="connsiteY14-9380" fmla="*/ 1767158 h 2945610"/>
                <a:gd name="connsiteX15-9381" fmla="*/ 10162864 w 12192000"/>
                <a:gd name="connsiteY15-9382" fmla="*/ 1767120 h 2945610"/>
                <a:gd name="connsiteX16-9383" fmla="*/ 9151990 w 12192000"/>
                <a:gd name="connsiteY16-9384" fmla="*/ 1180813 h 2945610"/>
                <a:gd name="connsiteX17-9385" fmla="*/ 9140528 w 12192000"/>
                <a:gd name="connsiteY17-9386" fmla="*/ 1187461 h 2945610"/>
                <a:gd name="connsiteX18-9387" fmla="*/ 9140528 w 12192000"/>
                <a:gd name="connsiteY18-9388" fmla="*/ 1184256 h 2945610"/>
                <a:gd name="connsiteX19-9389" fmla="*/ 8139115 w 12192000"/>
                <a:gd name="connsiteY19-9390" fmla="*/ 1765077 h 2945610"/>
                <a:gd name="connsiteX20-9391" fmla="*/ 8139115 w 12192000"/>
                <a:gd name="connsiteY20-9392" fmla="*/ 1769201 h 2945610"/>
                <a:gd name="connsiteX21-9393" fmla="*/ 8135560 w 12192000"/>
                <a:gd name="connsiteY21-9394" fmla="*/ 1767139 h 2945610"/>
                <a:gd name="connsiteX22-9395" fmla="*/ 8135527 w 12192000"/>
                <a:gd name="connsiteY22-9396" fmla="*/ 1767158 h 2945610"/>
                <a:gd name="connsiteX23-9397" fmla="*/ 8135527 w 12192000"/>
                <a:gd name="connsiteY23-9398" fmla="*/ 1767120 h 2945610"/>
                <a:gd name="connsiteX24-9399" fmla="*/ 8127487 w 12192000"/>
                <a:gd name="connsiteY24-9400" fmla="*/ 1762457 h 2945610"/>
                <a:gd name="connsiteX25-9401" fmla="*/ 7119284 w 12192000"/>
                <a:gd name="connsiteY25-9402" fmla="*/ 2347214 h 2945610"/>
                <a:gd name="connsiteX26-9403" fmla="*/ 7119284 w 12192000"/>
                <a:gd name="connsiteY26-9404" fmla="*/ 2355323 h 2945610"/>
                <a:gd name="connsiteX27-9405" fmla="*/ 7113383 w 12192000"/>
                <a:gd name="connsiteY27-9406" fmla="*/ 2351900 h 2945610"/>
                <a:gd name="connsiteX28-9407" fmla="*/ 6103727 w 12192000"/>
                <a:gd name="connsiteY28-9408" fmla="*/ 2937501 h 2945610"/>
                <a:gd name="connsiteX29-9409" fmla="*/ 6103727 w 12192000"/>
                <a:gd name="connsiteY29-9410" fmla="*/ 2945610 h 2945610"/>
                <a:gd name="connsiteX30-9411" fmla="*/ 5087399 w 12192000"/>
                <a:gd name="connsiteY30-9412" fmla="*/ 2356139 h 2945610"/>
                <a:gd name="connsiteX31-9413" fmla="*/ 5085013 w 12192000"/>
                <a:gd name="connsiteY31-9414" fmla="*/ 2357523 h 2945610"/>
                <a:gd name="connsiteX32-9415" fmla="*/ 5084646 w 12192000"/>
                <a:gd name="connsiteY32-9416" fmla="*/ 2361463 h 2945610"/>
                <a:gd name="connsiteX33-9417" fmla="*/ 3054863 w 12192000"/>
                <a:gd name="connsiteY33-9418" fmla="*/ 1185161 h 2945610"/>
                <a:gd name="connsiteX34-9419" fmla="*/ 3053896 w 12192000"/>
                <a:gd name="connsiteY34-9420" fmla="*/ 1185722 h 2945610"/>
                <a:gd name="connsiteX35-9421" fmla="*/ 3053896 w 12192000"/>
                <a:gd name="connsiteY35-9422" fmla="*/ 1184600 h 2945610"/>
                <a:gd name="connsiteX36-9423" fmla="*/ 3053896 w 12192000"/>
                <a:gd name="connsiteY36-9424" fmla="*/ 1184598 h 2945610"/>
                <a:gd name="connsiteX37-9425" fmla="*/ 3051900 w 12192000"/>
                <a:gd name="connsiteY37-9426" fmla="*/ 1183441 h 2945610"/>
                <a:gd name="connsiteX38-9427" fmla="*/ 2038189 w 12192000"/>
                <a:gd name="connsiteY38-9428" fmla="*/ 1771394 h 2945610"/>
                <a:gd name="connsiteX39-9429" fmla="*/ 2037962 w 12192000"/>
                <a:gd name="connsiteY39-9430" fmla="*/ 1774966 h 2945610"/>
                <a:gd name="connsiteX40-9431" fmla="*/ 1021058 w 12192000"/>
                <a:gd name="connsiteY40-9432" fmla="*/ 1185161 h 2945610"/>
                <a:gd name="connsiteX41-9433" fmla="*/ 1020091 w 12192000"/>
                <a:gd name="connsiteY41-9434" fmla="*/ 1185722 h 2945610"/>
                <a:gd name="connsiteX42-9435" fmla="*/ 1017871 w 12192000"/>
                <a:gd name="connsiteY42-9436" fmla="*/ 1774966 h 2945610"/>
                <a:gd name="connsiteX43-9437" fmla="*/ 967 w 12192000"/>
                <a:gd name="connsiteY43-9438" fmla="*/ 1185161 h 2945610"/>
                <a:gd name="connsiteX44-9439" fmla="*/ 0 w 12192000"/>
                <a:gd name="connsiteY44-9440" fmla="*/ 1185722 h 2945610"/>
                <a:gd name="connsiteX45-9441" fmla="*/ 0 w 12192000"/>
                <a:gd name="connsiteY45-9442" fmla="*/ 4990 h 2945610"/>
                <a:gd name="connsiteX0-9443" fmla="*/ 0 w 12192000"/>
                <a:gd name="connsiteY0-9444" fmla="*/ 4990 h 2945610"/>
                <a:gd name="connsiteX1-9445" fmla="*/ 7119284 w 12192000"/>
                <a:gd name="connsiteY1-9446" fmla="*/ 10263 h 2945610"/>
                <a:gd name="connsiteX2-9447" fmla="*/ 8131064 w 12192000"/>
                <a:gd name="connsiteY2-9448" fmla="*/ 18048 h 2945610"/>
                <a:gd name="connsiteX3-9449" fmla="*/ 12160884 w 12192000"/>
                <a:gd name="connsiteY3-9450" fmla="*/ 18048 h 2945610"/>
                <a:gd name="connsiteX4-9451" fmla="*/ 12192000 w 12192000"/>
                <a:gd name="connsiteY4-9452" fmla="*/ 0 h 2945610"/>
                <a:gd name="connsiteX5-9453" fmla="*/ 12192000 w 12192000"/>
                <a:gd name="connsiteY5-9454" fmla="*/ 1176792 h 2945610"/>
                <a:gd name="connsiteX6-9455" fmla="*/ 12192000 w 12192000"/>
                <a:gd name="connsiteY6-9456" fmla="*/ 1180732 h 2945610"/>
                <a:gd name="connsiteX7-9457" fmla="*/ 12188602 w 12192000"/>
                <a:gd name="connsiteY7-9458" fmla="*/ 1178762 h 2945610"/>
                <a:gd name="connsiteX8-9459" fmla="*/ 11174128 w 12192000"/>
                <a:gd name="connsiteY8-9460" fmla="*/ 1767158 h 2945610"/>
                <a:gd name="connsiteX9-9461" fmla="*/ 11174128 w 12192000"/>
                <a:gd name="connsiteY9-9462" fmla="*/ 1180624 h 2945610"/>
                <a:gd name="connsiteX10-9463" fmla="*/ 10166452 w 12192000"/>
                <a:gd name="connsiteY10-9464" fmla="*/ 1765077 h 2945610"/>
                <a:gd name="connsiteX11-9465" fmla="*/ 10166452 w 12192000"/>
                <a:gd name="connsiteY11-9466" fmla="*/ 1769201 h 2945610"/>
                <a:gd name="connsiteX12-9467" fmla="*/ 10162896 w 12192000"/>
                <a:gd name="connsiteY12-9468" fmla="*/ 1767139 h 2945610"/>
                <a:gd name="connsiteX13-9469" fmla="*/ 10162864 w 12192000"/>
                <a:gd name="connsiteY13-9470" fmla="*/ 1767158 h 2945610"/>
                <a:gd name="connsiteX14-9471" fmla="*/ 10162864 w 12192000"/>
                <a:gd name="connsiteY14-9472" fmla="*/ 1767120 h 2945610"/>
                <a:gd name="connsiteX15-9473" fmla="*/ 9151990 w 12192000"/>
                <a:gd name="connsiteY15-9474" fmla="*/ 1180813 h 2945610"/>
                <a:gd name="connsiteX16-9475" fmla="*/ 9140528 w 12192000"/>
                <a:gd name="connsiteY16-9476" fmla="*/ 1187461 h 2945610"/>
                <a:gd name="connsiteX17-9477" fmla="*/ 9140528 w 12192000"/>
                <a:gd name="connsiteY17-9478" fmla="*/ 1184256 h 2945610"/>
                <a:gd name="connsiteX18-9479" fmla="*/ 8139115 w 12192000"/>
                <a:gd name="connsiteY18-9480" fmla="*/ 1765077 h 2945610"/>
                <a:gd name="connsiteX19-9481" fmla="*/ 8139115 w 12192000"/>
                <a:gd name="connsiteY19-9482" fmla="*/ 1769201 h 2945610"/>
                <a:gd name="connsiteX20-9483" fmla="*/ 8135560 w 12192000"/>
                <a:gd name="connsiteY20-9484" fmla="*/ 1767139 h 2945610"/>
                <a:gd name="connsiteX21-9485" fmla="*/ 8135527 w 12192000"/>
                <a:gd name="connsiteY21-9486" fmla="*/ 1767158 h 2945610"/>
                <a:gd name="connsiteX22-9487" fmla="*/ 8135527 w 12192000"/>
                <a:gd name="connsiteY22-9488" fmla="*/ 1767120 h 2945610"/>
                <a:gd name="connsiteX23-9489" fmla="*/ 8127487 w 12192000"/>
                <a:gd name="connsiteY23-9490" fmla="*/ 1762457 h 2945610"/>
                <a:gd name="connsiteX24-9491" fmla="*/ 7119284 w 12192000"/>
                <a:gd name="connsiteY24-9492" fmla="*/ 2347214 h 2945610"/>
                <a:gd name="connsiteX25-9493" fmla="*/ 7119284 w 12192000"/>
                <a:gd name="connsiteY25-9494" fmla="*/ 2355323 h 2945610"/>
                <a:gd name="connsiteX26-9495" fmla="*/ 7113383 w 12192000"/>
                <a:gd name="connsiteY26-9496" fmla="*/ 2351900 h 2945610"/>
                <a:gd name="connsiteX27-9497" fmla="*/ 6103727 w 12192000"/>
                <a:gd name="connsiteY27-9498" fmla="*/ 2937501 h 2945610"/>
                <a:gd name="connsiteX28-9499" fmla="*/ 6103727 w 12192000"/>
                <a:gd name="connsiteY28-9500" fmla="*/ 2945610 h 2945610"/>
                <a:gd name="connsiteX29-9501" fmla="*/ 5087399 w 12192000"/>
                <a:gd name="connsiteY29-9502" fmla="*/ 2356139 h 2945610"/>
                <a:gd name="connsiteX30-9503" fmla="*/ 5085013 w 12192000"/>
                <a:gd name="connsiteY30-9504" fmla="*/ 2357523 h 2945610"/>
                <a:gd name="connsiteX31-9505" fmla="*/ 5084646 w 12192000"/>
                <a:gd name="connsiteY31-9506" fmla="*/ 2361463 h 2945610"/>
                <a:gd name="connsiteX32-9507" fmla="*/ 3054863 w 12192000"/>
                <a:gd name="connsiteY32-9508" fmla="*/ 1185161 h 2945610"/>
                <a:gd name="connsiteX33-9509" fmla="*/ 3053896 w 12192000"/>
                <a:gd name="connsiteY33-9510" fmla="*/ 1185722 h 2945610"/>
                <a:gd name="connsiteX34-9511" fmla="*/ 3053896 w 12192000"/>
                <a:gd name="connsiteY34-9512" fmla="*/ 1184600 h 2945610"/>
                <a:gd name="connsiteX35-9513" fmla="*/ 3053896 w 12192000"/>
                <a:gd name="connsiteY35-9514" fmla="*/ 1184598 h 2945610"/>
                <a:gd name="connsiteX36-9515" fmla="*/ 3051900 w 12192000"/>
                <a:gd name="connsiteY36-9516" fmla="*/ 1183441 h 2945610"/>
                <a:gd name="connsiteX37-9517" fmla="*/ 2038189 w 12192000"/>
                <a:gd name="connsiteY37-9518" fmla="*/ 1771394 h 2945610"/>
                <a:gd name="connsiteX38-9519" fmla="*/ 2037962 w 12192000"/>
                <a:gd name="connsiteY38-9520" fmla="*/ 1774966 h 2945610"/>
                <a:gd name="connsiteX39-9521" fmla="*/ 1021058 w 12192000"/>
                <a:gd name="connsiteY39-9522" fmla="*/ 1185161 h 2945610"/>
                <a:gd name="connsiteX40-9523" fmla="*/ 1020091 w 12192000"/>
                <a:gd name="connsiteY40-9524" fmla="*/ 1185722 h 2945610"/>
                <a:gd name="connsiteX41-9525" fmla="*/ 1017871 w 12192000"/>
                <a:gd name="connsiteY41-9526" fmla="*/ 1774966 h 2945610"/>
                <a:gd name="connsiteX42-9527" fmla="*/ 967 w 12192000"/>
                <a:gd name="connsiteY42-9528" fmla="*/ 1185161 h 2945610"/>
                <a:gd name="connsiteX43-9529" fmla="*/ 0 w 12192000"/>
                <a:gd name="connsiteY43-9530" fmla="*/ 1185722 h 2945610"/>
                <a:gd name="connsiteX44-9531" fmla="*/ 0 w 12192000"/>
                <a:gd name="connsiteY44-9532" fmla="*/ 4990 h 2945610"/>
                <a:gd name="connsiteX0-9533" fmla="*/ 0 w 12192000"/>
                <a:gd name="connsiteY0-9534" fmla="*/ 4990 h 2945610"/>
                <a:gd name="connsiteX1-9535" fmla="*/ 8131064 w 12192000"/>
                <a:gd name="connsiteY1-9536" fmla="*/ 18048 h 2945610"/>
                <a:gd name="connsiteX2-9537" fmla="*/ 12160884 w 12192000"/>
                <a:gd name="connsiteY2-9538" fmla="*/ 18048 h 2945610"/>
                <a:gd name="connsiteX3-9539" fmla="*/ 12192000 w 12192000"/>
                <a:gd name="connsiteY3-9540" fmla="*/ 0 h 2945610"/>
                <a:gd name="connsiteX4-9541" fmla="*/ 12192000 w 12192000"/>
                <a:gd name="connsiteY4-9542" fmla="*/ 1176792 h 2945610"/>
                <a:gd name="connsiteX5-9543" fmla="*/ 12192000 w 12192000"/>
                <a:gd name="connsiteY5-9544" fmla="*/ 1180732 h 2945610"/>
                <a:gd name="connsiteX6-9545" fmla="*/ 12188602 w 12192000"/>
                <a:gd name="connsiteY6-9546" fmla="*/ 1178762 h 2945610"/>
                <a:gd name="connsiteX7-9547" fmla="*/ 11174128 w 12192000"/>
                <a:gd name="connsiteY7-9548" fmla="*/ 1767158 h 2945610"/>
                <a:gd name="connsiteX8-9549" fmla="*/ 11174128 w 12192000"/>
                <a:gd name="connsiteY8-9550" fmla="*/ 1180624 h 2945610"/>
                <a:gd name="connsiteX9-9551" fmla="*/ 10166452 w 12192000"/>
                <a:gd name="connsiteY9-9552" fmla="*/ 1765077 h 2945610"/>
                <a:gd name="connsiteX10-9553" fmla="*/ 10166452 w 12192000"/>
                <a:gd name="connsiteY10-9554" fmla="*/ 1769201 h 2945610"/>
                <a:gd name="connsiteX11-9555" fmla="*/ 10162896 w 12192000"/>
                <a:gd name="connsiteY11-9556" fmla="*/ 1767139 h 2945610"/>
                <a:gd name="connsiteX12-9557" fmla="*/ 10162864 w 12192000"/>
                <a:gd name="connsiteY12-9558" fmla="*/ 1767158 h 2945610"/>
                <a:gd name="connsiteX13-9559" fmla="*/ 10162864 w 12192000"/>
                <a:gd name="connsiteY13-9560" fmla="*/ 1767120 h 2945610"/>
                <a:gd name="connsiteX14-9561" fmla="*/ 9151990 w 12192000"/>
                <a:gd name="connsiteY14-9562" fmla="*/ 1180813 h 2945610"/>
                <a:gd name="connsiteX15-9563" fmla="*/ 9140528 w 12192000"/>
                <a:gd name="connsiteY15-9564" fmla="*/ 1187461 h 2945610"/>
                <a:gd name="connsiteX16-9565" fmla="*/ 9140528 w 12192000"/>
                <a:gd name="connsiteY16-9566" fmla="*/ 1184256 h 2945610"/>
                <a:gd name="connsiteX17-9567" fmla="*/ 8139115 w 12192000"/>
                <a:gd name="connsiteY17-9568" fmla="*/ 1765077 h 2945610"/>
                <a:gd name="connsiteX18-9569" fmla="*/ 8139115 w 12192000"/>
                <a:gd name="connsiteY18-9570" fmla="*/ 1769201 h 2945610"/>
                <a:gd name="connsiteX19-9571" fmla="*/ 8135560 w 12192000"/>
                <a:gd name="connsiteY19-9572" fmla="*/ 1767139 h 2945610"/>
                <a:gd name="connsiteX20-9573" fmla="*/ 8135527 w 12192000"/>
                <a:gd name="connsiteY20-9574" fmla="*/ 1767158 h 2945610"/>
                <a:gd name="connsiteX21-9575" fmla="*/ 8135527 w 12192000"/>
                <a:gd name="connsiteY21-9576" fmla="*/ 1767120 h 2945610"/>
                <a:gd name="connsiteX22-9577" fmla="*/ 8127487 w 12192000"/>
                <a:gd name="connsiteY22-9578" fmla="*/ 1762457 h 2945610"/>
                <a:gd name="connsiteX23-9579" fmla="*/ 7119284 w 12192000"/>
                <a:gd name="connsiteY23-9580" fmla="*/ 2347214 h 2945610"/>
                <a:gd name="connsiteX24-9581" fmla="*/ 7119284 w 12192000"/>
                <a:gd name="connsiteY24-9582" fmla="*/ 2355323 h 2945610"/>
                <a:gd name="connsiteX25-9583" fmla="*/ 7113383 w 12192000"/>
                <a:gd name="connsiteY25-9584" fmla="*/ 2351900 h 2945610"/>
                <a:gd name="connsiteX26-9585" fmla="*/ 6103727 w 12192000"/>
                <a:gd name="connsiteY26-9586" fmla="*/ 2937501 h 2945610"/>
                <a:gd name="connsiteX27-9587" fmla="*/ 6103727 w 12192000"/>
                <a:gd name="connsiteY27-9588" fmla="*/ 2945610 h 2945610"/>
                <a:gd name="connsiteX28-9589" fmla="*/ 5087399 w 12192000"/>
                <a:gd name="connsiteY28-9590" fmla="*/ 2356139 h 2945610"/>
                <a:gd name="connsiteX29-9591" fmla="*/ 5085013 w 12192000"/>
                <a:gd name="connsiteY29-9592" fmla="*/ 2357523 h 2945610"/>
                <a:gd name="connsiteX30-9593" fmla="*/ 5084646 w 12192000"/>
                <a:gd name="connsiteY30-9594" fmla="*/ 2361463 h 2945610"/>
                <a:gd name="connsiteX31-9595" fmla="*/ 3054863 w 12192000"/>
                <a:gd name="connsiteY31-9596" fmla="*/ 1185161 h 2945610"/>
                <a:gd name="connsiteX32-9597" fmla="*/ 3053896 w 12192000"/>
                <a:gd name="connsiteY32-9598" fmla="*/ 1185722 h 2945610"/>
                <a:gd name="connsiteX33-9599" fmla="*/ 3053896 w 12192000"/>
                <a:gd name="connsiteY33-9600" fmla="*/ 1184600 h 2945610"/>
                <a:gd name="connsiteX34-9601" fmla="*/ 3053896 w 12192000"/>
                <a:gd name="connsiteY34-9602" fmla="*/ 1184598 h 2945610"/>
                <a:gd name="connsiteX35-9603" fmla="*/ 3051900 w 12192000"/>
                <a:gd name="connsiteY35-9604" fmla="*/ 1183441 h 2945610"/>
                <a:gd name="connsiteX36-9605" fmla="*/ 2038189 w 12192000"/>
                <a:gd name="connsiteY36-9606" fmla="*/ 1771394 h 2945610"/>
                <a:gd name="connsiteX37-9607" fmla="*/ 2037962 w 12192000"/>
                <a:gd name="connsiteY37-9608" fmla="*/ 1774966 h 2945610"/>
                <a:gd name="connsiteX38-9609" fmla="*/ 1021058 w 12192000"/>
                <a:gd name="connsiteY38-9610" fmla="*/ 1185161 h 2945610"/>
                <a:gd name="connsiteX39-9611" fmla="*/ 1020091 w 12192000"/>
                <a:gd name="connsiteY39-9612" fmla="*/ 1185722 h 2945610"/>
                <a:gd name="connsiteX40-9613" fmla="*/ 1017871 w 12192000"/>
                <a:gd name="connsiteY40-9614" fmla="*/ 1774966 h 2945610"/>
                <a:gd name="connsiteX41-9615" fmla="*/ 967 w 12192000"/>
                <a:gd name="connsiteY41-9616" fmla="*/ 1185161 h 2945610"/>
                <a:gd name="connsiteX42-9617" fmla="*/ 0 w 12192000"/>
                <a:gd name="connsiteY42-9618" fmla="*/ 1185722 h 2945610"/>
                <a:gd name="connsiteX43-9619" fmla="*/ 0 w 12192000"/>
                <a:gd name="connsiteY43-9620" fmla="*/ 4990 h 2945610"/>
                <a:gd name="connsiteX0-9621" fmla="*/ 0 w 12192000"/>
                <a:gd name="connsiteY0-9622" fmla="*/ 4990 h 2945610"/>
                <a:gd name="connsiteX1-9623" fmla="*/ 12160884 w 12192000"/>
                <a:gd name="connsiteY1-9624" fmla="*/ 18048 h 2945610"/>
                <a:gd name="connsiteX2-9625" fmla="*/ 12192000 w 12192000"/>
                <a:gd name="connsiteY2-9626" fmla="*/ 0 h 2945610"/>
                <a:gd name="connsiteX3-9627" fmla="*/ 12192000 w 12192000"/>
                <a:gd name="connsiteY3-9628" fmla="*/ 1176792 h 2945610"/>
                <a:gd name="connsiteX4-9629" fmla="*/ 12192000 w 12192000"/>
                <a:gd name="connsiteY4-9630" fmla="*/ 1180732 h 2945610"/>
                <a:gd name="connsiteX5-9631" fmla="*/ 12188602 w 12192000"/>
                <a:gd name="connsiteY5-9632" fmla="*/ 1178762 h 2945610"/>
                <a:gd name="connsiteX6-9633" fmla="*/ 11174128 w 12192000"/>
                <a:gd name="connsiteY6-9634" fmla="*/ 1767158 h 2945610"/>
                <a:gd name="connsiteX7-9635" fmla="*/ 11174128 w 12192000"/>
                <a:gd name="connsiteY7-9636" fmla="*/ 1180624 h 2945610"/>
                <a:gd name="connsiteX8-9637" fmla="*/ 10166452 w 12192000"/>
                <a:gd name="connsiteY8-9638" fmla="*/ 1765077 h 2945610"/>
                <a:gd name="connsiteX9-9639" fmla="*/ 10166452 w 12192000"/>
                <a:gd name="connsiteY9-9640" fmla="*/ 1769201 h 2945610"/>
                <a:gd name="connsiteX10-9641" fmla="*/ 10162896 w 12192000"/>
                <a:gd name="connsiteY10-9642" fmla="*/ 1767139 h 2945610"/>
                <a:gd name="connsiteX11-9643" fmla="*/ 10162864 w 12192000"/>
                <a:gd name="connsiteY11-9644" fmla="*/ 1767158 h 2945610"/>
                <a:gd name="connsiteX12-9645" fmla="*/ 10162864 w 12192000"/>
                <a:gd name="connsiteY12-9646" fmla="*/ 1767120 h 2945610"/>
                <a:gd name="connsiteX13-9647" fmla="*/ 9151990 w 12192000"/>
                <a:gd name="connsiteY13-9648" fmla="*/ 1180813 h 2945610"/>
                <a:gd name="connsiteX14-9649" fmla="*/ 9140528 w 12192000"/>
                <a:gd name="connsiteY14-9650" fmla="*/ 1187461 h 2945610"/>
                <a:gd name="connsiteX15-9651" fmla="*/ 9140528 w 12192000"/>
                <a:gd name="connsiteY15-9652" fmla="*/ 1184256 h 2945610"/>
                <a:gd name="connsiteX16-9653" fmla="*/ 8139115 w 12192000"/>
                <a:gd name="connsiteY16-9654" fmla="*/ 1765077 h 2945610"/>
                <a:gd name="connsiteX17-9655" fmla="*/ 8139115 w 12192000"/>
                <a:gd name="connsiteY17-9656" fmla="*/ 1769201 h 2945610"/>
                <a:gd name="connsiteX18-9657" fmla="*/ 8135560 w 12192000"/>
                <a:gd name="connsiteY18-9658" fmla="*/ 1767139 h 2945610"/>
                <a:gd name="connsiteX19-9659" fmla="*/ 8135527 w 12192000"/>
                <a:gd name="connsiteY19-9660" fmla="*/ 1767158 h 2945610"/>
                <a:gd name="connsiteX20-9661" fmla="*/ 8135527 w 12192000"/>
                <a:gd name="connsiteY20-9662" fmla="*/ 1767120 h 2945610"/>
                <a:gd name="connsiteX21-9663" fmla="*/ 8127487 w 12192000"/>
                <a:gd name="connsiteY21-9664" fmla="*/ 1762457 h 2945610"/>
                <a:gd name="connsiteX22-9665" fmla="*/ 7119284 w 12192000"/>
                <a:gd name="connsiteY22-9666" fmla="*/ 2347214 h 2945610"/>
                <a:gd name="connsiteX23-9667" fmla="*/ 7119284 w 12192000"/>
                <a:gd name="connsiteY23-9668" fmla="*/ 2355323 h 2945610"/>
                <a:gd name="connsiteX24-9669" fmla="*/ 7113383 w 12192000"/>
                <a:gd name="connsiteY24-9670" fmla="*/ 2351900 h 2945610"/>
                <a:gd name="connsiteX25-9671" fmla="*/ 6103727 w 12192000"/>
                <a:gd name="connsiteY25-9672" fmla="*/ 2937501 h 2945610"/>
                <a:gd name="connsiteX26-9673" fmla="*/ 6103727 w 12192000"/>
                <a:gd name="connsiteY26-9674" fmla="*/ 2945610 h 2945610"/>
                <a:gd name="connsiteX27-9675" fmla="*/ 5087399 w 12192000"/>
                <a:gd name="connsiteY27-9676" fmla="*/ 2356139 h 2945610"/>
                <a:gd name="connsiteX28-9677" fmla="*/ 5085013 w 12192000"/>
                <a:gd name="connsiteY28-9678" fmla="*/ 2357523 h 2945610"/>
                <a:gd name="connsiteX29-9679" fmla="*/ 5084646 w 12192000"/>
                <a:gd name="connsiteY29-9680" fmla="*/ 2361463 h 2945610"/>
                <a:gd name="connsiteX30-9681" fmla="*/ 3054863 w 12192000"/>
                <a:gd name="connsiteY30-9682" fmla="*/ 1185161 h 2945610"/>
                <a:gd name="connsiteX31-9683" fmla="*/ 3053896 w 12192000"/>
                <a:gd name="connsiteY31-9684" fmla="*/ 1185722 h 2945610"/>
                <a:gd name="connsiteX32-9685" fmla="*/ 3053896 w 12192000"/>
                <a:gd name="connsiteY32-9686" fmla="*/ 1184600 h 2945610"/>
                <a:gd name="connsiteX33-9687" fmla="*/ 3053896 w 12192000"/>
                <a:gd name="connsiteY33-9688" fmla="*/ 1184598 h 2945610"/>
                <a:gd name="connsiteX34-9689" fmla="*/ 3051900 w 12192000"/>
                <a:gd name="connsiteY34-9690" fmla="*/ 1183441 h 2945610"/>
                <a:gd name="connsiteX35-9691" fmla="*/ 2038189 w 12192000"/>
                <a:gd name="connsiteY35-9692" fmla="*/ 1771394 h 2945610"/>
                <a:gd name="connsiteX36-9693" fmla="*/ 2037962 w 12192000"/>
                <a:gd name="connsiteY36-9694" fmla="*/ 1774966 h 2945610"/>
                <a:gd name="connsiteX37-9695" fmla="*/ 1021058 w 12192000"/>
                <a:gd name="connsiteY37-9696" fmla="*/ 1185161 h 2945610"/>
                <a:gd name="connsiteX38-9697" fmla="*/ 1020091 w 12192000"/>
                <a:gd name="connsiteY38-9698" fmla="*/ 1185722 h 2945610"/>
                <a:gd name="connsiteX39-9699" fmla="*/ 1017871 w 12192000"/>
                <a:gd name="connsiteY39-9700" fmla="*/ 1774966 h 2945610"/>
                <a:gd name="connsiteX40-9701" fmla="*/ 967 w 12192000"/>
                <a:gd name="connsiteY40-9702" fmla="*/ 1185161 h 2945610"/>
                <a:gd name="connsiteX41-9703" fmla="*/ 0 w 12192000"/>
                <a:gd name="connsiteY41-9704" fmla="*/ 1185722 h 2945610"/>
                <a:gd name="connsiteX42-9705" fmla="*/ 0 w 12192000"/>
                <a:gd name="connsiteY42-9706" fmla="*/ 4990 h 2945610"/>
                <a:gd name="connsiteX0-9707" fmla="*/ 0 w 12192000"/>
                <a:gd name="connsiteY0-9708" fmla="*/ 4990 h 2945610"/>
                <a:gd name="connsiteX1-9709" fmla="*/ 12192000 w 12192000"/>
                <a:gd name="connsiteY1-9710" fmla="*/ 0 h 2945610"/>
                <a:gd name="connsiteX2-9711" fmla="*/ 12192000 w 12192000"/>
                <a:gd name="connsiteY2-9712" fmla="*/ 1176792 h 2945610"/>
                <a:gd name="connsiteX3-9713" fmla="*/ 12192000 w 12192000"/>
                <a:gd name="connsiteY3-9714" fmla="*/ 1180732 h 2945610"/>
                <a:gd name="connsiteX4-9715" fmla="*/ 12188602 w 12192000"/>
                <a:gd name="connsiteY4-9716" fmla="*/ 1178762 h 2945610"/>
                <a:gd name="connsiteX5-9717" fmla="*/ 11174128 w 12192000"/>
                <a:gd name="connsiteY5-9718" fmla="*/ 1767158 h 2945610"/>
                <a:gd name="connsiteX6-9719" fmla="*/ 11174128 w 12192000"/>
                <a:gd name="connsiteY6-9720" fmla="*/ 1180624 h 2945610"/>
                <a:gd name="connsiteX7-9721" fmla="*/ 10166452 w 12192000"/>
                <a:gd name="connsiteY7-9722" fmla="*/ 1765077 h 2945610"/>
                <a:gd name="connsiteX8-9723" fmla="*/ 10166452 w 12192000"/>
                <a:gd name="connsiteY8-9724" fmla="*/ 1769201 h 2945610"/>
                <a:gd name="connsiteX9-9725" fmla="*/ 10162896 w 12192000"/>
                <a:gd name="connsiteY9-9726" fmla="*/ 1767139 h 2945610"/>
                <a:gd name="connsiteX10-9727" fmla="*/ 10162864 w 12192000"/>
                <a:gd name="connsiteY10-9728" fmla="*/ 1767158 h 2945610"/>
                <a:gd name="connsiteX11-9729" fmla="*/ 10162864 w 12192000"/>
                <a:gd name="connsiteY11-9730" fmla="*/ 1767120 h 2945610"/>
                <a:gd name="connsiteX12-9731" fmla="*/ 9151990 w 12192000"/>
                <a:gd name="connsiteY12-9732" fmla="*/ 1180813 h 2945610"/>
                <a:gd name="connsiteX13-9733" fmla="*/ 9140528 w 12192000"/>
                <a:gd name="connsiteY13-9734" fmla="*/ 1187461 h 2945610"/>
                <a:gd name="connsiteX14-9735" fmla="*/ 9140528 w 12192000"/>
                <a:gd name="connsiteY14-9736" fmla="*/ 1184256 h 2945610"/>
                <a:gd name="connsiteX15-9737" fmla="*/ 8139115 w 12192000"/>
                <a:gd name="connsiteY15-9738" fmla="*/ 1765077 h 2945610"/>
                <a:gd name="connsiteX16-9739" fmla="*/ 8139115 w 12192000"/>
                <a:gd name="connsiteY16-9740" fmla="*/ 1769201 h 2945610"/>
                <a:gd name="connsiteX17-9741" fmla="*/ 8135560 w 12192000"/>
                <a:gd name="connsiteY17-9742" fmla="*/ 1767139 h 2945610"/>
                <a:gd name="connsiteX18-9743" fmla="*/ 8135527 w 12192000"/>
                <a:gd name="connsiteY18-9744" fmla="*/ 1767158 h 2945610"/>
                <a:gd name="connsiteX19-9745" fmla="*/ 8135527 w 12192000"/>
                <a:gd name="connsiteY19-9746" fmla="*/ 1767120 h 2945610"/>
                <a:gd name="connsiteX20-9747" fmla="*/ 8127487 w 12192000"/>
                <a:gd name="connsiteY20-9748" fmla="*/ 1762457 h 2945610"/>
                <a:gd name="connsiteX21-9749" fmla="*/ 7119284 w 12192000"/>
                <a:gd name="connsiteY21-9750" fmla="*/ 2347214 h 2945610"/>
                <a:gd name="connsiteX22-9751" fmla="*/ 7119284 w 12192000"/>
                <a:gd name="connsiteY22-9752" fmla="*/ 2355323 h 2945610"/>
                <a:gd name="connsiteX23-9753" fmla="*/ 7113383 w 12192000"/>
                <a:gd name="connsiteY23-9754" fmla="*/ 2351900 h 2945610"/>
                <a:gd name="connsiteX24-9755" fmla="*/ 6103727 w 12192000"/>
                <a:gd name="connsiteY24-9756" fmla="*/ 2937501 h 2945610"/>
                <a:gd name="connsiteX25-9757" fmla="*/ 6103727 w 12192000"/>
                <a:gd name="connsiteY25-9758" fmla="*/ 2945610 h 2945610"/>
                <a:gd name="connsiteX26-9759" fmla="*/ 5087399 w 12192000"/>
                <a:gd name="connsiteY26-9760" fmla="*/ 2356139 h 2945610"/>
                <a:gd name="connsiteX27-9761" fmla="*/ 5085013 w 12192000"/>
                <a:gd name="connsiteY27-9762" fmla="*/ 2357523 h 2945610"/>
                <a:gd name="connsiteX28-9763" fmla="*/ 5084646 w 12192000"/>
                <a:gd name="connsiteY28-9764" fmla="*/ 2361463 h 2945610"/>
                <a:gd name="connsiteX29-9765" fmla="*/ 3054863 w 12192000"/>
                <a:gd name="connsiteY29-9766" fmla="*/ 1185161 h 2945610"/>
                <a:gd name="connsiteX30-9767" fmla="*/ 3053896 w 12192000"/>
                <a:gd name="connsiteY30-9768" fmla="*/ 1185722 h 2945610"/>
                <a:gd name="connsiteX31-9769" fmla="*/ 3053896 w 12192000"/>
                <a:gd name="connsiteY31-9770" fmla="*/ 1184600 h 2945610"/>
                <a:gd name="connsiteX32-9771" fmla="*/ 3053896 w 12192000"/>
                <a:gd name="connsiteY32-9772" fmla="*/ 1184598 h 2945610"/>
                <a:gd name="connsiteX33-9773" fmla="*/ 3051900 w 12192000"/>
                <a:gd name="connsiteY33-9774" fmla="*/ 1183441 h 2945610"/>
                <a:gd name="connsiteX34-9775" fmla="*/ 2038189 w 12192000"/>
                <a:gd name="connsiteY34-9776" fmla="*/ 1771394 h 2945610"/>
                <a:gd name="connsiteX35-9777" fmla="*/ 2037962 w 12192000"/>
                <a:gd name="connsiteY35-9778" fmla="*/ 1774966 h 2945610"/>
                <a:gd name="connsiteX36-9779" fmla="*/ 1021058 w 12192000"/>
                <a:gd name="connsiteY36-9780" fmla="*/ 1185161 h 2945610"/>
                <a:gd name="connsiteX37-9781" fmla="*/ 1020091 w 12192000"/>
                <a:gd name="connsiteY37-9782" fmla="*/ 1185722 h 2945610"/>
                <a:gd name="connsiteX38-9783" fmla="*/ 1017871 w 12192000"/>
                <a:gd name="connsiteY38-9784" fmla="*/ 1774966 h 2945610"/>
                <a:gd name="connsiteX39-9785" fmla="*/ 967 w 12192000"/>
                <a:gd name="connsiteY39-9786" fmla="*/ 1185161 h 2945610"/>
                <a:gd name="connsiteX40-9787" fmla="*/ 0 w 12192000"/>
                <a:gd name="connsiteY40-9788" fmla="*/ 1185722 h 2945610"/>
                <a:gd name="connsiteX41-9789" fmla="*/ 0 w 12192000"/>
                <a:gd name="connsiteY41-9790" fmla="*/ 4990 h 2945610"/>
                <a:gd name="connsiteX0-9791" fmla="*/ 0 w 12192000"/>
                <a:gd name="connsiteY0-9792" fmla="*/ 4990 h 2945610"/>
                <a:gd name="connsiteX1-9793" fmla="*/ 12192000 w 12192000"/>
                <a:gd name="connsiteY1-9794" fmla="*/ 0 h 2945610"/>
                <a:gd name="connsiteX2-9795" fmla="*/ 12192000 w 12192000"/>
                <a:gd name="connsiteY2-9796" fmla="*/ 1176792 h 2945610"/>
                <a:gd name="connsiteX3-9797" fmla="*/ 12192000 w 12192000"/>
                <a:gd name="connsiteY3-9798" fmla="*/ 1180732 h 2945610"/>
                <a:gd name="connsiteX4-9799" fmla="*/ 12188602 w 12192000"/>
                <a:gd name="connsiteY4-9800" fmla="*/ 1178762 h 2945610"/>
                <a:gd name="connsiteX5-9801" fmla="*/ 11174128 w 12192000"/>
                <a:gd name="connsiteY5-9802" fmla="*/ 1767158 h 2945610"/>
                <a:gd name="connsiteX6-9803" fmla="*/ 11174128 w 12192000"/>
                <a:gd name="connsiteY6-9804" fmla="*/ 1180624 h 2945610"/>
                <a:gd name="connsiteX7-9805" fmla="*/ 10166452 w 12192000"/>
                <a:gd name="connsiteY7-9806" fmla="*/ 1765077 h 2945610"/>
                <a:gd name="connsiteX8-9807" fmla="*/ 10166452 w 12192000"/>
                <a:gd name="connsiteY8-9808" fmla="*/ 1769201 h 2945610"/>
                <a:gd name="connsiteX9-9809" fmla="*/ 10162896 w 12192000"/>
                <a:gd name="connsiteY9-9810" fmla="*/ 1767139 h 2945610"/>
                <a:gd name="connsiteX10-9811" fmla="*/ 10162864 w 12192000"/>
                <a:gd name="connsiteY10-9812" fmla="*/ 1767158 h 2945610"/>
                <a:gd name="connsiteX11-9813" fmla="*/ 10162864 w 12192000"/>
                <a:gd name="connsiteY11-9814" fmla="*/ 1767120 h 2945610"/>
                <a:gd name="connsiteX12-9815" fmla="*/ 9151990 w 12192000"/>
                <a:gd name="connsiteY12-9816" fmla="*/ 1180813 h 2945610"/>
                <a:gd name="connsiteX13-9817" fmla="*/ 9140528 w 12192000"/>
                <a:gd name="connsiteY13-9818" fmla="*/ 1187461 h 2945610"/>
                <a:gd name="connsiteX14-9819" fmla="*/ 8139115 w 12192000"/>
                <a:gd name="connsiteY14-9820" fmla="*/ 1765077 h 2945610"/>
                <a:gd name="connsiteX15-9821" fmla="*/ 8139115 w 12192000"/>
                <a:gd name="connsiteY15-9822" fmla="*/ 1769201 h 2945610"/>
                <a:gd name="connsiteX16-9823" fmla="*/ 8135560 w 12192000"/>
                <a:gd name="connsiteY16-9824" fmla="*/ 1767139 h 2945610"/>
                <a:gd name="connsiteX17-9825" fmla="*/ 8135527 w 12192000"/>
                <a:gd name="connsiteY17-9826" fmla="*/ 1767158 h 2945610"/>
                <a:gd name="connsiteX18-9827" fmla="*/ 8135527 w 12192000"/>
                <a:gd name="connsiteY18-9828" fmla="*/ 1767120 h 2945610"/>
                <a:gd name="connsiteX19-9829" fmla="*/ 8127487 w 12192000"/>
                <a:gd name="connsiteY19-9830" fmla="*/ 1762457 h 2945610"/>
                <a:gd name="connsiteX20-9831" fmla="*/ 7119284 w 12192000"/>
                <a:gd name="connsiteY20-9832" fmla="*/ 2347214 h 2945610"/>
                <a:gd name="connsiteX21-9833" fmla="*/ 7119284 w 12192000"/>
                <a:gd name="connsiteY21-9834" fmla="*/ 2355323 h 2945610"/>
                <a:gd name="connsiteX22-9835" fmla="*/ 7113383 w 12192000"/>
                <a:gd name="connsiteY22-9836" fmla="*/ 2351900 h 2945610"/>
                <a:gd name="connsiteX23-9837" fmla="*/ 6103727 w 12192000"/>
                <a:gd name="connsiteY23-9838" fmla="*/ 2937501 h 2945610"/>
                <a:gd name="connsiteX24-9839" fmla="*/ 6103727 w 12192000"/>
                <a:gd name="connsiteY24-9840" fmla="*/ 2945610 h 2945610"/>
                <a:gd name="connsiteX25-9841" fmla="*/ 5087399 w 12192000"/>
                <a:gd name="connsiteY25-9842" fmla="*/ 2356139 h 2945610"/>
                <a:gd name="connsiteX26-9843" fmla="*/ 5085013 w 12192000"/>
                <a:gd name="connsiteY26-9844" fmla="*/ 2357523 h 2945610"/>
                <a:gd name="connsiteX27-9845" fmla="*/ 5084646 w 12192000"/>
                <a:gd name="connsiteY27-9846" fmla="*/ 2361463 h 2945610"/>
                <a:gd name="connsiteX28-9847" fmla="*/ 3054863 w 12192000"/>
                <a:gd name="connsiteY28-9848" fmla="*/ 1185161 h 2945610"/>
                <a:gd name="connsiteX29-9849" fmla="*/ 3053896 w 12192000"/>
                <a:gd name="connsiteY29-9850" fmla="*/ 1185722 h 2945610"/>
                <a:gd name="connsiteX30-9851" fmla="*/ 3053896 w 12192000"/>
                <a:gd name="connsiteY30-9852" fmla="*/ 1184600 h 2945610"/>
                <a:gd name="connsiteX31-9853" fmla="*/ 3053896 w 12192000"/>
                <a:gd name="connsiteY31-9854" fmla="*/ 1184598 h 2945610"/>
                <a:gd name="connsiteX32-9855" fmla="*/ 3051900 w 12192000"/>
                <a:gd name="connsiteY32-9856" fmla="*/ 1183441 h 2945610"/>
                <a:gd name="connsiteX33-9857" fmla="*/ 2038189 w 12192000"/>
                <a:gd name="connsiteY33-9858" fmla="*/ 1771394 h 2945610"/>
                <a:gd name="connsiteX34-9859" fmla="*/ 2037962 w 12192000"/>
                <a:gd name="connsiteY34-9860" fmla="*/ 1774966 h 2945610"/>
                <a:gd name="connsiteX35-9861" fmla="*/ 1021058 w 12192000"/>
                <a:gd name="connsiteY35-9862" fmla="*/ 1185161 h 2945610"/>
                <a:gd name="connsiteX36-9863" fmla="*/ 1020091 w 12192000"/>
                <a:gd name="connsiteY36-9864" fmla="*/ 1185722 h 2945610"/>
                <a:gd name="connsiteX37-9865" fmla="*/ 1017871 w 12192000"/>
                <a:gd name="connsiteY37-9866" fmla="*/ 1774966 h 2945610"/>
                <a:gd name="connsiteX38-9867" fmla="*/ 967 w 12192000"/>
                <a:gd name="connsiteY38-9868" fmla="*/ 1185161 h 2945610"/>
                <a:gd name="connsiteX39-9869" fmla="*/ 0 w 12192000"/>
                <a:gd name="connsiteY39-9870" fmla="*/ 1185722 h 2945610"/>
                <a:gd name="connsiteX40-9871" fmla="*/ 0 w 12192000"/>
                <a:gd name="connsiteY40-9872" fmla="*/ 4990 h 2945610"/>
                <a:gd name="connsiteX0-9873" fmla="*/ 0 w 12192000"/>
                <a:gd name="connsiteY0-9874" fmla="*/ 4990 h 2945610"/>
                <a:gd name="connsiteX1-9875" fmla="*/ 12192000 w 12192000"/>
                <a:gd name="connsiteY1-9876" fmla="*/ 0 h 2945610"/>
                <a:gd name="connsiteX2-9877" fmla="*/ 12192000 w 12192000"/>
                <a:gd name="connsiteY2-9878" fmla="*/ 1176792 h 2945610"/>
                <a:gd name="connsiteX3-9879" fmla="*/ 12192000 w 12192000"/>
                <a:gd name="connsiteY3-9880" fmla="*/ 1180732 h 2945610"/>
                <a:gd name="connsiteX4-9881" fmla="*/ 12188602 w 12192000"/>
                <a:gd name="connsiteY4-9882" fmla="*/ 1178762 h 2945610"/>
                <a:gd name="connsiteX5-9883" fmla="*/ 11174128 w 12192000"/>
                <a:gd name="connsiteY5-9884" fmla="*/ 1767158 h 2945610"/>
                <a:gd name="connsiteX6-9885" fmla="*/ 11174128 w 12192000"/>
                <a:gd name="connsiteY6-9886" fmla="*/ 1180624 h 2945610"/>
                <a:gd name="connsiteX7-9887" fmla="*/ 10166452 w 12192000"/>
                <a:gd name="connsiteY7-9888" fmla="*/ 1765077 h 2945610"/>
                <a:gd name="connsiteX8-9889" fmla="*/ 10166452 w 12192000"/>
                <a:gd name="connsiteY8-9890" fmla="*/ 1769201 h 2945610"/>
                <a:gd name="connsiteX9-9891" fmla="*/ 10162896 w 12192000"/>
                <a:gd name="connsiteY9-9892" fmla="*/ 1767139 h 2945610"/>
                <a:gd name="connsiteX10-9893" fmla="*/ 10162864 w 12192000"/>
                <a:gd name="connsiteY10-9894" fmla="*/ 1767158 h 2945610"/>
                <a:gd name="connsiteX11-9895" fmla="*/ 10162864 w 12192000"/>
                <a:gd name="connsiteY11-9896" fmla="*/ 1767120 h 2945610"/>
                <a:gd name="connsiteX12-9897" fmla="*/ 9151990 w 12192000"/>
                <a:gd name="connsiteY12-9898" fmla="*/ 1180813 h 2945610"/>
                <a:gd name="connsiteX13-9899" fmla="*/ 8139115 w 12192000"/>
                <a:gd name="connsiteY13-9900" fmla="*/ 1765077 h 2945610"/>
                <a:gd name="connsiteX14-9901" fmla="*/ 8139115 w 12192000"/>
                <a:gd name="connsiteY14-9902" fmla="*/ 1769201 h 2945610"/>
                <a:gd name="connsiteX15-9903" fmla="*/ 8135560 w 12192000"/>
                <a:gd name="connsiteY15-9904" fmla="*/ 1767139 h 2945610"/>
                <a:gd name="connsiteX16-9905" fmla="*/ 8135527 w 12192000"/>
                <a:gd name="connsiteY16-9906" fmla="*/ 1767158 h 2945610"/>
                <a:gd name="connsiteX17-9907" fmla="*/ 8135527 w 12192000"/>
                <a:gd name="connsiteY17-9908" fmla="*/ 1767120 h 2945610"/>
                <a:gd name="connsiteX18-9909" fmla="*/ 8127487 w 12192000"/>
                <a:gd name="connsiteY18-9910" fmla="*/ 1762457 h 2945610"/>
                <a:gd name="connsiteX19-9911" fmla="*/ 7119284 w 12192000"/>
                <a:gd name="connsiteY19-9912" fmla="*/ 2347214 h 2945610"/>
                <a:gd name="connsiteX20-9913" fmla="*/ 7119284 w 12192000"/>
                <a:gd name="connsiteY20-9914" fmla="*/ 2355323 h 2945610"/>
                <a:gd name="connsiteX21-9915" fmla="*/ 7113383 w 12192000"/>
                <a:gd name="connsiteY21-9916" fmla="*/ 2351900 h 2945610"/>
                <a:gd name="connsiteX22-9917" fmla="*/ 6103727 w 12192000"/>
                <a:gd name="connsiteY22-9918" fmla="*/ 2937501 h 2945610"/>
                <a:gd name="connsiteX23-9919" fmla="*/ 6103727 w 12192000"/>
                <a:gd name="connsiteY23-9920" fmla="*/ 2945610 h 2945610"/>
                <a:gd name="connsiteX24-9921" fmla="*/ 5087399 w 12192000"/>
                <a:gd name="connsiteY24-9922" fmla="*/ 2356139 h 2945610"/>
                <a:gd name="connsiteX25-9923" fmla="*/ 5085013 w 12192000"/>
                <a:gd name="connsiteY25-9924" fmla="*/ 2357523 h 2945610"/>
                <a:gd name="connsiteX26-9925" fmla="*/ 5084646 w 12192000"/>
                <a:gd name="connsiteY26-9926" fmla="*/ 2361463 h 2945610"/>
                <a:gd name="connsiteX27-9927" fmla="*/ 3054863 w 12192000"/>
                <a:gd name="connsiteY27-9928" fmla="*/ 1185161 h 2945610"/>
                <a:gd name="connsiteX28-9929" fmla="*/ 3053896 w 12192000"/>
                <a:gd name="connsiteY28-9930" fmla="*/ 1185722 h 2945610"/>
                <a:gd name="connsiteX29-9931" fmla="*/ 3053896 w 12192000"/>
                <a:gd name="connsiteY29-9932" fmla="*/ 1184600 h 2945610"/>
                <a:gd name="connsiteX30-9933" fmla="*/ 3053896 w 12192000"/>
                <a:gd name="connsiteY30-9934" fmla="*/ 1184598 h 2945610"/>
                <a:gd name="connsiteX31-9935" fmla="*/ 3051900 w 12192000"/>
                <a:gd name="connsiteY31-9936" fmla="*/ 1183441 h 2945610"/>
                <a:gd name="connsiteX32-9937" fmla="*/ 2038189 w 12192000"/>
                <a:gd name="connsiteY32-9938" fmla="*/ 1771394 h 2945610"/>
                <a:gd name="connsiteX33-9939" fmla="*/ 2037962 w 12192000"/>
                <a:gd name="connsiteY33-9940" fmla="*/ 1774966 h 2945610"/>
                <a:gd name="connsiteX34-9941" fmla="*/ 1021058 w 12192000"/>
                <a:gd name="connsiteY34-9942" fmla="*/ 1185161 h 2945610"/>
                <a:gd name="connsiteX35-9943" fmla="*/ 1020091 w 12192000"/>
                <a:gd name="connsiteY35-9944" fmla="*/ 1185722 h 2945610"/>
                <a:gd name="connsiteX36-9945" fmla="*/ 1017871 w 12192000"/>
                <a:gd name="connsiteY36-9946" fmla="*/ 1774966 h 2945610"/>
                <a:gd name="connsiteX37-9947" fmla="*/ 967 w 12192000"/>
                <a:gd name="connsiteY37-9948" fmla="*/ 1185161 h 2945610"/>
                <a:gd name="connsiteX38-9949" fmla="*/ 0 w 12192000"/>
                <a:gd name="connsiteY38-9950" fmla="*/ 1185722 h 2945610"/>
                <a:gd name="connsiteX39-9951" fmla="*/ 0 w 12192000"/>
                <a:gd name="connsiteY39-9952" fmla="*/ 4990 h 2945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2192000" h="2945610">
                  <a:moveTo>
                    <a:pt x="0" y="4990"/>
                  </a:moveTo>
                  <a:lnTo>
                    <a:pt x="12192000" y="0"/>
                  </a:lnTo>
                  <a:lnTo>
                    <a:pt x="12192000" y="1176792"/>
                  </a:lnTo>
                  <a:lnTo>
                    <a:pt x="12192000" y="1180732"/>
                  </a:lnTo>
                  <a:lnTo>
                    <a:pt x="12188602" y="1178762"/>
                  </a:lnTo>
                  <a:lnTo>
                    <a:pt x="11174128" y="1767158"/>
                  </a:lnTo>
                  <a:lnTo>
                    <a:pt x="11174128" y="1180624"/>
                  </a:lnTo>
                  <a:lnTo>
                    <a:pt x="10166452" y="1765077"/>
                  </a:lnTo>
                  <a:lnTo>
                    <a:pt x="10166452" y="1769201"/>
                  </a:lnTo>
                  <a:lnTo>
                    <a:pt x="10162896" y="1767139"/>
                  </a:lnTo>
                  <a:cubicBezTo>
                    <a:pt x="10162885" y="1767145"/>
                    <a:pt x="10162875" y="1767152"/>
                    <a:pt x="10162864" y="1767158"/>
                  </a:cubicBezTo>
                  <a:lnTo>
                    <a:pt x="10162864" y="1767120"/>
                  </a:lnTo>
                  <a:lnTo>
                    <a:pt x="9151990" y="1180813"/>
                  </a:lnTo>
                  <a:lnTo>
                    <a:pt x="8139115" y="1765077"/>
                  </a:lnTo>
                  <a:lnTo>
                    <a:pt x="8139115" y="1769201"/>
                  </a:lnTo>
                  <a:lnTo>
                    <a:pt x="8135560" y="1767139"/>
                  </a:lnTo>
                  <a:cubicBezTo>
                    <a:pt x="8135549" y="1767145"/>
                    <a:pt x="8135538" y="1767152"/>
                    <a:pt x="8135527" y="1767158"/>
                  </a:cubicBezTo>
                  <a:lnTo>
                    <a:pt x="8135527" y="1767120"/>
                  </a:lnTo>
                  <a:lnTo>
                    <a:pt x="8127487" y="1762457"/>
                  </a:lnTo>
                  <a:lnTo>
                    <a:pt x="7119284" y="2347214"/>
                  </a:lnTo>
                  <a:lnTo>
                    <a:pt x="7119284" y="2355323"/>
                  </a:lnTo>
                  <a:lnTo>
                    <a:pt x="7113383" y="2351900"/>
                  </a:lnTo>
                  <a:lnTo>
                    <a:pt x="6103727" y="2937501"/>
                  </a:lnTo>
                  <a:lnTo>
                    <a:pt x="6103727" y="2945610"/>
                  </a:lnTo>
                  <a:lnTo>
                    <a:pt x="5087399" y="2356139"/>
                  </a:lnTo>
                  <a:lnTo>
                    <a:pt x="5085013" y="2357523"/>
                  </a:lnTo>
                  <a:cubicBezTo>
                    <a:pt x="5084891" y="2358836"/>
                    <a:pt x="5084768" y="2360150"/>
                    <a:pt x="5084646" y="2361463"/>
                  </a:cubicBezTo>
                  <a:lnTo>
                    <a:pt x="3054863" y="1185161"/>
                  </a:lnTo>
                  <a:lnTo>
                    <a:pt x="3053896" y="1185722"/>
                  </a:lnTo>
                  <a:lnTo>
                    <a:pt x="3053896" y="1184600"/>
                  </a:lnTo>
                  <a:lnTo>
                    <a:pt x="3053896" y="1184598"/>
                  </a:lnTo>
                  <a:lnTo>
                    <a:pt x="3051900" y="1183441"/>
                  </a:lnTo>
                  <a:lnTo>
                    <a:pt x="2038189" y="1771394"/>
                  </a:lnTo>
                  <a:cubicBezTo>
                    <a:pt x="2038113" y="1772585"/>
                    <a:pt x="2038038" y="1773775"/>
                    <a:pt x="2037962" y="1774966"/>
                  </a:cubicBezTo>
                  <a:lnTo>
                    <a:pt x="1021058" y="1185161"/>
                  </a:lnTo>
                  <a:lnTo>
                    <a:pt x="1020091" y="1185722"/>
                  </a:lnTo>
                  <a:lnTo>
                    <a:pt x="1017871" y="1774966"/>
                  </a:lnTo>
                  <a:lnTo>
                    <a:pt x="967" y="1185161"/>
                  </a:lnTo>
                  <a:lnTo>
                    <a:pt x="0" y="1185722"/>
                  </a:lnTo>
                  <a:lnTo>
                    <a:pt x="0" y="49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2" name="组合 61"/>
            <p:cNvGrpSpPr/>
            <p:nvPr/>
          </p:nvGrpSpPr>
          <p:grpSpPr>
            <a:xfrm>
              <a:off x="0" y="-12700"/>
              <a:ext cx="12192001" cy="2945608"/>
              <a:chOff x="-753958" y="-12699"/>
              <a:chExt cx="13708119" cy="3311903"/>
            </a:xfrm>
          </p:grpSpPr>
          <p:sp>
            <p:nvSpPr>
              <p:cNvPr id="2" name="等腰三角形 1"/>
              <p:cNvSpPr/>
              <p:nvPr/>
            </p:nvSpPr>
            <p:spPr>
              <a:xfrm rot="16200000">
                <a:off x="6014634" y="139951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 name="等腰三角形 2"/>
              <p:cNvSpPr/>
              <p:nvPr/>
            </p:nvSpPr>
            <p:spPr>
              <a:xfrm rot="16200000" flipV="1">
                <a:off x="6014634" y="738205"/>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 name="等腰三角形 3"/>
              <p:cNvSpPr/>
              <p:nvPr/>
            </p:nvSpPr>
            <p:spPr>
              <a:xfrm rot="16200000" flipV="1">
                <a:off x="4871841" y="1401984"/>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 name="等腰三角形 4"/>
              <p:cNvSpPr/>
              <p:nvPr/>
            </p:nvSpPr>
            <p:spPr>
              <a:xfrm rot="16200000">
                <a:off x="4871841" y="74183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 name="等腰三角形 5"/>
              <p:cNvSpPr/>
              <p:nvPr/>
            </p:nvSpPr>
            <p:spPr>
              <a:xfrm rot="16200000" flipV="1">
                <a:off x="6010385" y="2058057"/>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7" name="等腰三角形 6"/>
              <p:cNvSpPr/>
              <p:nvPr/>
            </p:nvSpPr>
            <p:spPr>
              <a:xfrm rot="16200000">
                <a:off x="4872788" y="206320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 name="任意多边形 8"/>
              <p:cNvSpPr/>
              <p:nvPr/>
            </p:nvSpPr>
            <p:spPr>
              <a:xfrm rot="16200000" flipV="1">
                <a:off x="4063013" y="-231274"/>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等腰三角形 9"/>
              <p:cNvSpPr/>
              <p:nvPr/>
            </p:nvSpPr>
            <p:spPr>
              <a:xfrm rot="16200000">
                <a:off x="2588144" y="746984"/>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等腰三角形 10"/>
              <p:cNvSpPr/>
              <p:nvPr/>
            </p:nvSpPr>
            <p:spPr>
              <a:xfrm rot="16200000" flipV="1">
                <a:off x="2588144"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2" name="等腰三角形 11"/>
              <p:cNvSpPr/>
              <p:nvPr/>
            </p:nvSpPr>
            <p:spPr>
              <a:xfrm rot="16200000" flipV="1">
                <a:off x="7152231" y="139436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3" name="等腰三角形 12"/>
              <p:cNvSpPr/>
              <p:nvPr/>
            </p:nvSpPr>
            <p:spPr>
              <a:xfrm rot="16200000">
                <a:off x="3732591" y="84466"/>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4" name="任意多边形 13"/>
              <p:cNvSpPr/>
              <p:nvPr/>
            </p:nvSpPr>
            <p:spPr>
              <a:xfrm rot="16200000">
                <a:off x="2933759"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6" name="等腰三角形 15"/>
              <p:cNvSpPr/>
              <p:nvPr/>
            </p:nvSpPr>
            <p:spPr>
              <a:xfrm rot="16200000">
                <a:off x="3726981" y="1406414"/>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等腰三角形 17"/>
              <p:cNvSpPr/>
              <p:nvPr/>
            </p:nvSpPr>
            <p:spPr>
              <a:xfrm rot="16200000" flipV="1">
                <a:off x="4871841" y="84465"/>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9" name="任意多边形 18"/>
              <p:cNvSpPr/>
              <p:nvPr/>
            </p:nvSpPr>
            <p:spPr>
              <a:xfrm rot="16200000">
                <a:off x="5209253" y="-231274"/>
                <a:ext cx="659725" cy="1137457"/>
              </a:xfrm>
              <a:custGeom>
                <a:avLst/>
                <a:gdLst>
                  <a:gd name="connsiteX0" fmla="*/ 659725 w 659725"/>
                  <a:gd name="connsiteY0" fmla="*/ 0 h 1137457"/>
                  <a:gd name="connsiteX1" fmla="*/ 659725 w 659725"/>
                  <a:gd name="connsiteY1" fmla="*/ 1137457 h 1137457"/>
                  <a:gd name="connsiteX2" fmla="*/ 0 w 659725"/>
                  <a:gd name="connsiteY2" fmla="*/ 1137457 h 1137457"/>
                </a:gdLst>
                <a:ahLst/>
                <a:cxnLst>
                  <a:cxn ang="0">
                    <a:pos x="connsiteX0" y="connsiteY0"/>
                  </a:cxn>
                  <a:cxn ang="0">
                    <a:pos x="connsiteX1" y="connsiteY1"/>
                  </a:cxn>
                  <a:cxn ang="0">
                    <a:pos x="connsiteX2" y="connsiteY2"/>
                  </a:cxn>
                </a:cxnLst>
                <a:rect l="l" t="t" r="r" b="b"/>
                <a:pathLst>
                  <a:path w="659725" h="1137457">
                    <a:moveTo>
                      <a:pt x="659725" y="0"/>
                    </a:moveTo>
                    <a:lnTo>
                      <a:pt x="659725" y="1137457"/>
                    </a:lnTo>
                    <a:lnTo>
                      <a:pt x="0" y="11374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0" name="等腰三角形 19"/>
              <p:cNvSpPr/>
              <p:nvPr/>
            </p:nvSpPr>
            <p:spPr>
              <a:xfrm rot="16200000">
                <a:off x="6014634" y="78856"/>
                <a:ext cx="1327558" cy="114444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1" name="任意多边形 20"/>
              <p:cNvSpPr/>
              <p:nvPr/>
            </p:nvSpPr>
            <p:spPr>
              <a:xfrm rot="16200000" flipV="1">
                <a:off x="6344842" y="-231059"/>
                <a:ext cx="659134" cy="1136438"/>
              </a:xfrm>
              <a:custGeom>
                <a:avLst/>
                <a:gdLst>
                  <a:gd name="connsiteX0" fmla="*/ 0 w 659134"/>
                  <a:gd name="connsiteY0" fmla="*/ 1136438 h 1136438"/>
                  <a:gd name="connsiteX1" fmla="*/ 659134 w 659134"/>
                  <a:gd name="connsiteY1" fmla="*/ 1136438 h 1136438"/>
                  <a:gd name="connsiteX2" fmla="*/ 659134 w 659134"/>
                  <a:gd name="connsiteY2" fmla="*/ 0 h 1136438"/>
                </a:gdLst>
                <a:ahLst/>
                <a:cxnLst>
                  <a:cxn ang="0">
                    <a:pos x="connsiteX0" y="connsiteY0"/>
                  </a:cxn>
                  <a:cxn ang="0">
                    <a:pos x="connsiteX1" y="connsiteY1"/>
                  </a:cxn>
                  <a:cxn ang="0">
                    <a:pos x="connsiteX2" y="connsiteY2"/>
                  </a:cxn>
                </a:cxnLst>
                <a:rect l="l" t="t" r="r" b="b"/>
                <a:pathLst>
                  <a:path w="659134" h="1136438">
                    <a:moveTo>
                      <a:pt x="0" y="1136438"/>
                    </a:moveTo>
                    <a:lnTo>
                      <a:pt x="659134" y="1136438"/>
                    </a:lnTo>
                    <a:lnTo>
                      <a:pt x="65913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2" name="等腰三角形 21"/>
              <p:cNvSpPr/>
              <p:nvPr/>
            </p:nvSpPr>
            <p:spPr>
              <a:xfrm rot="16200000">
                <a:off x="7161284" y="740502"/>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3" name="等腰三角形 22"/>
              <p:cNvSpPr/>
              <p:nvPr/>
            </p:nvSpPr>
            <p:spPr>
              <a:xfrm rot="16200000" flipV="1">
                <a:off x="7152231" y="864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任意多边形 23"/>
              <p:cNvSpPr/>
              <p:nvPr/>
            </p:nvSpPr>
            <p:spPr>
              <a:xfrm rot="16200000">
                <a:off x="7487954" y="-231723"/>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5" name="任意多边形 24"/>
              <p:cNvSpPr/>
              <p:nvPr/>
            </p:nvSpPr>
            <p:spPr>
              <a:xfrm rot="16200000" flipV="1">
                <a:off x="8632568"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0" name="等腰三角形 29"/>
              <p:cNvSpPr/>
              <p:nvPr/>
            </p:nvSpPr>
            <p:spPr>
              <a:xfrm rot="16200000" flipV="1">
                <a:off x="8301697"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1" name="等腰三角形 30"/>
              <p:cNvSpPr/>
              <p:nvPr/>
            </p:nvSpPr>
            <p:spPr>
              <a:xfrm rot="16200000">
                <a:off x="8301697" y="78856"/>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2" name="等腰三角形 31"/>
              <p:cNvSpPr/>
              <p:nvPr/>
            </p:nvSpPr>
            <p:spPr>
              <a:xfrm rot="16200000" flipV="1">
                <a:off x="3732847" y="742968"/>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等腰三角形 38"/>
              <p:cNvSpPr/>
              <p:nvPr/>
            </p:nvSpPr>
            <p:spPr>
              <a:xfrm rot="16200000">
                <a:off x="9440727" y="740502"/>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等腰三角形 39"/>
              <p:cNvSpPr/>
              <p:nvPr/>
            </p:nvSpPr>
            <p:spPr>
              <a:xfrm rot="16200000" flipV="1">
                <a:off x="9431674" y="864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任意多边形 40"/>
              <p:cNvSpPr/>
              <p:nvPr/>
            </p:nvSpPr>
            <p:spPr>
              <a:xfrm rot="16200000">
                <a:off x="9767397" y="-231723"/>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任意多边形 41"/>
              <p:cNvSpPr/>
              <p:nvPr/>
            </p:nvSpPr>
            <p:spPr>
              <a:xfrm rot="16200000" flipV="1">
                <a:off x="10912011"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3" name="等腰三角形 42"/>
              <p:cNvSpPr/>
              <p:nvPr/>
            </p:nvSpPr>
            <p:spPr>
              <a:xfrm rot="16200000" flipV="1">
                <a:off x="10581140"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4" name="等腰三角形 43"/>
              <p:cNvSpPr/>
              <p:nvPr/>
            </p:nvSpPr>
            <p:spPr>
              <a:xfrm rot="16200000">
                <a:off x="10581140" y="78856"/>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7" name="任意多边形 46"/>
              <p:cNvSpPr/>
              <p:nvPr/>
            </p:nvSpPr>
            <p:spPr>
              <a:xfrm rot="16200000" flipV="1">
                <a:off x="1776298" y="-231274"/>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8" name="等腰三角形 47"/>
              <p:cNvSpPr/>
              <p:nvPr/>
            </p:nvSpPr>
            <p:spPr>
              <a:xfrm rot="16200000">
                <a:off x="301429" y="746984"/>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9" name="等腰三角形 48"/>
              <p:cNvSpPr/>
              <p:nvPr/>
            </p:nvSpPr>
            <p:spPr>
              <a:xfrm rot="16200000" flipV="1">
                <a:off x="301429"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0" name="等腰三角形 49"/>
              <p:cNvSpPr/>
              <p:nvPr/>
            </p:nvSpPr>
            <p:spPr>
              <a:xfrm rot="16200000">
                <a:off x="1445876" y="84466"/>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1" name="任意多边形 50"/>
              <p:cNvSpPr/>
              <p:nvPr/>
            </p:nvSpPr>
            <p:spPr>
              <a:xfrm rot="16200000">
                <a:off x="647044"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5" name="等腰三角形 54"/>
              <p:cNvSpPr/>
              <p:nvPr/>
            </p:nvSpPr>
            <p:spPr>
              <a:xfrm rot="16200000" flipV="1">
                <a:off x="1446132" y="742968"/>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6" name="等腰三角形 55"/>
              <p:cNvSpPr/>
              <p:nvPr/>
            </p:nvSpPr>
            <p:spPr>
              <a:xfrm rot="16200000">
                <a:off x="-845513" y="746984"/>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7" name="等腰三角形 56"/>
              <p:cNvSpPr/>
              <p:nvPr/>
            </p:nvSpPr>
            <p:spPr>
              <a:xfrm rot="16200000" flipV="1">
                <a:off x="-845513"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8" name="任意多边形 57"/>
              <p:cNvSpPr/>
              <p:nvPr/>
            </p:nvSpPr>
            <p:spPr>
              <a:xfrm rot="16200000">
                <a:off x="-499898"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9" name="任意多边形 58"/>
              <p:cNvSpPr/>
              <p:nvPr/>
            </p:nvSpPr>
            <p:spPr>
              <a:xfrm rot="16200000" flipV="1">
                <a:off x="12049030"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0" name="等腰三角形 59"/>
              <p:cNvSpPr/>
              <p:nvPr/>
            </p:nvSpPr>
            <p:spPr>
              <a:xfrm rot="16200000" flipV="1">
                <a:off x="11718159"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1" name="等腰三角形 60"/>
              <p:cNvSpPr/>
              <p:nvPr/>
            </p:nvSpPr>
            <p:spPr>
              <a:xfrm rot="16200000">
                <a:off x="11718159" y="78856"/>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111" name="任意多边形 110"/>
            <p:cNvSpPr/>
            <p:nvPr/>
          </p:nvSpPr>
          <p:spPr>
            <a:xfrm rot="5400000">
              <a:off x="5300564" y="1065668"/>
              <a:ext cx="1594666" cy="1382040"/>
            </a:xfrm>
            <a:custGeom>
              <a:avLst/>
              <a:gdLst>
                <a:gd name="connsiteX0" fmla="*/ 649754 w 2645313"/>
                <a:gd name="connsiteY0" fmla="*/ 0 h 2287240"/>
                <a:gd name="connsiteX1" fmla="*/ 663779 w 2645313"/>
                <a:gd name="connsiteY1" fmla="*/ 0 h 2287240"/>
                <a:gd name="connsiteX2" fmla="*/ 1976308 w 2645313"/>
                <a:gd name="connsiteY2" fmla="*/ 0 h 2287240"/>
                <a:gd name="connsiteX3" fmla="*/ 1977312 w 2645313"/>
                <a:gd name="connsiteY3" fmla="*/ 0 h 2287240"/>
                <a:gd name="connsiteX4" fmla="*/ 1976810 w 2645313"/>
                <a:gd name="connsiteY4" fmla="*/ 866 h 2287240"/>
                <a:gd name="connsiteX5" fmla="*/ 2639128 w 2645313"/>
                <a:gd name="connsiteY5" fmla="*/ 1142793 h 2287240"/>
                <a:gd name="connsiteX6" fmla="*/ 2645313 w 2645313"/>
                <a:gd name="connsiteY6" fmla="*/ 1142793 h 2287240"/>
                <a:gd name="connsiteX7" fmla="*/ 1983040 w 2645313"/>
                <a:gd name="connsiteY7" fmla="*/ 2284644 h 2287240"/>
                <a:gd name="connsiteX8" fmla="*/ 1984546 w 2645313"/>
                <a:gd name="connsiteY8" fmla="*/ 2287240 h 2287240"/>
                <a:gd name="connsiteX9" fmla="*/ 1981534 w 2645313"/>
                <a:gd name="connsiteY9" fmla="*/ 2287240 h 2287240"/>
                <a:gd name="connsiteX10" fmla="*/ 663779 w 2645313"/>
                <a:gd name="connsiteY10" fmla="*/ 2287240 h 2287240"/>
                <a:gd name="connsiteX11" fmla="*/ 656988 w 2645313"/>
                <a:gd name="connsiteY11" fmla="*/ 2287240 h 2287240"/>
                <a:gd name="connsiteX12" fmla="*/ 660384 w 2645313"/>
                <a:gd name="connsiteY12" fmla="*/ 2281386 h 2287240"/>
                <a:gd name="connsiteX13" fmla="*/ 960 w 2645313"/>
                <a:gd name="connsiteY13" fmla="*/ 1144447 h 2287240"/>
                <a:gd name="connsiteX14" fmla="*/ 0 w 2645313"/>
                <a:gd name="connsiteY14" fmla="*/ 1144447 h 2287240"/>
                <a:gd name="connsiteX15" fmla="*/ 480 w 2645313"/>
                <a:gd name="connsiteY15" fmla="*/ 1143620 h 2287240"/>
                <a:gd name="connsiteX16" fmla="*/ 0 w 2645313"/>
                <a:gd name="connsiteY16" fmla="*/ 1142793 h 2287240"/>
                <a:gd name="connsiteX17" fmla="*/ 960 w 2645313"/>
                <a:gd name="connsiteY17" fmla="*/ 1142793 h 2287240"/>
                <a:gd name="connsiteX18" fmla="*/ 656767 w 2645313"/>
                <a:gd name="connsiteY18" fmla="*/ 12091 h 2287240"/>
                <a:gd name="connsiteX0-1" fmla="*/ 649754 w 2645313"/>
                <a:gd name="connsiteY0-2" fmla="*/ 0 h 2287240"/>
                <a:gd name="connsiteX1-3" fmla="*/ 663779 w 2645313"/>
                <a:gd name="connsiteY1-4" fmla="*/ 0 h 2287240"/>
                <a:gd name="connsiteX2-5" fmla="*/ 1976308 w 2645313"/>
                <a:gd name="connsiteY2-6" fmla="*/ 0 h 2287240"/>
                <a:gd name="connsiteX3-7" fmla="*/ 1977312 w 2645313"/>
                <a:gd name="connsiteY3-8" fmla="*/ 0 h 2287240"/>
                <a:gd name="connsiteX4-9" fmla="*/ 1976810 w 2645313"/>
                <a:gd name="connsiteY4-10" fmla="*/ 866 h 2287240"/>
                <a:gd name="connsiteX5-11" fmla="*/ 2639128 w 2645313"/>
                <a:gd name="connsiteY5-12" fmla="*/ 1142793 h 2287240"/>
                <a:gd name="connsiteX6-13" fmla="*/ 2645313 w 2645313"/>
                <a:gd name="connsiteY6-14" fmla="*/ 1142793 h 2287240"/>
                <a:gd name="connsiteX7-15" fmla="*/ 1983040 w 2645313"/>
                <a:gd name="connsiteY7-16" fmla="*/ 2284644 h 2287240"/>
                <a:gd name="connsiteX8-17" fmla="*/ 1984546 w 2645313"/>
                <a:gd name="connsiteY8-18" fmla="*/ 2287240 h 2287240"/>
                <a:gd name="connsiteX9-19" fmla="*/ 1981534 w 2645313"/>
                <a:gd name="connsiteY9-20" fmla="*/ 2287240 h 2287240"/>
                <a:gd name="connsiteX10-21" fmla="*/ 663779 w 2645313"/>
                <a:gd name="connsiteY10-22" fmla="*/ 2287240 h 2287240"/>
                <a:gd name="connsiteX11-23" fmla="*/ 656988 w 2645313"/>
                <a:gd name="connsiteY11-24" fmla="*/ 2287240 h 2287240"/>
                <a:gd name="connsiteX12-25" fmla="*/ 960 w 2645313"/>
                <a:gd name="connsiteY12-26" fmla="*/ 1144447 h 2287240"/>
                <a:gd name="connsiteX13-27" fmla="*/ 0 w 2645313"/>
                <a:gd name="connsiteY13-28" fmla="*/ 1144447 h 2287240"/>
                <a:gd name="connsiteX14-29" fmla="*/ 480 w 2645313"/>
                <a:gd name="connsiteY14-30" fmla="*/ 1143620 h 2287240"/>
                <a:gd name="connsiteX15-31" fmla="*/ 0 w 2645313"/>
                <a:gd name="connsiteY15-32" fmla="*/ 1142793 h 2287240"/>
                <a:gd name="connsiteX16-33" fmla="*/ 960 w 2645313"/>
                <a:gd name="connsiteY16-34" fmla="*/ 1142793 h 2287240"/>
                <a:gd name="connsiteX17-35" fmla="*/ 656767 w 2645313"/>
                <a:gd name="connsiteY17-36" fmla="*/ 12091 h 2287240"/>
                <a:gd name="connsiteX18-37" fmla="*/ 649754 w 2645313"/>
                <a:gd name="connsiteY18-38" fmla="*/ 0 h 2287240"/>
                <a:gd name="connsiteX0-39" fmla="*/ 649754 w 2645313"/>
                <a:gd name="connsiteY0-40" fmla="*/ 0 h 2287240"/>
                <a:gd name="connsiteX1-41" fmla="*/ 663779 w 2645313"/>
                <a:gd name="connsiteY1-42" fmla="*/ 0 h 2287240"/>
                <a:gd name="connsiteX2-43" fmla="*/ 1976308 w 2645313"/>
                <a:gd name="connsiteY2-44" fmla="*/ 0 h 2287240"/>
                <a:gd name="connsiteX3-45" fmla="*/ 1977312 w 2645313"/>
                <a:gd name="connsiteY3-46" fmla="*/ 0 h 2287240"/>
                <a:gd name="connsiteX4-47" fmla="*/ 1976810 w 2645313"/>
                <a:gd name="connsiteY4-48" fmla="*/ 866 h 2287240"/>
                <a:gd name="connsiteX5-49" fmla="*/ 2639128 w 2645313"/>
                <a:gd name="connsiteY5-50" fmla="*/ 1142793 h 2287240"/>
                <a:gd name="connsiteX6-51" fmla="*/ 2645313 w 2645313"/>
                <a:gd name="connsiteY6-52" fmla="*/ 1142793 h 2287240"/>
                <a:gd name="connsiteX7-53" fmla="*/ 1983040 w 2645313"/>
                <a:gd name="connsiteY7-54" fmla="*/ 2284644 h 2287240"/>
                <a:gd name="connsiteX8-55" fmla="*/ 1984546 w 2645313"/>
                <a:gd name="connsiteY8-56" fmla="*/ 2287240 h 2287240"/>
                <a:gd name="connsiteX9-57" fmla="*/ 1981534 w 2645313"/>
                <a:gd name="connsiteY9-58" fmla="*/ 2287240 h 2287240"/>
                <a:gd name="connsiteX10-59" fmla="*/ 663779 w 2645313"/>
                <a:gd name="connsiteY10-60" fmla="*/ 2287240 h 2287240"/>
                <a:gd name="connsiteX11-61" fmla="*/ 960 w 2645313"/>
                <a:gd name="connsiteY11-62" fmla="*/ 1144447 h 2287240"/>
                <a:gd name="connsiteX12-63" fmla="*/ 0 w 2645313"/>
                <a:gd name="connsiteY12-64" fmla="*/ 1144447 h 2287240"/>
                <a:gd name="connsiteX13-65" fmla="*/ 480 w 2645313"/>
                <a:gd name="connsiteY13-66" fmla="*/ 1143620 h 2287240"/>
                <a:gd name="connsiteX14-67" fmla="*/ 0 w 2645313"/>
                <a:gd name="connsiteY14-68" fmla="*/ 1142793 h 2287240"/>
                <a:gd name="connsiteX15-69" fmla="*/ 960 w 2645313"/>
                <a:gd name="connsiteY15-70" fmla="*/ 1142793 h 2287240"/>
                <a:gd name="connsiteX16-71" fmla="*/ 656767 w 2645313"/>
                <a:gd name="connsiteY16-72" fmla="*/ 12091 h 2287240"/>
                <a:gd name="connsiteX17-73" fmla="*/ 649754 w 2645313"/>
                <a:gd name="connsiteY17-74" fmla="*/ 0 h 2287240"/>
                <a:gd name="connsiteX0-75" fmla="*/ 649754 w 2639128"/>
                <a:gd name="connsiteY0-76" fmla="*/ 0 h 2287240"/>
                <a:gd name="connsiteX1-77" fmla="*/ 663779 w 2639128"/>
                <a:gd name="connsiteY1-78" fmla="*/ 0 h 2287240"/>
                <a:gd name="connsiteX2-79" fmla="*/ 1976308 w 2639128"/>
                <a:gd name="connsiteY2-80" fmla="*/ 0 h 2287240"/>
                <a:gd name="connsiteX3-81" fmla="*/ 1977312 w 2639128"/>
                <a:gd name="connsiteY3-82" fmla="*/ 0 h 2287240"/>
                <a:gd name="connsiteX4-83" fmla="*/ 1976810 w 2639128"/>
                <a:gd name="connsiteY4-84" fmla="*/ 866 h 2287240"/>
                <a:gd name="connsiteX5-85" fmla="*/ 2639128 w 2639128"/>
                <a:gd name="connsiteY5-86" fmla="*/ 1142793 h 2287240"/>
                <a:gd name="connsiteX6-87" fmla="*/ 1983040 w 2639128"/>
                <a:gd name="connsiteY6-88" fmla="*/ 2284644 h 2287240"/>
                <a:gd name="connsiteX7-89" fmla="*/ 1984546 w 2639128"/>
                <a:gd name="connsiteY7-90" fmla="*/ 2287240 h 2287240"/>
                <a:gd name="connsiteX8-91" fmla="*/ 1981534 w 2639128"/>
                <a:gd name="connsiteY8-92" fmla="*/ 2287240 h 2287240"/>
                <a:gd name="connsiteX9-93" fmla="*/ 663779 w 2639128"/>
                <a:gd name="connsiteY9-94" fmla="*/ 2287240 h 2287240"/>
                <a:gd name="connsiteX10-95" fmla="*/ 960 w 2639128"/>
                <a:gd name="connsiteY10-96" fmla="*/ 1144447 h 2287240"/>
                <a:gd name="connsiteX11-97" fmla="*/ 0 w 2639128"/>
                <a:gd name="connsiteY11-98" fmla="*/ 1144447 h 2287240"/>
                <a:gd name="connsiteX12-99" fmla="*/ 480 w 2639128"/>
                <a:gd name="connsiteY12-100" fmla="*/ 1143620 h 2287240"/>
                <a:gd name="connsiteX13-101" fmla="*/ 0 w 2639128"/>
                <a:gd name="connsiteY13-102" fmla="*/ 1142793 h 2287240"/>
                <a:gd name="connsiteX14-103" fmla="*/ 960 w 2639128"/>
                <a:gd name="connsiteY14-104" fmla="*/ 1142793 h 2287240"/>
                <a:gd name="connsiteX15-105" fmla="*/ 656767 w 2639128"/>
                <a:gd name="connsiteY15-106" fmla="*/ 12091 h 2287240"/>
                <a:gd name="connsiteX16-107" fmla="*/ 649754 w 2639128"/>
                <a:gd name="connsiteY16-108" fmla="*/ 0 h 2287240"/>
                <a:gd name="connsiteX0-109" fmla="*/ 649754 w 2639128"/>
                <a:gd name="connsiteY0-110" fmla="*/ 0 h 2287240"/>
                <a:gd name="connsiteX1-111" fmla="*/ 663779 w 2639128"/>
                <a:gd name="connsiteY1-112" fmla="*/ 0 h 2287240"/>
                <a:gd name="connsiteX2-113" fmla="*/ 1976308 w 2639128"/>
                <a:gd name="connsiteY2-114" fmla="*/ 0 h 2287240"/>
                <a:gd name="connsiteX3-115" fmla="*/ 1977312 w 2639128"/>
                <a:gd name="connsiteY3-116" fmla="*/ 0 h 2287240"/>
                <a:gd name="connsiteX4-117" fmla="*/ 2639128 w 2639128"/>
                <a:gd name="connsiteY4-118" fmla="*/ 1142793 h 2287240"/>
                <a:gd name="connsiteX5-119" fmla="*/ 1983040 w 2639128"/>
                <a:gd name="connsiteY5-120" fmla="*/ 2284644 h 2287240"/>
                <a:gd name="connsiteX6-121" fmla="*/ 1984546 w 2639128"/>
                <a:gd name="connsiteY6-122" fmla="*/ 2287240 h 2287240"/>
                <a:gd name="connsiteX7-123" fmla="*/ 1981534 w 2639128"/>
                <a:gd name="connsiteY7-124" fmla="*/ 2287240 h 2287240"/>
                <a:gd name="connsiteX8-125" fmla="*/ 663779 w 2639128"/>
                <a:gd name="connsiteY8-126" fmla="*/ 2287240 h 2287240"/>
                <a:gd name="connsiteX9-127" fmla="*/ 960 w 2639128"/>
                <a:gd name="connsiteY9-128" fmla="*/ 1144447 h 2287240"/>
                <a:gd name="connsiteX10-129" fmla="*/ 0 w 2639128"/>
                <a:gd name="connsiteY10-130" fmla="*/ 1144447 h 2287240"/>
                <a:gd name="connsiteX11-131" fmla="*/ 480 w 2639128"/>
                <a:gd name="connsiteY11-132" fmla="*/ 1143620 h 2287240"/>
                <a:gd name="connsiteX12-133" fmla="*/ 0 w 2639128"/>
                <a:gd name="connsiteY12-134" fmla="*/ 1142793 h 2287240"/>
                <a:gd name="connsiteX13-135" fmla="*/ 960 w 2639128"/>
                <a:gd name="connsiteY13-136" fmla="*/ 1142793 h 2287240"/>
                <a:gd name="connsiteX14-137" fmla="*/ 656767 w 2639128"/>
                <a:gd name="connsiteY14-138" fmla="*/ 12091 h 2287240"/>
                <a:gd name="connsiteX15-139" fmla="*/ 649754 w 2639128"/>
                <a:gd name="connsiteY15-140" fmla="*/ 0 h 2287240"/>
                <a:gd name="connsiteX0-141" fmla="*/ 656767 w 2639128"/>
                <a:gd name="connsiteY0-142" fmla="*/ 12091 h 2287240"/>
                <a:gd name="connsiteX1-143" fmla="*/ 663779 w 2639128"/>
                <a:gd name="connsiteY1-144" fmla="*/ 0 h 2287240"/>
                <a:gd name="connsiteX2-145" fmla="*/ 1976308 w 2639128"/>
                <a:gd name="connsiteY2-146" fmla="*/ 0 h 2287240"/>
                <a:gd name="connsiteX3-147" fmla="*/ 1977312 w 2639128"/>
                <a:gd name="connsiteY3-148" fmla="*/ 0 h 2287240"/>
                <a:gd name="connsiteX4-149" fmla="*/ 2639128 w 2639128"/>
                <a:gd name="connsiteY4-150" fmla="*/ 1142793 h 2287240"/>
                <a:gd name="connsiteX5-151" fmla="*/ 1983040 w 2639128"/>
                <a:gd name="connsiteY5-152" fmla="*/ 2284644 h 2287240"/>
                <a:gd name="connsiteX6-153" fmla="*/ 1984546 w 2639128"/>
                <a:gd name="connsiteY6-154" fmla="*/ 2287240 h 2287240"/>
                <a:gd name="connsiteX7-155" fmla="*/ 1981534 w 2639128"/>
                <a:gd name="connsiteY7-156" fmla="*/ 2287240 h 2287240"/>
                <a:gd name="connsiteX8-157" fmla="*/ 663779 w 2639128"/>
                <a:gd name="connsiteY8-158" fmla="*/ 2287240 h 2287240"/>
                <a:gd name="connsiteX9-159" fmla="*/ 960 w 2639128"/>
                <a:gd name="connsiteY9-160" fmla="*/ 1144447 h 2287240"/>
                <a:gd name="connsiteX10-161" fmla="*/ 0 w 2639128"/>
                <a:gd name="connsiteY10-162" fmla="*/ 1144447 h 2287240"/>
                <a:gd name="connsiteX11-163" fmla="*/ 480 w 2639128"/>
                <a:gd name="connsiteY11-164" fmla="*/ 1143620 h 2287240"/>
                <a:gd name="connsiteX12-165" fmla="*/ 0 w 2639128"/>
                <a:gd name="connsiteY12-166" fmla="*/ 1142793 h 2287240"/>
                <a:gd name="connsiteX13-167" fmla="*/ 960 w 2639128"/>
                <a:gd name="connsiteY13-168" fmla="*/ 1142793 h 2287240"/>
                <a:gd name="connsiteX14-169" fmla="*/ 656767 w 2639128"/>
                <a:gd name="connsiteY14-170" fmla="*/ 12091 h 2287240"/>
                <a:gd name="connsiteX0-171" fmla="*/ 960 w 2639128"/>
                <a:gd name="connsiteY0-172" fmla="*/ 1142793 h 2287240"/>
                <a:gd name="connsiteX1-173" fmla="*/ 663779 w 2639128"/>
                <a:gd name="connsiteY1-174" fmla="*/ 0 h 2287240"/>
                <a:gd name="connsiteX2-175" fmla="*/ 1976308 w 2639128"/>
                <a:gd name="connsiteY2-176" fmla="*/ 0 h 2287240"/>
                <a:gd name="connsiteX3-177" fmla="*/ 1977312 w 2639128"/>
                <a:gd name="connsiteY3-178" fmla="*/ 0 h 2287240"/>
                <a:gd name="connsiteX4-179" fmla="*/ 2639128 w 2639128"/>
                <a:gd name="connsiteY4-180" fmla="*/ 1142793 h 2287240"/>
                <a:gd name="connsiteX5-181" fmla="*/ 1983040 w 2639128"/>
                <a:gd name="connsiteY5-182" fmla="*/ 2284644 h 2287240"/>
                <a:gd name="connsiteX6-183" fmla="*/ 1984546 w 2639128"/>
                <a:gd name="connsiteY6-184" fmla="*/ 2287240 h 2287240"/>
                <a:gd name="connsiteX7-185" fmla="*/ 1981534 w 2639128"/>
                <a:gd name="connsiteY7-186" fmla="*/ 2287240 h 2287240"/>
                <a:gd name="connsiteX8-187" fmla="*/ 663779 w 2639128"/>
                <a:gd name="connsiteY8-188" fmla="*/ 2287240 h 2287240"/>
                <a:gd name="connsiteX9-189" fmla="*/ 960 w 2639128"/>
                <a:gd name="connsiteY9-190" fmla="*/ 1144447 h 2287240"/>
                <a:gd name="connsiteX10-191" fmla="*/ 0 w 2639128"/>
                <a:gd name="connsiteY10-192" fmla="*/ 1144447 h 2287240"/>
                <a:gd name="connsiteX11-193" fmla="*/ 480 w 2639128"/>
                <a:gd name="connsiteY11-194" fmla="*/ 1143620 h 2287240"/>
                <a:gd name="connsiteX12-195" fmla="*/ 0 w 2639128"/>
                <a:gd name="connsiteY12-196" fmla="*/ 1142793 h 2287240"/>
                <a:gd name="connsiteX13-197" fmla="*/ 960 w 2639128"/>
                <a:gd name="connsiteY13-198" fmla="*/ 1142793 h 2287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2639128" h="2287240">
                  <a:moveTo>
                    <a:pt x="960" y="1142793"/>
                  </a:moveTo>
                  <a:lnTo>
                    <a:pt x="663779" y="0"/>
                  </a:lnTo>
                  <a:lnTo>
                    <a:pt x="1976308" y="0"/>
                  </a:lnTo>
                  <a:lnTo>
                    <a:pt x="1977312" y="0"/>
                  </a:lnTo>
                  <a:lnTo>
                    <a:pt x="2639128" y="1142793"/>
                  </a:lnTo>
                  <a:lnTo>
                    <a:pt x="1983040" y="2284644"/>
                  </a:lnTo>
                  <a:lnTo>
                    <a:pt x="1984546" y="2287240"/>
                  </a:lnTo>
                  <a:lnTo>
                    <a:pt x="1981534" y="2287240"/>
                  </a:lnTo>
                  <a:lnTo>
                    <a:pt x="663779" y="2287240"/>
                  </a:lnTo>
                  <a:lnTo>
                    <a:pt x="960" y="1144447"/>
                  </a:lnTo>
                  <a:lnTo>
                    <a:pt x="0" y="1144447"/>
                  </a:lnTo>
                  <a:lnTo>
                    <a:pt x="480" y="1143620"/>
                  </a:lnTo>
                  <a:lnTo>
                    <a:pt x="0" y="1142793"/>
                  </a:lnTo>
                  <a:lnTo>
                    <a:pt x="960" y="11427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2" name="文本框 111"/>
            <p:cNvSpPr txBox="1"/>
            <p:nvPr/>
          </p:nvSpPr>
          <p:spPr>
            <a:xfrm>
              <a:off x="5252853" y="1341197"/>
              <a:ext cx="1697993" cy="830997"/>
            </a:xfrm>
            <a:prstGeom prst="rect">
              <a:avLst/>
            </a:prstGeom>
            <a:noFill/>
          </p:spPr>
          <p:txBody>
            <a:bodyPr wrap="square" rtlCol="0">
              <a:spAutoFit/>
              <a:scene3d>
                <a:camera prst="orthographicFront"/>
                <a:lightRig rig="threePt" dir="t"/>
              </a:scene3d>
              <a:sp3d contourW="12700"/>
            </a:bodyPr>
            <a:lstStyle/>
            <a:p>
              <a:pPr algn="ctr"/>
              <a:r>
                <a:rPr lang="en-US" altLang="zh-CN" sz="4800" b="1" i="1" dirty="0">
                  <a:solidFill>
                    <a:schemeClr val="accent1">
                      <a:lumMod val="75000"/>
                    </a:schemeClr>
                  </a:solidFill>
                  <a:latin typeface="微软雅黑" panose="020B0503020204020204" charset="-122"/>
                  <a:cs typeface="微软雅黑" panose="020B0503020204020204" charset="-122"/>
                </a:rPr>
                <a:t>01</a:t>
              </a:r>
              <a:endParaRPr lang="zh-CN" altLang="en-US" sz="4800" b="1" i="1" dirty="0">
                <a:solidFill>
                  <a:schemeClr val="accent1">
                    <a:lumMod val="75000"/>
                  </a:schemeClr>
                </a:solidFill>
                <a:latin typeface="微软雅黑" panose="020B0503020204020204" charset="-122"/>
                <a:cs typeface="微软雅黑" panose="020B0503020204020204" charset="-122"/>
              </a:endParaRPr>
            </a:p>
          </p:txBody>
        </p:sp>
      </p:grpSp>
      <p:grpSp>
        <p:nvGrpSpPr>
          <p:cNvPr id="119" name="组合 118"/>
          <p:cNvGrpSpPr/>
          <p:nvPr/>
        </p:nvGrpSpPr>
        <p:grpSpPr>
          <a:xfrm>
            <a:off x="4734454" y="3377537"/>
            <a:ext cx="2724075" cy="105019"/>
            <a:chOff x="4734454" y="3377537"/>
            <a:chExt cx="2724075" cy="105019"/>
          </a:xfrm>
        </p:grpSpPr>
        <p:sp>
          <p:nvSpPr>
            <p:cNvPr id="113" name="矩形 112"/>
            <p:cNvSpPr/>
            <p:nvPr/>
          </p:nvSpPr>
          <p:spPr>
            <a:xfrm>
              <a:off x="4734454" y="3377537"/>
              <a:ext cx="621337" cy="105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4" name="矩形 113"/>
            <p:cNvSpPr/>
            <p:nvPr/>
          </p:nvSpPr>
          <p:spPr>
            <a:xfrm>
              <a:off x="5435367" y="3377537"/>
              <a:ext cx="621337" cy="105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5" name="矩形 114"/>
            <p:cNvSpPr/>
            <p:nvPr/>
          </p:nvSpPr>
          <p:spPr>
            <a:xfrm>
              <a:off x="6136280" y="3377537"/>
              <a:ext cx="621337" cy="105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6" name="矩形 115"/>
            <p:cNvSpPr/>
            <p:nvPr/>
          </p:nvSpPr>
          <p:spPr>
            <a:xfrm>
              <a:off x="6837192" y="3377537"/>
              <a:ext cx="621337" cy="1050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left)">
                                      <p:cBhvr>
                                        <p:cTn id="12" dur="500"/>
                                        <p:tgtEl>
                                          <p:spTgt spid="119"/>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09"/>
                                        </p:tgtEl>
                                        <p:attrNameLst>
                                          <p:attrName>style.visibility</p:attrName>
                                        </p:attrNameLst>
                                      </p:cBhvr>
                                      <p:to>
                                        <p:strVal val="visible"/>
                                      </p:to>
                                    </p:set>
                                    <p:anim calcmode="lin" valueType="num">
                                      <p:cBhvr additive="base">
                                        <p:cTn id="16" dur="500" fill="hold"/>
                                        <p:tgtEl>
                                          <p:spTgt spid="109"/>
                                        </p:tgtEl>
                                        <p:attrNameLst>
                                          <p:attrName>ppt_x</p:attrName>
                                        </p:attrNameLst>
                                      </p:cBhvr>
                                      <p:tavLst>
                                        <p:tav tm="0">
                                          <p:val>
                                            <p:strVal val="1+#ppt_w/2"/>
                                          </p:val>
                                        </p:tav>
                                        <p:tav tm="100000">
                                          <p:val>
                                            <p:strVal val="#ppt_x"/>
                                          </p:val>
                                        </p:tav>
                                      </p:tavLst>
                                    </p:anim>
                                    <p:anim calcmode="lin" valueType="num">
                                      <p:cBhvr additive="base">
                                        <p:cTn id="17"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54783" y="1228725"/>
            <a:ext cx="6263484" cy="2646433"/>
            <a:chOff x="1462" y="2736"/>
            <a:chExt cx="16154" cy="6825"/>
          </a:xfrm>
        </p:grpSpPr>
        <p:grpSp>
          <p:nvGrpSpPr>
            <p:cNvPr id="6" name="组合 5"/>
            <p:cNvGrpSpPr/>
            <p:nvPr/>
          </p:nvGrpSpPr>
          <p:grpSpPr>
            <a:xfrm>
              <a:off x="1876" y="2736"/>
              <a:ext cx="15740" cy="6825"/>
              <a:chOff x="3273618" y="1504764"/>
              <a:chExt cx="6351314" cy="2753802"/>
            </a:xfrm>
          </p:grpSpPr>
          <p:sp>
            <p:nvSpPr>
              <p:cNvPr id="7" name="椭圆 6"/>
              <p:cNvSpPr/>
              <p:nvPr/>
            </p:nvSpPr>
            <p:spPr>
              <a:xfrm>
                <a:off x="3273618" y="1504764"/>
                <a:ext cx="2753802" cy="275380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9" name="组合 8"/>
              <p:cNvGrpSpPr/>
              <p:nvPr/>
            </p:nvGrpSpPr>
            <p:grpSpPr>
              <a:xfrm>
                <a:off x="3501149" y="1649023"/>
                <a:ext cx="6123783" cy="2551387"/>
                <a:chOff x="4310166" y="1535551"/>
                <a:chExt cx="8165044" cy="3401849"/>
              </a:xfrm>
            </p:grpSpPr>
            <p:sp>
              <p:nvSpPr>
                <p:cNvPr id="25" name="椭圆 24"/>
                <p:cNvSpPr/>
                <p:nvPr/>
              </p:nvSpPr>
              <p:spPr>
                <a:xfrm>
                  <a:off x="4310166" y="1927990"/>
                  <a:ext cx="2502383" cy="2502160"/>
                </a:xfrm>
                <a:prstGeom prst="ellipse">
                  <a:avLst/>
                </a:prstGeom>
                <a:solidFill>
                  <a:schemeClr val="accent4">
                    <a:lumMod val="60000"/>
                    <a:lumOff val="40000"/>
                  </a:scheme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任意多边形: 形状 5"/>
                <p:cNvSpPr/>
                <p:nvPr/>
              </p:nvSpPr>
              <p:spPr bwMode="auto">
                <a:xfrm rot="3600000">
                  <a:off x="6744238" y="2286271"/>
                  <a:ext cx="336646" cy="579917"/>
                </a:xfrm>
                <a:custGeom>
                  <a:avLst/>
                  <a:gdLst>
                    <a:gd name="T0" fmla="*/ 108 w 137"/>
                    <a:gd name="T1" fmla="*/ 0 h 236"/>
                    <a:gd name="T2" fmla="*/ 28 w 137"/>
                    <a:gd name="T3" fmla="*/ 0 h 236"/>
                    <a:gd name="T4" fmla="*/ 0 w 137"/>
                    <a:gd name="T5" fmla="*/ 236 h 236"/>
                    <a:gd name="T6" fmla="*/ 137 w 137"/>
                    <a:gd name="T7" fmla="*/ 236 h 236"/>
                    <a:gd name="T8" fmla="*/ 108 w 137"/>
                    <a:gd name="T9" fmla="*/ 0 h 236"/>
                  </a:gdLst>
                  <a:ahLst/>
                  <a:cxnLst>
                    <a:cxn ang="0">
                      <a:pos x="T0" y="T1"/>
                    </a:cxn>
                    <a:cxn ang="0">
                      <a:pos x="T2" y="T3"/>
                    </a:cxn>
                    <a:cxn ang="0">
                      <a:pos x="T4" y="T5"/>
                    </a:cxn>
                    <a:cxn ang="0">
                      <a:pos x="T6" y="T7"/>
                    </a:cxn>
                    <a:cxn ang="0">
                      <a:pos x="T8" y="T9"/>
                    </a:cxn>
                  </a:cxnLst>
                  <a:rect l="0" t="0" r="r" b="b"/>
                  <a:pathLst>
                    <a:path w="137" h="236">
                      <a:moveTo>
                        <a:pt x="108" y="0"/>
                      </a:moveTo>
                      <a:lnTo>
                        <a:pt x="28" y="0"/>
                      </a:lnTo>
                      <a:lnTo>
                        <a:pt x="0" y="236"/>
                      </a:lnTo>
                      <a:lnTo>
                        <a:pt x="137" y="236"/>
                      </a:lnTo>
                      <a:lnTo>
                        <a:pt x="108" y="0"/>
                      </a:lnTo>
                      <a:close/>
                    </a:path>
                  </a:pathLst>
                </a:custGeom>
                <a:solidFill>
                  <a:srgbClr val="7AC9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 name="任意多边形: 形状 6"/>
                <p:cNvSpPr/>
                <p:nvPr/>
              </p:nvSpPr>
              <p:spPr bwMode="auto">
                <a:xfrm rot="3600000">
                  <a:off x="6278250" y="2540316"/>
                  <a:ext cx="642096" cy="430711"/>
                </a:xfrm>
                <a:custGeom>
                  <a:avLst/>
                  <a:gdLst>
                    <a:gd name="T0" fmla="*/ 213 w 426"/>
                    <a:gd name="T1" fmla="*/ 161 h 161"/>
                    <a:gd name="T2" fmla="*/ 0 w 426"/>
                    <a:gd name="T3" fmla="*/ 0 h 161"/>
                    <a:gd name="T4" fmla="*/ 426 w 426"/>
                    <a:gd name="T5" fmla="*/ 0 h 161"/>
                    <a:gd name="T6" fmla="*/ 213 w 426"/>
                    <a:gd name="T7" fmla="*/ 161 h 161"/>
                  </a:gdLst>
                  <a:ahLst/>
                  <a:cxnLst>
                    <a:cxn ang="0">
                      <a:pos x="T0" y="T1"/>
                    </a:cxn>
                    <a:cxn ang="0">
                      <a:pos x="T2" y="T3"/>
                    </a:cxn>
                    <a:cxn ang="0">
                      <a:pos x="T4" y="T5"/>
                    </a:cxn>
                    <a:cxn ang="0">
                      <a:pos x="T6" y="T7"/>
                    </a:cxn>
                  </a:cxnLst>
                  <a:rect l="0" t="0" r="r" b="b"/>
                  <a:pathLst>
                    <a:path w="426" h="161">
                      <a:moveTo>
                        <a:pt x="213" y="161"/>
                      </a:moveTo>
                      <a:lnTo>
                        <a:pt x="0" y="0"/>
                      </a:lnTo>
                      <a:lnTo>
                        <a:pt x="426" y="0"/>
                      </a:lnTo>
                      <a:lnTo>
                        <a:pt x="213" y="161"/>
                      </a:lnTo>
                      <a:close/>
                    </a:path>
                  </a:pathLst>
                </a:custGeom>
                <a:solidFill>
                  <a:srgbClr val="7AC9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 name="任意多边形: 形状 7"/>
                <p:cNvSpPr/>
                <p:nvPr/>
              </p:nvSpPr>
              <p:spPr bwMode="auto">
                <a:xfrm rot="3600000">
                  <a:off x="6425095" y="2729075"/>
                  <a:ext cx="260471" cy="98291"/>
                </a:xfrm>
                <a:custGeom>
                  <a:avLst/>
                  <a:gdLst>
                    <a:gd name="T0" fmla="*/ 54 w 106"/>
                    <a:gd name="T1" fmla="*/ 40 h 40"/>
                    <a:gd name="T2" fmla="*/ 0 w 106"/>
                    <a:gd name="T3" fmla="*/ 0 h 40"/>
                    <a:gd name="T4" fmla="*/ 106 w 106"/>
                    <a:gd name="T5" fmla="*/ 0 h 40"/>
                    <a:gd name="T6" fmla="*/ 54 w 106"/>
                    <a:gd name="T7" fmla="*/ 40 h 40"/>
                  </a:gdLst>
                  <a:ahLst/>
                  <a:cxnLst>
                    <a:cxn ang="0">
                      <a:pos x="T0" y="T1"/>
                    </a:cxn>
                    <a:cxn ang="0">
                      <a:pos x="T2" y="T3"/>
                    </a:cxn>
                    <a:cxn ang="0">
                      <a:pos x="T4" y="T5"/>
                    </a:cxn>
                    <a:cxn ang="0">
                      <a:pos x="T6" y="T7"/>
                    </a:cxn>
                  </a:cxnLst>
                  <a:rect l="0" t="0" r="r" b="b"/>
                  <a:pathLst>
                    <a:path w="106" h="40">
                      <a:moveTo>
                        <a:pt x="54" y="40"/>
                      </a:moveTo>
                      <a:lnTo>
                        <a:pt x="0" y="0"/>
                      </a:lnTo>
                      <a:lnTo>
                        <a:pt x="106" y="0"/>
                      </a:lnTo>
                      <a:lnTo>
                        <a:pt x="54"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 name="椭圆 12"/>
                <p:cNvSpPr/>
                <p:nvPr/>
              </p:nvSpPr>
              <p:spPr bwMode="auto">
                <a:xfrm rot="3600000">
                  <a:off x="6848134" y="1539236"/>
                  <a:ext cx="1358872" cy="1351501"/>
                </a:xfrm>
                <a:prstGeom prst="ellipse">
                  <a:avLst/>
                </a:prstGeom>
                <a:solidFill>
                  <a:srgbClr val="7AC9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 name="任意多边形: 形状 13"/>
                <p:cNvSpPr/>
                <p:nvPr/>
              </p:nvSpPr>
              <p:spPr bwMode="auto">
                <a:xfrm rot="7200000">
                  <a:off x="6753074" y="3612928"/>
                  <a:ext cx="336646" cy="579917"/>
                </a:xfrm>
                <a:custGeom>
                  <a:avLst/>
                  <a:gdLst>
                    <a:gd name="T0" fmla="*/ 108 w 137"/>
                    <a:gd name="T1" fmla="*/ 0 h 236"/>
                    <a:gd name="T2" fmla="*/ 28 w 137"/>
                    <a:gd name="T3" fmla="*/ 0 h 236"/>
                    <a:gd name="T4" fmla="*/ 0 w 137"/>
                    <a:gd name="T5" fmla="*/ 236 h 236"/>
                    <a:gd name="T6" fmla="*/ 137 w 137"/>
                    <a:gd name="T7" fmla="*/ 236 h 236"/>
                    <a:gd name="T8" fmla="*/ 108 w 137"/>
                    <a:gd name="T9" fmla="*/ 0 h 236"/>
                  </a:gdLst>
                  <a:ahLst/>
                  <a:cxnLst>
                    <a:cxn ang="0">
                      <a:pos x="T0" y="T1"/>
                    </a:cxn>
                    <a:cxn ang="0">
                      <a:pos x="T2" y="T3"/>
                    </a:cxn>
                    <a:cxn ang="0">
                      <a:pos x="T4" y="T5"/>
                    </a:cxn>
                    <a:cxn ang="0">
                      <a:pos x="T6" y="T7"/>
                    </a:cxn>
                    <a:cxn ang="0">
                      <a:pos x="T8" y="T9"/>
                    </a:cxn>
                  </a:cxnLst>
                  <a:rect l="0" t="0" r="r" b="b"/>
                  <a:pathLst>
                    <a:path w="137" h="236">
                      <a:moveTo>
                        <a:pt x="108" y="0"/>
                      </a:moveTo>
                      <a:lnTo>
                        <a:pt x="28" y="0"/>
                      </a:lnTo>
                      <a:lnTo>
                        <a:pt x="0" y="236"/>
                      </a:lnTo>
                      <a:lnTo>
                        <a:pt x="137" y="236"/>
                      </a:lnTo>
                      <a:lnTo>
                        <a:pt x="108" y="0"/>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 name="任意多边形: 形状 14"/>
                <p:cNvSpPr/>
                <p:nvPr/>
              </p:nvSpPr>
              <p:spPr bwMode="auto">
                <a:xfrm rot="7200000">
                  <a:off x="6225795" y="3471184"/>
                  <a:ext cx="585894" cy="395622"/>
                </a:xfrm>
                <a:custGeom>
                  <a:avLst/>
                  <a:gdLst>
                    <a:gd name="T0" fmla="*/ 213 w 426"/>
                    <a:gd name="T1" fmla="*/ 161 h 161"/>
                    <a:gd name="T2" fmla="*/ 0 w 426"/>
                    <a:gd name="T3" fmla="*/ 0 h 161"/>
                    <a:gd name="T4" fmla="*/ 426 w 426"/>
                    <a:gd name="T5" fmla="*/ 0 h 161"/>
                    <a:gd name="T6" fmla="*/ 213 w 426"/>
                    <a:gd name="T7" fmla="*/ 161 h 161"/>
                  </a:gdLst>
                  <a:ahLst/>
                  <a:cxnLst>
                    <a:cxn ang="0">
                      <a:pos x="T0" y="T1"/>
                    </a:cxn>
                    <a:cxn ang="0">
                      <a:pos x="T2" y="T3"/>
                    </a:cxn>
                    <a:cxn ang="0">
                      <a:pos x="T4" y="T5"/>
                    </a:cxn>
                    <a:cxn ang="0">
                      <a:pos x="T6" y="T7"/>
                    </a:cxn>
                  </a:cxnLst>
                  <a:rect l="0" t="0" r="r" b="b"/>
                  <a:pathLst>
                    <a:path w="426" h="161">
                      <a:moveTo>
                        <a:pt x="213" y="161"/>
                      </a:moveTo>
                      <a:lnTo>
                        <a:pt x="0" y="0"/>
                      </a:lnTo>
                      <a:lnTo>
                        <a:pt x="426" y="0"/>
                      </a:lnTo>
                      <a:lnTo>
                        <a:pt x="213" y="161"/>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 name="任意多边形: 形状 15"/>
                <p:cNvSpPr/>
                <p:nvPr/>
              </p:nvSpPr>
              <p:spPr bwMode="auto">
                <a:xfrm rot="7200000">
                  <a:off x="6437617" y="3645367"/>
                  <a:ext cx="260471" cy="98291"/>
                </a:xfrm>
                <a:custGeom>
                  <a:avLst/>
                  <a:gdLst>
                    <a:gd name="T0" fmla="*/ 54 w 106"/>
                    <a:gd name="T1" fmla="*/ 40 h 40"/>
                    <a:gd name="T2" fmla="*/ 0 w 106"/>
                    <a:gd name="T3" fmla="*/ 0 h 40"/>
                    <a:gd name="T4" fmla="*/ 106 w 106"/>
                    <a:gd name="T5" fmla="*/ 0 h 40"/>
                    <a:gd name="T6" fmla="*/ 54 w 106"/>
                    <a:gd name="T7" fmla="*/ 40 h 40"/>
                  </a:gdLst>
                  <a:ahLst/>
                  <a:cxnLst>
                    <a:cxn ang="0">
                      <a:pos x="T0" y="T1"/>
                    </a:cxn>
                    <a:cxn ang="0">
                      <a:pos x="T2" y="T3"/>
                    </a:cxn>
                    <a:cxn ang="0">
                      <a:pos x="T4" y="T5"/>
                    </a:cxn>
                    <a:cxn ang="0">
                      <a:pos x="T6" y="T7"/>
                    </a:cxn>
                  </a:cxnLst>
                  <a:rect l="0" t="0" r="r" b="b"/>
                  <a:pathLst>
                    <a:path w="106" h="40">
                      <a:moveTo>
                        <a:pt x="54" y="40"/>
                      </a:moveTo>
                      <a:lnTo>
                        <a:pt x="0" y="0"/>
                      </a:lnTo>
                      <a:lnTo>
                        <a:pt x="106" y="0"/>
                      </a:lnTo>
                      <a:lnTo>
                        <a:pt x="54"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 name="椭圆 16"/>
                <p:cNvSpPr/>
                <p:nvPr/>
              </p:nvSpPr>
              <p:spPr bwMode="auto">
                <a:xfrm rot="7200000">
                  <a:off x="6856970" y="3582213"/>
                  <a:ext cx="1358872" cy="1351501"/>
                </a:xfrm>
                <a:prstGeom prst="ellipse">
                  <a:avLst/>
                </a:pr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9" name="文本框 46"/>
                <p:cNvSpPr txBox="1"/>
                <p:nvPr/>
              </p:nvSpPr>
              <p:spPr>
                <a:xfrm>
                  <a:off x="8378103" y="1829927"/>
                  <a:ext cx="4097107" cy="770930"/>
                </a:xfrm>
                <a:prstGeom prst="rect">
                  <a:avLst/>
                </a:prstGeom>
                <a:noFill/>
              </p:spPr>
              <p:txBody>
                <a:bodyPr wrap="square" anchor="ctr"/>
                <a:lstStyle/>
                <a:p>
                  <a:pPr>
                    <a:lnSpc>
                      <a:spcPct val="120000"/>
                    </a:lnSpc>
                  </a:pPr>
                  <a:r>
                    <a:rPr lang="zh-CN" altLang="en-US" sz="2400" b="1" dirty="0">
                      <a:cs typeface="+mn-ea"/>
                      <a:sym typeface="+mn-lt"/>
                    </a:rPr>
                    <a:t>微信申请、手续便捷</a:t>
                  </a:r>
                  <a:endParaRPr lang="zh-CN" altLang="en-US" sz="2400" b="1" dirty="0">
                    <a:cs typeface="+mn-ea"/>
                    <a:sym typeface="+mn-lt"/>
                  </a:endParaRPr>
                </a:p>
              </p:txBody>
            </p:sp>
            <p:sp>
              <p:nvSpPr>
                <p:cNvPr id="20" name="文本框 47"/>
                <p:cNvSpPr txBox="1"/>
                <p:nvPr/>
              </p:nvSpPr>
              <p:spPr>
                <a:xfrm>
                  <a:off x="8377799" y="3902926"/>
                  <a:ext cx="4097107" cy="770930"/>
                </a:xfrm>
                <a:prstGeom prst="rect">
                  <a:avLst/>
                </a:prstGeom>
                <a:noFill/>
              </p:spPr>
              <p:txBody>
                <a:bodyPr wrap="square" anchor="ctr"/>
                <a:lstStyle/>
                <a:p>
                  <a:pPr>
                    <a:lnSpc>
                      <a:spcPct val="120000"/>
                    </a:lnSpc>
                  </a:pPr>
                  <a:r>
                    <a:rPr lang="zh-CN" altLang="en-US" sz="2400" b="1" dirty="0">
                      <a:cs typeface="+mn-ea"/>
                      <a:sym typeface="+mn-lt"/>
                    </a:rPr>
                    <a:t>线上审批、随用随取</a:t>
                  </a:r>
                  <a:endParaRPr lang="zh-CN" altLang="en-US" sz="2400" b="1" dirty="0">
                    <a:cs typeface="+mn-ea"/>
                    <a:sym typeface="+mn-lt"/>
                  </a:endParaRPr>
                </a:p>
              </p:txBody>
            </p:sp>
            <p:sp>
              <p:nvSpPr>
                <p:cNvPr id="21" name="文本框 48"/>
                <p:cNvSpPr txBox="1"/>
                <p:nvPr/>
              </p:nvSpPr>
              <p:spPr>
                <a:xfrm>
                  <a:off x="7044319" y="1966346"/>
                  <a:ext cx="966503" cy="379656"/>
                </a:xfrm>
                <a:prstGeom prst="rect">
                  <a:avLst/>
                </a:prstGeom>
                <a:noFill/>
              </p:spPr>
              <p:txBody>
                <a:bodyPr wrap="none"/>
                <a:lstStyle/>
                <a:p>
                  <a:pPr algn="ctr"/>
                  <a:r>
                    <a:rPr lang="zh-CN" altLang="en-US" sz="2000" b="1">
                      <a:solidFill>
                        <a:schemeClr val="bg1"/>
                      </a:solidFill>
                      <a:effectLst>
                        <a:outerShdw blurRad="38100" dist="38100" dir="2700000" algn="tl">
                          <a:srgbClr val="000000">
                            <a:alpha val="43137"/>
                          </a:srgbClr>
                        </a:outerShdw>
                      </a:effectLst>
                      <a:cs typeface="+mn-ea"/>
                      <a:sym typeface="+mn-lt"/>
                    </a:rPr>
                    <a:t>纯信用</a:t>
                  </a:r>
                  <a:endParaRPr lang="zh-CN" altLang="en-US" sz="2000" b="1">
                    <a:solidFill>
                      <a:schemeClr val="bg1"/>
                    </a:solidFill>
                    <a:effectLst>
                      <a:outerShdw blurRad="38100" dist="38100" dir="2700000" algn="tl">
                        <a:srgbClr val="000000">
                          <a:alpha val="43137"/>
                        </a:srgbClr>
                      </a:outerShdw>
                    </a:effectLst>
                    <a:cs typeface="+mn-ea"/>
                    <a:sym typeface="+mn-lt"/>
                  </a:endParaRPr>
                </a:p>
              </p:txBody>
            </p:sp>
            <p:sp>
              <p:nvSpPr>
                <p:cNvPr id="22" name="文本框 49"/>
                <p:cNvSpPr txBox="1"/>
                <p:nvPr/>
              </p:nvSpPr>
              <p:spPr>
                <a:xfrm>
                  <a:off x="7053358" y="4021095"/>
                  <a:ext cx="966503" cy="379656"/>
                </a:xfrm>
                <a:prstGeom prst="rect">
                  <a:avLst/>
                </a:prstGeom>
                <a:noFill/>
              </p:spPr>
              <p:txBody>
                <a:bodyPr wrap="none"/>
                <a:lstStyle/>
                <a:p>
                  <a:pPr algn="ctr"/>
                  <a:r>
                    <a:rPr lang="zh-CN" altLang="en-US" sz="2000" b="1">
                      <a:solidFill>
                        <a:schemeClr val="bg1"/>
                      </a:solidFill>
                      <a:effectLst>
                        <a:outerShdw blurRad="38100" dist="38100" dir="2700000" algn="tl">
                          <a:srgbClr val="000000">
                            <a:alpha val="43137"/>
                          </a:srgbClr>
                        </a:outerShdw>
                      </a:effectLst>
                      <a:cs typeface="+mn-ea"/>
                      <a:sym typeface="+mn-lt"/>
                    </a:rPr>
                    <a:t>纯线上</a:t>
                  </a:r>
                  <a:endParaRPr lang="zh-CN" altLang="en-US" sz="2000" b="1">
                    <a:solidFill>
                      <a:schemeClr val="bg1"/>
                    </a:solidFill>
                    <a:effectLst>
                      <a:outerShdw blurRad="38100" dist="38100" dir="2700000" algn="tl">
                        <a:srgbClr val="000000">
                          <a:alpha val="43137"/>
                        </a:srgbClr>
                      </a:outerShdw>
                    </a:effectLst>
                    <a:cs typeface="+mn-ea"/>
                    <a:sym typeface="+mn-lt"/>
                  </a:endParaRPr>
                </a:p>
              </p:txBody>
            </p:sp>
          </p:grpSp>
        </p:grpSp>
        <p:sp>
          <p:nvSpPr>
            <p:cNvPr id="100" name="文本框 99"/>
            <p:cNvSpPr txBox="1"/>
            <p:nvPr/>
          </p:nvSpPr>
          <p:spPr>
            <a:xfrm>
              <a:off x="1462" y="4488"/>
              <a:ext cx="5192" cy="3092"/>
            </a:xfrm>
            <a:prstGeom prst="rect">
              <a:avLst/>
            </a:prstGeom>
            <a:noFill/>
            <a:ln w="9525">
              <a:noFill/>
            </a:ln>
          </p:spPr>
          <p:txBody>
            <a:bodyPr wrap="square">
              <a:spAutoFit/>
            </a:bodyPr>
            <a:lstStyle/>
            <a:p>
              <a:pPr indent="558800" algn="ctr"/>
              <a:r>
                <a:rPr sz="3600" b="1" dirty="0">
                  <a:sym typeface="+mn-ea"/>
                </a:rPr>
                <a:t>e齐税          易贷</a:t>
              </a:r>
              <a:endParaRPr lang="zh-CN" altLang="en-US" sz="3600" b="1">
                <a:solidFill>
                  <a:schemeClr val="bg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grpSp>
      <p:pic>
        <p:nvPicPr>
          <p:cNvPr id="3" name="图片 2"/>
          <p:cNvPicPr>
            <a:picLocks noChangeAspect="1"/>
          </p:cNvPicPr>
          <p:nvPr>
            <p:custDataLst>
              <p:tags r:id="rId1"/>
            </p:custDataLst>
          </p:nvPr>
        </p:nvPicPr>
        <p:blipFill>
          <a:blip r:embed="rId2" cstate="screen"/>
          <a:stretch>
            <a:fillRect/>
          </a:stretch>
        </p:blipFill>
        <p:spPr>
          <a:xfrm>
            <a:off x="0" y="0"/>
            <a:ext cx="1825273" cy="1886857"/>
          </a:xfrm>
          <a:prstGeom prst="rect">
            <a:avLst/>
          </a:prstGeom>
        </p:spPr>
      </p:pic>
      <p:sp>
        <p:nvSpPr>
          <p:cNvPr id="4" name="文本框 3"/>
          <p:cNvSpPr txBox="1"/>
          <p:nvPr/>
        </p:nvSpPr>
        <p:spPr>
          <a:xfrm>
            <a:off x="142875" y="236750"/>
            <a:ext cx="1171575" cy="769441"/>
          </a:xfrm>
          <a:prstGeom prst="rect">
            <a:avLst/>
          </a:prstGeom>
          <a:noFill/>
        </p:spPr>
        <p:txBody>
          <a:bodyPr wrap="square" rtlCol="0">
            <a:spAutoFit/>
            <a:scene3d>
              <a:camera prst="orthographicFront"/>
              <a:lightRig rig="threePt" dir="t"/>
            </a:scene3d>
            <a:sp3d contourW="12700"/>
          </a:bodyPr>
          <a:lstStyle/>
          <a:p>
            <a:pPr algn="ctr"/>
            <a:r>
              <a:rPr lang="en-US" altLang="zh-CN" sz="4400" b="1" i="1" dirty="0">
                <a:solidFill>
                  <a:schemeClr val="accent1">
                    <a:lumMod val="75000"/>
                  </a:schemeClr>
                </a:solidFill>
                <a:latin typeface="微软雅黑" panose="020B0503020204020204" charset="-122"/>
                <a:cs typeface="微软雅黑" panose="020B0503020204020204" charset="-122"/>
              </a:rPr>
              <a:t>01</a:t>
            </a:r>
            <a:endParaRPr lang="zh-CN" altLang="en-US" sz="4400" b="1" i="1" dirty="0">
              <a:solidFill>
                <a:schemeClr val="accent1">
                  <a:lumMod val="75000"/>
                </a:schemeClr>
              </a:solidFill>
              <a:latin typeface="微软雅黑" panose="020B0503020204020204" charset="-122"/>
              <a:cs typeface="微软雅黑" panose="020B0503020204020204" charset="-122"/>
            </a:endParaRPr>
          </a:p>
        </p:txBody>
      </p:sp>
      <p:sp>
        <p:nvSpPr>
          <p:cNvPr id="5" name="文本框 4"/>
          <p:cNvSpPr txBox="1"/>
          <p:nvPr/>
        </p:nvSpPr>
        <p:spPr>
          <a:xfrm>
            <a:off x="1577623" y="622082"/>
            <a:ext cx="3904343" cy="64516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微软雅黑" panose="020B0503020204020204" charset="-122"/>
                <a:cs typeface="微软雅黑" panose="020B0503020204020204" charset="-122"/>
              </a:rPr>
              <a:t>产品简介</a:t>
            </a:r>
            <a:endParaRPr lang="zh-CN" altLang="en-US" sz="3600" dirty="0">
              <a:latin typeface="微软雅黑" panose="020B0503020204020204" charset="-122"/>
              <a:cs typeface="微软雅黑" panose="020B0503020204020204" charset="-122"/>
            </a:endParaRPr>
          </a:p>
        </p:txBody>
      </p:sp>
      <p:sp>
        <p:nvSpPr>
          <p:cNvPr id="8" name="矩形 7"/>
          <p:cNvSpPr/>
          <p:nvPr/>
        </p:nvSpPr>
        <p:spPr>
          <a:xfrm>
            <a:off x="301625" y="3825875"/>
            <a:ext cx="10351135" cy="3266440"/>
          </a:xfrm>
          <a:prstGeom prst="rect">
            <a:avLst/>
          </a:prstGeom>
        </p:spPr>
        <p:txBody>
          <a:bodyPr wrap="square">
            <a:spAutoFit/>
          </a:bodyPr>
          <a:lstStyle/>
          <a:p>
            <a:pPr indent="457200" fontAlgn="auto">
              <a:lnSpc>
                <a:spcPct val="120000"/>
              </a:lnSpc>
            </a:pPr>
            <a:r>
              <a:rPr lang="zh-CN" altLang="en-US" sz="2800" b="1" dirty="0"/>
              <a:t>  </a:t>
            </a:r>
            <a:r>
              <a:rPr sz="2400" b="1" dirty="0"/>
              <a:t>“e齐税易贷”是指面向</a:t>
            </a:r>
            <a:r>
              <a:rPr sz="2400" b="1" dirty="0">
                <a:solidFill>
                  <a:srgbClr val="FF0000"/>
                </a:solidFill>
              </a:rPr>
              <a:t>小微企业主</a:t>
            </a:r>
            <a:r>
              <a:rPr sz="2400" b="1" dirty="0"/>
              <a:t>推出的，基于客户纳税信息、信用信息和外部数据，利用线上风控模型交叉验证，实现自动审批和自主放款的个人经营性贷款。它具有微信申请、手续便捷、线上审批、随用随取的特点，是一款无担保、无抵押、以税定贷的纯信用产品，而且贷款额度最高可达100万元。该款产品的利率也是依据信用评分模型、企业纳税情况、贷款期限等予以确定，由系统自动测算</a:t>
            </a:r>
            <a:r>
              <a:rPr lang="zh-CN" sz="2400" b="1" dirty="0"/>
              <a:t>，最低年化利率为</a:t>
            </a:r>
            <a:r>
              <a:rPr lang="en-US" altLang="zh-CN" sz="2400" b="1" dirty="0"/>
              <a:t>4.9%</a:t>
            </a:r>
            <a:r>
              <a:rPr sz="2400" b="1" dirty="0"/>
              <a:t>。可以说这是一款“一部手机办理、10分钟内放款”的高效金融产品。</a:t>
            </a:r>
            <a:endParaRPr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文本框 108"/>
          <p:cNvSpPr txBox="1"/>
          <p:nvPr/>
        </p:nvSpPr>
        <p:spPr>
          <a:xfrm>
            <a:off x="2160905" y="4081780"/>
            <a:ext cx="7693660" cy="76835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4400" dirty="0">
                <a:solidFill>
                  <a:schemeClr val="accent1"/>
                </a:solidFill>
                <a:latin typeface="微软雅黑" panose="020B0503020204020204" charset="-122"/>
                <a:cs typeface="微软雅黑" panose="020B0503020204020204" charset="-122"/>
              </a:rPr>
              <a:t>产品要素</a:t>
            </a:r>
            <a:endParaRPr lang="zh-CN" altLang="en-US" sz="4400" dirty="0">
              <a:solidFill>
                <a:schemeClr val="accent1"/>
              </a:solidFill>
              <a:latin typeface="微软雅黑" panose="020B0503020204020204" charset="-122"/>
              <a:cs typeface="微软雅黑" panose="020B0503020204020204" charset="-122"/>
            </a:endParaRPr>
          </a:p>
        </p:txBody>
      </p:sp>
      <p:grpSp>
        <p:nvGrpSpPr>
          <p:cNvPr id="118" name="组合 117"/>
          <p:cNvGrpSpPr/>
          <p:nvPr/>
        </p:nvGrpSpPr>
        <p:grpSpPr>
          <a:xfrm>
            <a:off x="0" y="-27159"/>
            <a:ext cx="12192002" cy="2960067"/>
            <a:chOff x="0" y="-27159"/>
            <a:chExt cx="12192002" cy="2960067"/>
          </a:xfrm>
        </p:grpSpPr>
        <p:sp>
          <p:nvSpPr>
            <p:cNvPr id="108" name="任意多边形 107"/>
            <p:cNvSpPr/>
            <p:nvPr/>
          </p:nvSpPr>
          <p:spPr>
            <a:xfrm>
              <a:off x="2" y="-27159"/>
              <a:ext cx="12192000" cy="2945610"/>
            </a:xfrm>
            <a:custGeom>
              <a:avLst/>
              <a:gdLst>
                <a:gd name="connsiteX0" fmla="*/ 4071766 w 12192000"/>
                <a:gd name="connsiteY0" fmla="*/ 731839 h 2945610"/>
                <a:gd name="connsiteX1" fmla="*/ 4071766 w 12192000"/>
                <a:gd name="connsiteY1" fmla="*/ 1768203 h 2945610"/>
                <a:gd name="connsiteX2" fmla="*/ 4071994 w 12192000"/>
                <a:gd name="connsiteY2" fmla="*/ 1768071 h 2945610"/>
                <a:gd name="connsiteX3" fmla="*/ 4071994 w 12192000"/>
                <a:gd name="connsiteY3" fmla="*/ 731839 h 2945610"/>
                <a:gd name="connsiteX4" fmla="*/ 7119284 w 12192000"/>
                <a:gd name="connsiteY4" fmla="*/ 0 h 2945610"/>
                <a:gd name="connsiteX5" fmla="*/ 7119284 w 12192000"/>
                <a:gd name="connsiteY5" fmla="*/ 10263 h 2945610"/>
                <a:gd name="connsiteX6" fmla="*/ 7132707 w 12192000"/>
                <a:gd name="connsiteY6" fmla="*/ 18048 h 2945610"/>
                <a:gd name="connsiteX7" fmla="*/ 8131064 w 12192000"/>
                <a:gd name="connsiteY7" fmla="*/ 18048 h 2945610"/>
                <a:gd name="connsiteX8" fmla="*/ 8131064 w 12192000"/>
                <a:gd name="connsiteY8" fmla="*/ 287339 h 2945610"/>
                <a:gd name="connsiteX9" fmla="*/ 8135528 w 12192000"/>
                <a:gd name="connsiteY9" fmla="*/ 287339 h 2945610"/>
                <a:gd name="connsiteX10" fmla="*/ 8135528 w 12192000"/>
                <a:gd name="connsiteY10" fmla="*/ 18048 h 2945610"/>
                <a:gd name="connsiteX11" fmla="*/ 9122282 w 12192000"/>
                <a:gd name="connsiteY11" fmla="*/ 18048 h 2945610"/>
                <a:gd name="connsiteX12" fmla="*/ 9140528 w 12192000"/>
                <a:gd name="connsiteY12" fmla="*/ 7464 h 2945610"/>
                <a:gd name="connsiteX13" fmla="*/ 9140528 w 12192000"/>
                <a:gd name="connsiteY13" fmla="*/ 6729 h 2945610"/>
                <a:gd name="connsiteX14" fmla="*/ 9141162 w 12192000"/>
                <a:gd name="connsiteY14" fmla="*/ 7097 h 2945610"/>
                <a:gd name="connsiteX15" fmla="*/ 9153398 w 12192000"/>
                <a:gd name="connsiteY15" fmla="*/ 0 h 2945610"/>
                <a:gd name="connsiteX16" fmla="*/ 9153398 w 12192000"/>
                <a:gd name="connsiteY16" fmla="*/ 14193 h 2945610"/>
                <a:gd name="connsiteX17" fmla="*/ 9160044 w 12192000"/>
                <a:gd name="connsiteY17" fmla="*/ 18048 h 2945610"/>
                <a:gd name="connsiteX18" fmla="*/ 10158400 w 12192000"/>
                <a:gd name="connsiteY18" fmla="*/ 18048 h 2945610"/>
                <a:gd name="connsiteX19" fmla="*/ 10158400 w 12192000"/>
                <a:gd name="connsiteY19" fmla="*/ 287339 h 2945610"/>
                <a:gd name="connsiteX20" fmla="*/ 10162864 w 12192000"/>
                <a:gd name="connsiteY20" fmla="*/ 287339 h 2945610"/>
                <a:gd name="connsiteX21" fmla="*/ 10162864 w 12192000"/>
                <a:gd name="connsiteY21" fmla="*/ 18048 h 2945610"/>
                <a:gd name="connsiteX22" fmla="*/ 11149618 w 12192000"/>
                <a:gd name="connsiteY22" fmla="*/ 18048 h 2945610"/>
                <a:gd name="connsiteX23" fmla="*/ 11180734 w 12192000"/>
                <a:gd name="connsiteY23" fmla="*/ 0 h 2945610"/>
                <a:gd name="connsiteX24" fmla="*/ 11180734 w 12192000"/>
                <a:gd name="connsiteY24" fmla="*/ 18048 h 2945610"/>
                <a:gd name="connsiteX25" fmla="*/ 12160884 w 12192000"/>
                <a:gd name="connsiteY25" fmla="*/ 18048 h 2945610"/>
                <a:gd name="connsiteX26" fmla="*/ 12192000 w 12192000"/>
                <a:gd name="connsiteY26" fmla="*/ 0 h 2945610"/>
                <a:gd name="connsiteX27" fmla="*/ 12192000 w 12192000"/>
                <a:gd name="connsiteY27" fmla="*/ 1176792 h 2945610"/>
                <a:gd name="connsiteX28" fmla="*/ 12192000 w 12192000"/>
                <a:gd name="connsiteY28" fmla="*/ 1180732 h 2945610"/>
                <a:gd name="connsiteX29" fmla="*/ 12188602 w 12192000"/>
                <a:gd name="connsiteY29" fmla="*/ 1178762 h 2945610"/>
                <a:gd name="connsiteX30" fmla="*/ 11174128 w 12192000"/>
                <a:gd name="connsiteY30" fmla="*/ 1767158 h 2945610"/>
                <a:gd name="connsiteX31" fmla="*/ 11174128 w 12192000"/>
                <a:gd name="connsiteY31" fmla="*/ 1180624 h 2945610"/>
                <a:gd name="connsiteX32" fmla="*/ 10166452 w 12192000"/>
                <a:gd name="connsiteY32" fmla="*/ 1765077 h 2945610"/>
                <a:gd name="connsiteX33" fmla="*/ 10166452 w 12192000"/>
                <a:gd name="connsiteY33" fmla="*/ 1769201 h 2945610"/>
                <a:gd name="connsiteX34" fmla="*/ 10162896 w 12192000"/>
                <a:gd name="connsiteY34" fmla="*/ 1767139 h 2945610"/>
                <a:gd name="connsiteX35" fmla="*/ 10162864 w 12192000"/>
                <a:gd name="connsiteY35" fmla="*/ 1767158 h 2945610"/>
                <a:gd name="connsiteX36" fmla="*/ 10162864 w 12192000"/>
                <a:gd name="connsiteY36" fmla="*/ 1767120 h 2945610"/>
                <a:gd name="connsiteX37" fmla="*/ 9151990 w 12192000"/>
                <a:gd name="connsiteY37" fmla="*/ 1180813 h 2945610"/>
                <a:gd name="connsiteX38" fmla="*/ 9140528 w 12192000"/>
                <a:gd name="connsiteY38" fmla="*/ 1187461 h 2945610"/>
                <a:gd name="connsiteX39" fmla="*/ 9140528 w 12192000"/>
                <a:gd name="connsiteY39" fmla="*/ 1184256 h 2945610"/>
                <a:gd name="connsiteX40" fmla="*/ 8139115 w 12192000"/>
                <a:gd name="connsiteY40" fmla="*/ 1765077 h 2945610"/>
                <a:gd name="connsiteX41" fmla="*/ 8139115 w 12192000"/>
                <a:gd name="connsiteY41" fmla="*/ 1769201 h 2945610"/>
                <a:gd name="connsiteX42" fmla="*/ 8135560 w 12192000"/>
                <a:gd name="connsiteY42" fmla="*/ 1767139 h 2945610"/>
                <a:gd name="connsiteX43" fmla="*/ 8135527 w 12192000"/>
                <a:gd name="connsiteY43" fmla="*/ 1767158 h 2945610"/>
                <a:gd name="connsiteX44" fmla="*/ 8135527 w 12192000"/>
                <a:gd name="connsiteY44" fmla="*/ 1767120 h 2945610"/>
                <a:gd name="connsiteX45" fmla="*/ 8127487 w 12192000"/>
                <a:gd name="connsiteY45" fmla="*/ 1762457 h 2945610"/>
                <a:gd name="connsiteX46" fmla="*/ 7119284 w 12192000"/>
                <a:gd name="connsiteY46" fmla="*/ 2347214 h 2945610"/>
                <a:gd name="connsiteX47" fmla="*/ 7119284 w 12192000"/>
                <a:gd name="connsiteY47" fmla="*/ 2355323 h 2945610"/>
                <a:gd name="connsiteX48" fmla="*/ 7113383 w 12192000"/>
                <a:gd name="connsiteY48" fmla="*/ 2351900 h 2945610"/>
                <a:gd name="connsiteX49" fmla="*/ 6103727 w 12192000"/>
                <a:gd name="connsiteY49" fmla="*/ 2937501 h 2945610"/>
                <a:gd name="connsiteX50" fmla="*/ 6103727 w 12192000"/>
                <a:gd name="connsiteY50" fmla="*/ 2945610 h 2945610"/>
                <a:gd name="connsiteX51" fmla="*/ 5087399 w 12192000"/>
                <a:gd name="connsiteY51" fmla="*/ 2356139 h 2945610"/>
                <a:gd name="connsiteX52" fmla="*/ 5085013 w 12192000"/>
                <a:gd name="connsiteY52" fmla="*/ 2357523 h 2945610"/>
                <a:gd name="connsiteX53" fmla="*/ 5085013 w 12192000"/>
                <a:gd name="connsiteY53" fmla="*/ 1185721 h 2945610"/>
                <a:gd name="connsiteX54" fmla="*/ 5085013 w 12192000"/>
                <a:gd name="connsiteY54" fmla="*/ 1183841 h 2945610"/>
                <a:gd name="connsiteX55" fmla="*/ 5084646 w 12192000"/>
                <a:gd name="connsiteY55" fmla="*/ 1184054 h 2945610"/>
                <a:gd name="connsiteX56" fmla="*/ 5084646 w 12192000"/>
                <a:gd name="connsiteY56" fmla="*/ 2361463 h 2945610"/>
                <a:gd name="connsiteX57" fmla="*/ 4071766 w 12192000"/>
                <a:gd name="connsiteY57" fmla="*/ 1773990 h 2945610"/>
                <a:gd name="connsiteX58" fmla="*/ 4071766 w 12192000"/>
                <a:gd name="connsiteY58" fmla="*/ 1774966 h 2945610"/>
                <a:gd name="connsiteX59" fmla="*/ 3054863 w 12192000"/>
                <a:gd name="connsiteY59" fmla="*/ 1185161 h 2945610"/>
                <a:gd name="connsiteX60" fmla="*/ 3053896 w 12192000"/>
                <a:gd name="connsiteY60" fmla="*/ 1185722 h 2945610"/>
                <a:gd name="connsiteX61" fmla="*/ 3053896 w 12192000"/>
                <a:gd name="connsiteY61" fmla="*/ 1184600 h 2945610"/>
                <a:gd name="connsiteX62" fmla="*/ 3053896 w 12192000"/>
                <a:gd name="connsiteY62" fmla="*/ 1184598 h 2945610"/>
                <a:gd name="connsiteX63" fmla="*/ 3051900 w 12192000"/>
                <a:gd name="connsiteY63" fmla="*/ 1183441 h 2945610"/>
                <a:gd name="connsiteX64" fmla="*/ 2038189 w 12192000"/>
                <a:gd name="connsiteY64" fmla="*/ 1771394 h 2945610"/>
                <a:gd name="connsiteX65" fmla="*/ 2038189 w 12192000"/>
                <a:gd name="connsiteY65" fmla="*/ 731839 h 2945610"/>
                <a:gd name="connsiteX66" fmla="*/ 2037962 w 12192000"/>
                <a:gd name="connsiteY66" fmla="*/ 731839 h 2945610"/>
                <a:gd name="connsiteX67" fmla="*/ 2037962 w 12192000"/>
                <a:gd name="connsiteY67" fmla="*/ 1774966 h 2945610"/>
                <a:gd name="connsiteX68" fmla="*/ 1021058 w 12192000"/>
                <a:gd name="connsiteY68" fmla="*/ 1185161 h 2945610"/>
                <a:gd name="connsiteX69" fmla="*/ 1020091 w 12192000"/>
                <a:gd name="connsiteY69" fmla="*/ 1185722 h 2945610"/>
                <a:gd name="connsiteX70" fmla="*/ 1020091 w 12192000"/>
                <a:gd name="connsiteY70" fmla="*/ 731839 h 2945610"/>
                <a:gd name="connsiteX71" fmla="*/ 1017871 w 12192000"/>
                <a:gd name="connsiteY71" fmla="*/ 731839 h 2945610"/>
                <a:gd name="connsiteX72" fmla="*/ 1017871 w 12192000"/>
                <a:gd name="connsiteY72" fmla="*/ 1774966 h 2945610"/>
                <a:gd name="connsiteX73" fmla="*/ 967 w 12192000"/>
                <a:gd name="connsiteY73" fmla="*/ 1185161 h 2945610"/>
                <a:gd name="connsiteX74" fmla="*/ 0 w 12192000"/>
                <a:gd name="connsiteY74" fmla="*/ 1185722 h 2945610"/>
                <a:gd name="connsiteX75" fmla="*/ 0 w 12192000"/>
                <a:gd name="connsiteY75" fmla="*/ 4990 h 2945610"/>
                <a:gd name="connsiteX76" fmla="*/ 22515 w 12192000"/>
                <a:gd name="connsiteY76" fmla="*/ 18049 h 2945610"/>
                <a:gd name="connsiteX77" fmla="*/ 1017871 w 12192000"/>
                <a:gd name="connsiteY77" fmla="*/ 18049 h 2945610"/>
                <a:gd name="connsiteX78" fmla="*/ 1017871 w 12192000"/>
                <a:gd name="connsiteY78" fmla="*/ 287339 h 2945610"/>
                <a:gd name="connsiteX79" fmla="*/ 1020091 w 12192000"/>
                <a:gd name="connsiteY79" fmla="*/ 287339 h 2945610"/>
                <a:gd name="connsiteX80" fmla="*/ 1020091 w 12192000"/>
                <a:gd name="connsiteY80" fmla="*/ 4990 h 2945610"/>
                <a:gd name="connsiteX81" fmla="*/ 1042606 w 12192000"/>
                <a:gd name="connsiteY81" fmla="*/ 18049 h 2945610"/>
                <a:gd name="connsiteX82" fmla="*/ 2037961 w 12192000"/>
                <a:gd name="connsiteY82" fmla="*/ 18049 h 2945610"/>
                <a:gd name="connsiteX83" fmla="*/ 2037961 w 12192000"/>
                <a:gd name="connsiteY83" fmla="*/ 287339 h 2945610"/>
                <a:gd name="connsiteX84" fmla="*/ 2037963 w 12192000"/>
                <a:gd name="connsiteY84" fmla="*/ 287339 h 2945610"/>
                <a:gd name="connsiteX85" fmla="*/ 2037963 w 12192000"/>
                <a:gd name="connsiteY85" fmla="*/ 18048 h 2945610"/>
                <a:gd name="connsiteX86" fmla="*/ 3033319 w 12192000"/>
                <a:gd name="connsiteY86" fmla="*/ 18048 h 2945610"/>
                <a:gd name="connsiteX87" fmla="*/ 3053896 w 12192000"/>
                <a:gd name="connsiteY87" fmla="*/ 6114 h 2945610"/>
                <a:gd name="connsiteX88" fmla="*/ 3053896 w 12192000"/>
                <a:gd name="connsiteY88" fmla="*/ 4990 h 2945610"/>
                <a:gd name="connsiteX89" fmla="*/ 3054864 w 12192000"/>
                <a:gd name="connsiteY89" fmla="*/ 5552 h 2945610"/>
                <a:gd name="connsiteX90" fmla="*/ 3055833 w 12192000"/>
                <a:gd name="connsiteY90" fmla="*/ 4990 h 2945610"/>
                <a:gd name="connsiteX91" fmla="*/ 3055833 w 12192000"/>
                <a:gd name="connsiteY91" fmla="*/ 6114 h 2945610"/>
                <a:gd name="connsiteX92" fmla="*/ 3076411 w 12192000"/>
                <a:gd name="connsiteY92" fmla="*/ 18049 h 2945610"/>
                <a:gd name="connsiteX93" fmla="*/ 4071766 w 12192000"/>
                <a:gd name="connsiteY93" fmla="*/ 18049 h 2945610"/>
                <a:gd name="connsiteX94" fmla="*/ 4071766 w 12192000"/>
                <a:gd name="connsiteY94" fmla="*/ 287339 h 2945610"/>
                <a:gd name="connsiteX95" fmla="*/ 4071768 w 12192000"/>
                <a:gd name="connsiteY95" fmla="*/ 287339 h 2945610"/>
                <a:gd name="connsiteX96" fmla="*/ 4071768 w 12192000"/>
                <a:gd name="connsiteY96" fmla="*/ 18048 h 2945610"/>
                <a:gd name="connsiteX97" fmla="*/ 5067121 w 12192000"/>
                <a:gd name="connsiteY97" fmla="*/ 18048 h 2945610"/>
                <a:gd name="connsiteX98" fmla="*/ 5085013 w 12192000"/>
                <a:gd name="connsiteY98" fmla="*/ 7671 h 2945610"/>
                <a:gd name="connsiteX99" fmla="*/ 5085013 w 12192000"/>
                <a:gd name="connsiteY99" fmla="*/ 4989 h 2945610"/>
                <a:gd name="connsiteX100" fmla="*/ 5087325 w 12192000"/>
                <a:gd name="connsiteY100" fmla="*/ 6330 h 2945610"/>
                <a:gd name="connsiteX101" fmla="*/ 5089635 w 12192000"/>
                <a:gd name="connsiteY101" fmla="*/ 4990 h 2945610"/>
                <a:gd name="connsiteX102" fmla="*/ 5089635 w 12192000"/>
                <a:gd name="connsiteY102" fmla="*/ 7670 h 2945610"/>
                <a:gd name="connsiteX103" fmla="*/ 5107529 w 12192000"/>
                <a:gd name="connsiteY103" fmla="*/ 18048 h 2945610"/>
                <a:gd name="connsiteX104" fmla="*/ 6102885 w 12192000"/>
                <a:gd name="connsiteY104" fmla="*/ 18048 h 2945610"/>
                <a:gd name="connsiteX105" fmla="*/ 6102885 w 12192000"/>
                <a:gd name="connsiteY105" fmla="*/ 18049 h 2945610"/>
                <a:gd name="connsiteX106" fmla="*/ 7088165 w 12192000"/>
                <a:gd name="connsiteY106" fmla="*/ 18049 h 2945610"/>
                <a:gd name="connsiteX0-1" fmla="*/ 4071766 w 12192000"/>
                <a:gd name="connsiteY0-2" fmla="*/ 731839 h 2945610"/>
                <a:gd name="connsiteX1-3" fmla="*/ 4071766 w 12192000"/>
                <a:gd name="connsiteY1-4" fmla="*/ 1768203 h 2945610"/>
                <a:gd name="connsiteX2-5" fmla="*/ 4071994 w 12192000"/>
                <a:gd name="connsiteY2-6" fmla="*/ 1768071 h 2945610"/>
                <a:gd name="connsiteX3-7" fmla="*/ 4071994 w 12192000"/>
                <a:gd name="connsiteY3-8" fmla="*/ 731839 h 2945610"/>
                <a:gd name="connsiteX4-9" fmla="*/ 4071766 w 12192000"/>
                <a:gd name="connsiteY4-10" fmla="*/ 731839 h 2945610"/>
                <a:gd name="connsiteX5-11" fmla="*/ 7119284 w 12192000"/>
                <a:gd name="connsiteY5-12" fmla="*/ 0 h 2945610"/>
                <a:gd name="connsiteX6-13" fmla="*/ 7119284 w 12192000"/>
                <a:gd name="connsiteY6-14" fmla="*/ 10263 h 2945610"/>
                <a:gd name="connsiteX7-15" fmla="*/ 7132707 w 12192000"/>
                <a:gd name="connsiteY7-16" fmla="*/ 18048 h 2945610"/>
                <a:gd name="connsiteX8-17" fmla="*/ 8131064 w 12192000"/>
                <a:gd name="connsiteY8-18" fmla="*/ 18048 h 2945610"/>
                <a:gd name="connsiteX9-19" fmla="*/ 8131064 w 12192000"/>
                <a:gd name="connsiteY9-20" fmla="*/ 287339 h 2945610"/>
                <a:gd name="connsiteX10-21" fmla="*/ 8135528 w 12192000"/>
                <a:gd name="connsiteY10-22" fmla="*/ 287339 h 2945610"/>
                <a:gd name="connsiteX11-23" fmla="*/ 8135528 w 12192000"/>
                <a:gd name="connsiteY11-24" fmla="*/ 18048 h 2945610"/>
                <a:gd name="connsiteX12-25" fmla="*/ 9122282 w 12192000"/>
                <a:gd name="connsiteY12-26" fmla="*/ 18048 h 2945610"/>
                <a:gd name="connsiteX13-27" fmla="*/ 9140528 w 12192000"/>
                <a:gd name="connsiteY13-28" fmla="*/ 7464 h 2945610"/>
                <a:gd name="connsiteX14-29" fmla="*/ 9140528 w 12192000"/>
                <a:gd name="connsiteY14-30" fmla="*/ 6729 h 2945610"/>
                <a:gd name="connsiteX15-31" fmla="*/ 9141162 w 12192000"/>
                <a:gd name="connsiteY15-32" fmla="*/ 7097 h 2945610"/>
                <a:gd name="connsiteX16-33" fmla="*/ 9153398 w 12192000"/>
                <a:gd name="connsiteY16-34" fmla="*/ 0 h 2945610"/>
                <a:gd name="connsiteX17-35" fmla="*/ 9153398 w 12192000"/>
                <a:gd name="connsiteY17-36" fmla="*/ 14193 h 2945610"/>
                <a:gd name="connsiteX18-37" fmla="*/ 9160044 w 12192000"/>
                <a:gd name="connsiteY18-38" fmla="*/ 18048 h 2945610"/>
                <a:gd name="connsiteX19-39" fmla="*/ 10158400 w 12192000"/>
                <a:gd name="connsiteY19-40" fmla="*/ 18048 h 2945610"/>
                <a:gd name="connsiteX20-41" fmla="*/ 10158400 w 12192000"/>
                <a:gd name="connsiteY20-42" fmla="*/ 287339 h 2945610"/>
                <a:gd name="connsiteX21-43" fmla="*/ 10162864 w 12192000"/>
                <a:gd name="connsiteY21-44" fmla="*/ 287339 h 2945610"/>
                <a:gd name="connsiteX22-45" fmla="*/ 10162864 w 12192000"/>
                <a:gd name="connsiteY22-46" fmla="*/ 18048 h 2945610"/>
                <a:gd name="connsiteX23-47" fmla="*/ 11149618 w 12192000"/>
                <a:gd name="connsiteY23-48" fmla="*/ 18048 h 2945610"/>
                <a:gd name="connsiteX24-49" fmla="*/ 11180734 w 12192000"/>
                <a:gd name="connsiteY24-50" fmla="*/ 0 h 2945610"/>
                <a:gd name="connsiteX25-51" fmla="*/ 11180734 w 12192000"/>
                <a:gd name="connsiteY25-52" fmla="*/ 18048 h 2945610"/>
                <a:gd name="connsiteX26-53" fmla="*/ 12160884 w 12192000"/>
                <a:gd name="connsiteY26-54" fmla="*/ 18048 h 2945610"/>
                <a:gd name="connsiteX27-55" fmla="*/ 12192000 w 12192000"/>
                <a:gd name="connsiteY27-56" fmla="*/ 0 h 2945610"/>
                <a:gd name="connsiteX28-57" fmla="*/ 12192000 w 12192000"/>
                <a:gd name="connsiteY28-58" fmla="*/ 1176792 h 2945610"/>
                <a:gd name="connsiteX29-59" fmla="*/ 12192000 w 12192000"/>
                <a:gd name="connsiteY29-60" fmla="*/ 1180732 h 2945610"/>
                <a:gd name="connsiteX30-61" fmla="*/ 12188602 w 12192000"/>
                <a:gd name="connsiteY30-62" fmla="*/ 1178762 h 2945610"/>
                <a:gd name="connsiteX31-63" fmla="*/ 11174128 w 12192000"/>
                <a:gd name="connsiteY31-64" fmla="*/ 1767158 h 2945610"/>
                <a:gd name="connsiteX32-65" fmla="*/ 11174128 w 12192000"/>
                <a:gd name="connsiteY32-66" fmla="*/ 1180624 h 2945610"/>
                <a:gd name="connsiteX33-67" fmla="*/ 10166452 w 12192000"/>
                <a:gd name="connsiteY33-68" fmla="*/ 1765077 h 2945610"/>
                <a:gd name="connsiteX34-69" fmla="*/ 10166452 w 12192000"/>
                <a:gd name="connsiteY34-70" fmla="*/ 1769201 h 2945610"/>
                <a:gd name="connsiteX35-71" fmla="*/ 10162896 w 12192000"/>
                <a:gd name="connsiteY35-72" fmla="*/ 1767139 h 2945610"/>
                <a:gd name="connsiteX36-73" fmla="*/ 10162864 w 12192000"/>
                <a:gd name="connsiteY36-74" fmla="*/ 1767158 h 2945610"/>
                <a:gd name="connsiteX37-75" fmla="*/ 10162864 w 12192000"/>
                <a:gd name="connsiteY37-76" fmla="*/ 1767120 h 2945610"/>
                <a:gd name="connsiteX38-77" fmla="*/ 9151990 w 12192000"/>
                <a:gd name="connsiteY38-78" fmla="*/ 1180813 h 2945610"/>
                <a:gd name="connsiteX39-79" fmla="*/ 9140528 w 12192000"/>
                <a:gd name="connsiteY39-80" fmla="*/ 1187461 h 2945610"/>
                <a:gd name="connsiteX40-81" fmla="*/ 9140528 w 12192000"/>
                <a:gd name="connsiteY40-82" fmla="*/ 1184256 h 2945610"/>
                <a:gd name="connsiteX41-83" fmla="*/ 8139115 w 12192000"/>
                <a:gd name="connsiteY41-84" fmla="*/ 1765077 h 2945610"/>
                <a:gd name="connsiteX42-85" fmla="*/ 8139115 w 12192000"/>
                <a:gd name="connsiteY42-86" fmla="*/ 1769201 h 2945610"/>
                <a:gd name="connsiteX43-87" fmla="*/ 8135560 w 12192000"/>
                <a:gd name="connsiteY43-88" fmla="*/ 1767139 h 2945610"/>
                <a:gd name="connsiteX44-89" fmla="*/ 8135527 w 12192000"/>
                <a:gd name="connsiteY44-90" fmla="*/ 1767158 h 2945610"/>
                <a:gd name="connsiteX45-91" fmla="*/ 8135527 w 12192000"/>
                <a:gd name="connsiteY45-92" fmla="*/ 1767120 h 2945610"/>
                <a:gd name="connsiteX46-93" fmla="*/ 8127487 w 12192000"/>
                <a:gd name="connsiteY46-94" fmla="*/ 1762457 h 2945610"/>
                <a:gd name="connsiteX47-95" fmla="*/ 7119284 w 12192000"/>
                <a:gd name="connsiteY47-96" fmla="*/ 2347214 h 2945610"/>
                <a:gd name="connsiteX48-97" fmla="*/ 7119284 w 12192000"/>
                <a:gd name="connsiteY48-98" fmla="*/ 2355323 h 2945610"/>
                <a:gd name="connsiteX49-99" fmla="*/ 7113383 w 12192000"/>
                <a:gd name="connsiteY49-100" fmla="*/ 2351900 h 2945610"/>
                <a:gd name="connsiteX50-101" fmla="*/ 6103727 w 12192000"/>
                <a:gd name="connsiteY50-102" fmla="*/ 2937501 h 2945610"/>
                <a:gd name="connsiteX51-103" fmla="*/ 6103727 w 12192000"/>
                <a:gd name="connsiteY51-104" fmla="*/ 2945610 h 2945610"/>
                <a:gd name="connsiteX52-105" fmla="*/ 5087399 w 12192000"/>
                <a:gd name="connsiteY52-106" fmla="*/ 2356139 h 2945610"/>
                <a:gd name="connsiteX53-107" fmla="*/ 5085013 w 12192000"/>
                <a:gd name="connsiteY53-108" fmla="*/ 2357523 h 2945610"/>
                <a:gd name="connsiteX54-109" fmla="*/ 5085013 w 12192000"/>
                <a:gd name="connsiteY54-110" fmla="*/ 1185721 h 2945610"/>
                <a:gd name="connsiteX55-111" fmla="*/ 5085013 w 12192000"/>
                <a:gd name="connsiteY55-112" fmla="*/ 1183841 h 2945610"/>
                <a:gd name="connsiteX56-113" fmla="*/ 5084646 w 12192000"/>
                <a:gd name="connsiteY56-114" fmla="*/ 1184054 h 2945610"/>
                <a:gd name="connsiteX57-115" fmla="*/ 5084646 w 12192000"/>
                <a:gd name="connsiteY57-116" fmla="*/ 2361463 h 2945610"/>
                <a:gd name="connsiteX58-117" fmla="*/ 4071766 w 12192000"/>
                <a:gd name="connsiteY58-118" fmla="*/ 1773990 h 2945610"/>
                <a:gd name="connsiteX59-119" fmla="*/ 4071766 w 12192000"/>
                <a:gd name="connsiteY59-120" fmla="*/ 1774966 h 2945610"/>
                <a:gd name="connsiteX60-121" fmla="*/ 3054863 w 12192000"/>
                <a:gd name="connsiteY60-122" fmla="*/ 1185161 h 2945610"/>
                <a:gd name="connsiteX61-123" fmla="*/ 3053896 w 12192000"/>
                <a:gd name="connsiteY61-124" fmla="*/ 1185722 h 2945610"/>
                <a:gd name="connsiteX62-125" fmla="*/ 3053896 w 12192000"/>
                <a:gd name="connsiteY62-126" fmla="*/ 1184600 h 2945610"/>
                <a:gd name="connsiteX63-127" fmla="*/ 3053896 w 12192000"/>
                <a:gd name="connsiteY63-128" fmla="*/ 1184598 h 2945610"/>
                <a:gd name="connsiteX64-129" fmla="*/ 3051900 w 12192000"/>
                <a:gd name="connsiteY64-130" fmla="*/ 1183441 h 2945610"/>
                <a:gd name="connsiteX65-131" fmla="*/ 2038189 w 12192000"/>
                <a:gd name="connsiteY65-132" fmla="*/ 1771394 h 2945610"/>
                <a:gd name="connsiteX66-133" fmla="*/ 2038189 w 12192000"/>
                <a:gd name="connsiteY66-134" fmla="*/ 731839 h 2945610"/>
                <a:gd name="connsiteX67-135" fmla="*/ 2037962 w 12192000"/>
                <a:gd name="connsiteY67-136" fmla="*/ 731839 h 2945610"/>
                <a:gd name="connsiteX68-137" fmla="*/ 2037962 w 12192000"/>
                <a:gd name="connsiteY68-138" fmla="*/ 1774966 h 2945610"/>
                <a:gd name="connsiteX69-139" fmla="*/ 1021058 w 12192000"/>
                <a:gd name="connsiteY69-140" fmla="*/ 1185161 h 2945610"/>
                <a:gd name="connsiteX70-141" fmla="*/ 1020091 w 12192000"/>
                <a:gd name="connsiteY70-142" fmla="*/ 1185722 h 2945610"/>
                <a:gd name="connsiteX71-143" fmla="*/ 1020091 w 12192000"/>
                <a:gd name="connsiteY71-144" fmla="*/ 731839 h 2945610"/>
                <a:gd name="connsiteX72-145" fmla="*/ 1017871 w 12192000"/>
                <a:gd name="connsiteY72-146" fmla="*/ 1774966 h 2945610"/>
                <a:gd name="connsiteX73-147" fmla="*/ 967 w 12192000"/>
                <a:gd name="connsiteY73-148" fmla="*/ 1185161 h 2945610"/>
                <a:gd name="connsiteX74-149" fmla="*/ 0 w 12192000"/>
                <a:gd name="connsiteY74-150" fmla="*/ 1185722 h 2945610"/>
                <a:gd name="connsiteX75-151" fmla="*/ 0 w 12192000"/>
                <a:gd name="connsiteY75-152" fmla="*/ 4990 h 2945610"/>
                <a:gd name="connsiteX76-153" fmla="*/ 22515 w 12192000"/>
                <a:gd name="connsiteY76-154" fmla="*/ 18049 h 2945610"/>
                <a:gd name="connsiteX77-155" fmla="*/ 1017871 w 12192000"/>
                <a:gd name="connsiteY77-156" fmla="*/ 18049 h 2945610"/>
                <a:gd name="connsiteX78-157" fmla="*/ 1017871 w 12192000"/>
                <a:gd name="connsiteY78-158" fmla="*/ 287339 h 2945610"/>
                <a:gd name="connsiteX79-159" fmla="*/ 1020091 w 12192000"/>
                <a:gd name="connsiteY79-160" fmla="*/ 287339 h 2945610"/>
                <a:gd name="connsiteX80-161" fmla="*/ 1020091 w 12192000"/>
                <a:gd name="connsiteY80-162" fmla="*/ 4990 h 2945610"/>
                <a:gd name="connsiteX81-163" fmla="*/ 1042606 w 12192000"/>
                <a:gd name="connsiteY81-164" fmla="*/ 18049 h 2945610"/>
                <a:gd name="connsiteX82-165" fmla="*/ 2037961 w 12192000"/>
                <a:gd name="connsiteY82-166" fmla="*/ 18049 h 2945610"/>
                <a:gd name="connsiteX83-167" fmla="*/ 2037961 w 12192000"/>
                <a:gd name="connsiteY83-168" fmla="*/ 287339 h 2945610"/>
                <a:gd name="connsiteX84-169" fmla="*/ 2037963 w 12192000"/>
                <a:gd name="connsiteY84-170" fmla="*/ 287339 h 2945610"/>
                <a:gd name="connsiteX85-171" fmla="*/ 2037963 w 12192000"/>
                <a:gd name="connsiteY85-172" fmla="*/ 18048 h 2945610"/>
                <a:gd name="connsiteX86-173" fmla="*/ 3033319 w 12192000"/>
                <a:gd name="connsiteY86-174" fmla="*/ 18048 h 2945610"/>
                <a:gd name="connsiteX87-175" fmla="*/ 3053896 w 12192000"/>
                <a:gd name="connsiteY87-176" fmla="*/ 6114 h 2945610"/>
                <a:gd name="connsiteX88-177" fmla="*/ 3053896 w 12192000"/>
                <a:gd name="connsiteY88-178" fmla="*/ 4990 h 2945610"/>
                <a:gd name="connsiteX89-179" fmla="*/ 3054864 w 12192000"/>
                <a:gd name="connsiteY89-180" fmla="*/ 5552 h 2945610"/>
                <a:gd name="connsiteX90-181" fmla="*/ 3055833 w 12192000"/>
                <a:gd name="connsiteY90-182" fmla="*/ 4990 h 2945610"/>
                <a:gd name="connsiteX91-183" fmla="*/ 3055833 w 12192000"/>
                <a:gd name="connsiteY91-184" fmla="*/ 6114 h 2945610"/>
                <a:gd name="connsiteX92-185" fmla="*/ 3076411 w 12192000"/>
                <a:gd name="connsiteY92-186" fmla="*/ 18049 h 2945610"/>
                <a:gd name="connsiteX93-187" fmla="*/ 4071766 w 12192000"/>
                <a:gd name="connsiteY93-188" fmla="*/ 18049 h 2945610"/>
                <a:gd name="connsiteX94-189" fmla="*/ 4071766 w 12192000"/>
                <a:gd name="connsiteY94-190" fmla="*/ 287339 h 2945610"/>
                <a:gd name="connsiteX95-191" fmla="*/ 4071768 w 12192000"/>
                <a:gd name="connsiteY95-192" fmla="*/ 287339 h 2945610"/>
                <a:gd name="connsiteX96-193" fmla="*/ 4071768 w 12192000"/>
                <a:gd name="connsiteY96-194" fmla="*/ 18048 h 2945610"/>
                <a:gd name="connsiteX97-195" fmla="*/ 5067121 w 12192000"/>
                <a:gd name="connsiteY97-196" fmla="*/ 18048 h 2945610"/>
                <a:gd name="connsiteX98-197" fmla="*/ 5085013 w 12192000"/>
                <a:gd name="connsiteY98-198" fmla="*/ 7671 h 2945610"/>
                <a:gd name="connsiteX99-199" fmla="*/ 5085013 w 12192000"/>
                <a:gd name="connsiteY99-200" fmla="*/ 4989 h 2945610"/>
                <a:gd name="connsiteX100-201" fmla="*/ 5087325 w 12192000"/>
                <a:gd name="connsiteY100-202" fmla="*/ 6330 h 2945610"/>
                <a:gd name="connsiteX101-203" fmla="*/ 5089635 w 12192000"/>
                <a:gd name="connsiteY101-204" fmla="*/ 4990 h 2945610"/>
                <a:gd name="connsiteX102-205" fmla="*/ 5089635 w 12192000"/>
                <a:gd name="connsiteY102-206" fmla="*/ 7670 h 2945610"/>
                <a:gd name="connsiteX103-207" fmla="*/ 5107529 w 12192000"/>
                <a:gd name="connsiteY103-208" fmla="*/ 18048 h 2945610"/>
                <a:gd name="connsiteX104-209" fmla="*/ 6102885 w 12192000"/>
                <a:gd name="connsiteY104-210" fmla="*/ 18048 h 2945610"/>
                <a:gd name="connsiteX105-211" fmla="*/ 6102885 w 12192000"/>
                <a:gd name="connsiteY105-212" fmla="*/ 18049 h 2945610"/>
                <a:gd name="connsiteX106-213" fmla="*/ 7088165 w 12192000"/>
                <a:gd name="connsiteY106-214" fmla="*/ 18049 h 2945610"/>
                <a:gd name="connsiteX107" fmla="*/ 7119284 w 12192000"/>
                <a:gd name="connsiteY107" fmla="*/ 0 h 2945610"/>
                <a:gd name="connsiteX0-215" fmla="*/ 4071766 w 12192000"/>
                <a:gd name="connsiteY0-216" fmla="*/ 731839 h 2945610"/>
                <a:gd name="connsiteX1-217" fmla="*/ 4071766 w 12192000"/>
                <a:gd name="connsiteY1-218" fmla="*/ 1768203 h 2945610"/>
                <a:gd name="connsiteX2-219" fmla="*/ 4071994 w 12192000"/>
                <a:gd name="connsiteY2-220" fmla="*/ 1768071 h 2945610"/>
                <a:gd name="connsiteX3-221" fmla="*/ 4071994 w 12192000"/>
                <a:gd name="connsiteY3-222" fmla="*/ 731839 h 2945610"/>
                <a:gd name="connsiteX4-223" fmla="*/ 4071766 w 12192000"/>
                <a:gd name="connsiteY4-224" fmla="*/ 731839 h 2945610"/>
                <a:gd name="connsiteX5-225" fmla="*/ 7119284 w 12192000"/>
                <a:gd name="connsiteY5-226" fmla="*/ 0 h 2945610"/>
                <a:gd name="connsiteX6-227" fmla="*/ 7119284 w 12192000"/>
                <a:gd name="connsiteY6-228" fmla="*/ 10263 h 2945610"/>
                <a:gd name="connsiteX7-229" fmla="*/ 7132707 w 12192000"/>
                <a:gd name="connsiteY7-230" fmla="*/ 18048 h 2945610"/>
                <a:gd name="connsiteX8-231" fmla="*/ 8131064 w 12192000"/>
                <a:gd name="connsiteY8-232" fmla="*/ 18048 h 2945610"/>
                <a:gd name="connsiteX9-233" fmla="*/ 8131064 w 12192000"/>
                <a:gd name="connsiteY9-234" fmla="*/ 287339 h 2945610"/>
                <a:gd name="connsiteX10-235" fmla="*/ 8135528 w 12192000"/>
                <a:gd name="connsiteY10-236" fmla="*/ 287339 h 2945610"/>
                <a:gd name="connsiteX11-237" fmla="*/ 8135528 w 12192000"/>
                <a:gd name="connsiteY11-238" fmla="*/ 18048 h 2945610"/>
                <a:gd name="connsiteX12-239" fmla="*/ 9122282 w 12192000"/>
                <a:gd name="connsiteY12-240" fmla="*/ 18048 h 2945610"/>
                <a:gd name="connsiteX13-241" fmla="*/ 9140528 w 12192000"/>
                <a:gd name="connsiteY13-242" fmla="*/ 7464 h 2945610"/>
                <a:gd name="connsiteX14-243" fmla="*/ 9140528 w 12192000"/>
                <a:gd name="connsiteY14-244" fmla="*/ 6729 h 2945610"/>
                <a:gd name="connsiteX15-245" fmla="*/ 9141162 w 12192000"/>
                <a:gd name="connsiteY15-246" fmla="*/ 7097 h 2945610"/>
                <a:gd name="connsiteX16-247" fmla="*/ 9153398 w 12192000"/>
                <a:gd name="connsiteY16-248" fmla="*/ 0 h 2945610"/>
                <a:gd name="connsiteX17-249" fmla="*/ 9153398 w 12192000"/>
                <a:gd name="connsiteY17-250" fmla="*/ 14193 h 2945610"/>
                <a:gd name="connsiteX18-251" fmla="*/ 9160044 w 12192000"/>
                <a:gd name="connsiteY18-252" fmla="*/ 18048 h 2945610"/>
                <a:gd name="connsiteX19-253" fmla="*/ 10158400 w 12192000"/>
                <a:gd name="connsiteY19-254" fmla="*/ 18048 h 2945610"/>
                <a:gd name="connsiteX20-255" fmla="*/ 10158400 w 12192000"/>
                <a:gd name="connsiteY20-256" fmla="*/ 287339 h 2945610"/>
                <a:gd name="connsiteX21-257" fmla="*/ 10162864 w 12192000"/>
                <a:gd name="connsiteY21-258" fmla="*/ 287339 h 2945610"/>
                <a:gd name="connsiteX22-259" fmla="*/ 10162864 w 12192000"/>
                <a:gd name="connsiteY22-260" fmla="*/ 18048 h 2945610"/>
                <a:gd name="connsiteX23-261" fmla="*/ 11149618 w 12192000"/>
                <a:gd name="connsiteY23-262" fmla="*/ 18048 h 2945610"/>
                <a:gd name="connsiteX24-263" fmla="*/ 11180734 w 12192000"/>
                <a:gd name="connsiteY24-264" fmla="*/ 0 h 2945610"/>
                <a:gd name="connsiteX25-265" fmla="*/ 11180734 w 12192000"/>
                <a:gd name="connsiteY25-266" fmla="*/ 18048 h 2945610"/>
                <a:gd name="connsiteX26-267" fmla="*/ 12160884 w 12192000"/>
                <a:gd name="connsiteY26-268" fmla="*/ 18048 h 2945610"/>
                <a:gd name="connsiteX27-269" fmla="*/ 12192000 w 12192000"/>
                <a:gd name="connsiteY27-270" fmla="*/ 0 h 2945610"/>
                <a:gd name="connsiteX28-271" fmla="*/ 12192000 w 12192000"/>
                <a:gd name="connsiteY28-272" fmla="*/ 1176792 h 2945610"/>
                <a:gd name="connsiteX29-273" fmla="*/ 12192000 w 12192000"/>
                <a:gd name="connsiteY29-274" fmla="*/ 1180732 h 2945610"/>
                <a:gd name="connsiteX30-275" fmla="*/ 12188602 w 12192000"/>
                <a:gd name="connsiteY30-276" fmla="*/ 1178762 h 2945610"/>
                <a:gd name="connsiteX31-277" fmla="*/ 11174128 w 12192000"/>
                <a:gd name="connsiteY31-278" fmla="*/ 1767158 h 2945610"/>
                <a:gd name="connsiteX32-279" fmla="*/ 11174128 w 12192000"/>
                <a:gd name="connsiteY32-280" fmla="*/ 1180624 h 2945610"/>
                <a:gd name="connsiteX33-281" fmla="*/ 10166452 w 12192000"/>
                <a:gd name="connsiteY33-282" fmla="*/ 1765077 h 2945610"/>
                <a:gd name="connsiteX34-283" fmla="*/ 10166452 w 12192000"/>
                <a:gd name="connsiteY34-284" fmla="*/ 1769201 h 2945610"/>
                <a:gd name="connsiteX35-285" fmla="*/ 10162896 w 12192000"/>
                <a:gd name="connsiteY35-286" fmla="*/ 1767139 h 2945610"/>
                <a:gd name="connsiteX36-287" fmla="*/ 10162864 w 12192000"/>
                <a:gd name="connsiteY36-288" fmla="*/ 1767158 h 2945610"/>
                <a:gd name="connsiteX37-289" fmla="*/ 10162864 w 12192000"/>
                <a:gd name="connsiteY37-290" fmla="*/ 1767120 h 2945610"/>
                <a:gd name="connsiteX38-291" fmla="*/ 9151990 w 12192000"/>
                <a:gd name="connsiteY38-292" fmla="*/ 1180813 h 2945610"/>
                <a:gd name="connsiteX39-293" fmla="*/ 9140528 w 12192000"/>
                <a:gd name="connsiteY39-294" fmla="*/ 1187461 h 2945610"/>
                <a:gd name="connsiteX40-295" fmla="*/ 9140528 w 12192000"/>
                <a:gd name="connsiteY40-296" fmla="*/ 1184256 h 2945610"/>
                <a:gd name="connsiteX41-297" fmla="*/ 8139115 w 12192000"/>
                <a:gd name="connsiteY41-298" fmla="*/ 1765077 h 2945610"/>
                <a:gd name="connsiteX42-299" fmla="*/ 8139115 w 12192000"/>
                <a:gd name="connsiteY42-300" fmla="*/ 1769201 h 2945610"/>
                <a:gd name="connsiteX43-301" fmla="*/ 8135560 w 12192000"/>
                <a:gd name="connsiteY43-302" fmla="*/ 1767139 h 2945610"/>
                <a:gd name="connsiteX44-303" fmla="*/ 8135527 w 12192000"/>
                <a:gd name="connsiteY44-304" fmla="*/ 1767158 h 2945610"/>
                <a:gd name="connsiteX45-305" fmla="*/ 8135527 w 12192000"/>
                <a:gd name="connsiteY45-306" fmla="*/ 1767120 h 2945610"/>
                <a:gd name="connsiteX46-307" fmla="*/ 8127487 w 12192000"/>
                <a:gd name="connsiteY46-308" fmla="*/ 1762457 h 2945610"/>
                <a:gd name="connsiteX47-309" fmla="*/ 7119284 w 12192000"/>
                <a:gd name="connsiteY47-310" fmla="*/ 2347214 h 2945610"/>
                <a:gd name="connsiteX48-311" fmla="*/ 7119284 w 12192000"/>
                <a:gd name="connsiteY48-312" fmla="*/ 2355323 h 2945610"/>
                <a:gd name="connsiteX49-313" fmla="*/ 7113383 w 12192000"/>
                <a:gd name="connsiteY49-314" fmla="*/ 2351900 h 2945610"/>
                <a:gd name="connsiteX50-315" fmla="*/ 6103727 w 12192000"/>
                <a:gd name="connsiteY50-316" fmla="*/ 2937501 h 2945610"/>
                <a:gd name="connsiteX51-317" fmla="*/ 6103727 w 12192000"/>
                <a:gd name="connsiteY51-318" fmla="*/ 2945610 h 2945610"/>
                <a:gd name="connsiteX52-319" fmla="*/ 5087399 w 12192000"/>
                <a:gd name="connsiteY52-320" fmla="*/ 2356139 h 2945610"/>
                <a:gd name="connsiteX53-321" fmla="*/ 5085013 w 12192000"/>
                <a:gd name="connsiteY53-322" fmla="*/ 2357523 h 2945610"/>
                <a:gd name="connsiteX54-323" fmla="*/ 5085013 w 12192000"/>
                <a:gd name="connsiteY54-324" fmla="*/ 1185721 h 2945610"/>
                <a:gd name="connsiteX55-325" fmla="*/ 5085013 w 12192000"/>
                <a:gd name="connsiteY55-326" fmla="*/ 1183841 h 2945610"/>
                <a:gd name="connsiteX56-327" fmla="*/ 5084646 w 12192000"/>
                <a:gd name="connsiteY56-328" fmla="*/ 1184054 h 2945610"/>
                <a:gd name="connsiteX57-329" fmla="*/ 5084646 w 12192000"/>
                <a:gd name="connsiteY57-330" fmla="*/ 2361463 h 2945610"/>
                <a:gd name="connsiteX58-331" fmla="*/ 4071766 w 12192000"/>
                <a:gd name="connsiteY58-332" fmla="*/ 1773990 h 2945610"/>
                <a:gd name="connsiteX59-333" fmla="*/ 4071766 w 12192000"/>
                <a:gd name="connsiteY59-334" fmla="*/ 1774966 h 2945610"/>
                <a:gd name="connsiteX60-335" fmla="*/ 3054863 w 12192000"/>
                <a:gd name="connsiteY60-336" fmla="*/ 1185161 h 2945610"/>
                <a:gd name="connsiteX61-337" fmla="*/ 3053896 w 12192000"/>
                <a:gd name="connsiteY61-338" fmla="*/ 1185722 h 2945610"/>
                <a:gd name="connsiteX62-339" fmla="*/ 3053896 w 12192000"/>
                <a:gd name="connsiteY62-340" fmla="*/ 1184600 h 2945610"/>
                <a:gd name="connsiteX63-341" fmla="*/ 3053896 w 12192000"/>
                <a:gd name="connsiteY63-342" fmla="*/ 1184598 h 2945610"/>
                <a:gd name="connsiteX64-343" fmla="*/ 3051900 w 12192000"/>
                <a:gd name="connsiteY64-344" fmla="*/ 1183441 h 2945610"/>
                <a:gd name="connsiteX65-345" fmla="*/ 2038189 w 12192000"/>
                <a:gd name="connsiteY65-346" fmla="*/ 1771394 h 2945610"/>
                <a:gd name="connsiteX66-347" fmla="*/ 2038189 w 12192000"/>
                <a:gd name="connsiteY66-348" fmla="*/ 731839 h 2945610"/>
                <a:gd name="connsiteX67-349" fmla="*/ 2037962 w 12192000"/>
                <a:gd name="connsiteY67-350" fmla="*/ 731839 h 2945610"/>
                <a:gd name="connsiteX68-351" fmla="*/ 2037962 w 12192000"/>
                <a:gd name="connsiteY68-352" fmla="*/ 1774966 h 2945610"/>
                <a:gd name="connsiteX69-353" fmla="*/ 1021058 w 12192000"/>
                <a:gd name="connsiteY69-354" fmla="*/ 1185161 h 2945610"/>
                <a:gd name="connsiteX70-355" fmla="*/ 1020091 w 12192000"/>
                <a:gd name="connsiteY70-356" fmla="*/ 1185722 h 2945610"/>
                <a:gd name="connsiteX71-357" fmla="*/ 1020091 w 12192000"/>
                <a:gd name="connsiteY71-358" fmla="*/ 731839 h 2945610"/>
                <a:gd name="connsiteX72-359" fmla="*/ 1017871 w 12192000"/>
                <a:gd name="connsiteY72-360" fmla="*/ 1774966 h 2945610"/>
                <a:gd name="connsiteX73-361" fmla="*/ 967 w 12192000"/>
                <a:gd name="connsiteY73-362" fmla="*/ 1185161 h 2945610"/>
                <a:gd name="connsiteX74-363" fmla="*/ 0 w 12192000"/>
                <a:gd name="connsiteY74-364" fmla="*/ 1185722 h 2945610"/>
                <a:gd name="connsiteX75-365" fmla="*/ 0 w 12192000"/>
                <a:gd name="connsiteY75-366" fmla="*/ 4990 h 2945610"/>
                <a:gd name="connsiteX76-367" fmla="*/ 22515 w 12192000"/>
                <a:gd name="connsiteY76-368" fmla="*/ 18049 h 2945610"/>
                <a:gd name="connsiteX77-369" fmla="*/ 1017871 w 12192000"/>
                <a:gd name="connsiteY77-370" fmla="*/ 18049 h 2945610"/>
                <a:gd name="connsiteX78-371" fmla="*/ 1017871 w 12192000"/>
                <a:gd name="connsiteY78-372" fmla="*/ 287339 h 2945610"/>
                <a:gd name="connsiteX79-373" fmla="*/ 1020091 w 12192000"/>
                <a:gd name="connsiteY79-374" fmla="*/ 4990 h 2945610"/>
                <a:gd name="connsiteX80-375" fmla="*/ 1042606 w 12192000"/>
                <a:gd name="connsiteY80-376" fmla="*/ 18049 h 2945610"/>
                <a:gd name="connsiteX81-377" fmla="*/ 2037961 w 12192000"/>
                <a:gd name="connsiteY81-378" fmla="*/ 18049 h 2945610"/>
                <a:gd name="connsiteX82-379" fmla="*/ 2037961 w 12192000"/>
                <a:gd name="connsiteY82-380" fmla="*/ 287339 h 2945610"/>
                <a:gd name="connsiteX83-381" fmla="*/ 2037963 w 12192000"/>
                <a:gd name="connsiteY83-382" fmla="*/ 287339 h 2945610"/>
                <a:gd name="connsiteX84-383" fmla="*/ 2037963 w 12192000"/>
                <a:gd name="connsiteY84-384" fmla="*/ 18048 h 2945610"/>
                <a:gd name="connsiteX85-385" fmla="*/ 3033319 w 12192000"/>
                <a:gd name="connsiteY85-386" fmla="*/ 18048 h 2945610"/>
                <a:gd name="connsiteX86-387" fmla="*/ 3053896 w 12192000"/>
                <a:gd name="connsiteY86-388" fmla="*/ 6114 h 2945610"/>
                <a:gd name="connsiteX87-389" fmla="*/ 3053896 w 12192000"/>
                <a:gd name="connsiteY87-390" fmla="*/ 4990 h 2945610"/>
                <a:gd name="connsiteX88-391" fmla="*/ 3054864 w 12192000"/>
                <a:gd name="connsiteY88-392" fmla="*/ 5552 h 2945610"/>
                <a:gd name="connsiteX89-393" fmla="*/ 3055833 w 12192000"/>
                <a:gd name="connsiteY89-394" fmla="*/ 4990 h 2945610"/>
                <a:gd name="connsiteX90-395" fmla="*/ 3055833 w 12192000"/>
                <a:gd name="connsiteY90-396" fmla="*/ 6114 h 2945610"/>
                <a:gd name="connsiteX91-397" fmla="*/ 3076411 w 12192000"/>
                <a:gd name="connsiteY91-398" fmla="*/ 18049 h 2945610"/>
                <a:gd name="connsiteX92-399" fmla="*/ 4071766 w 12192000"/>
                <a:gd name="connsiteY92-400" fmla="*/ 18049 h 2945610"/>
                <a:gd name="connsiteX93-401" fmla="*/ 4071766 w 12192000"/>
                <a:gd name="connsiteY93-402" fmla="*/ 287339 h 2945610"/>
                <a:gd name="connsiteX94-403" fmla="*/ 4071768 w 12192000"/>
                <a:gd name="connsiteY94-404" fmla="*/ 287339 h 2945610"/>
                <a:gd name="connsiteX95-405" fmla="*/ 4071768 w 12192000"/>
                <a:gd name="connsiteY95-406" fmla="*/ 18048 h 2945610"/>
                <a:gd name="connsiteX96-407" fmla="*/ 5067121 w 12192000"/>
                <a:gd name="connsiteY96-408" fmla="*/ 18048 h 2945610"/>
                <a:gd name="connsiteX97-409" fmla="*/ 5085013 w 12192000"/>
                <a:gd name="connsiteY97-410" fmla="*/ 7671 h 2945610"/>
                <a:gd name="connsiteX98-411" fmla="*/ 5085013 w 12192000"/>
                <a:gd name="connsiteY98-412" fmla="*/ 4989 h 2945610"/>
                <a:gd name="connsiteX99-413" fmla="*/ 5087325 w 12192000"/>
                <a:gd name="connsiteY99-414" fmla="*/ 6330 h 2945610"/>
                <a:gd name="connsiteX100-415" fmla="*/ 5089635 w 12192000"/>
                <a:gd name="connsiteY100-416" fmla="*/ 4990 h 2945610"/>
                <a:gd name="connsiteX101-417" fmla="*/ 5089635 w 12192000"/>
                <a:gd name="connsiteY101-418" fmla="*/ 7670 h 2945610"/>
                <a:gd name="connsiteX102-419" fmla="*/ 5107529 w 12192000"/>
                <a:gd name="connsiteY102-420" fmla="*/ 18048 h 2945610"/>
                <a:gd name="connsiteX103-421" fmla="*/ 6102885 w 12192000"/>
                <a:gd name="connsiteY103-422" fmla="*/ 18048 h 2945610"/>
                <a:gd name="connsiteX104-423" fmla="*/ 6102885 w 12192000"/>
                <a:gd name="connsiteY104-424" fmla="*/ 18049 h 2945610"/>
                <a:gd name="connsiteX105-425" fmla="*/ 7088165 w 12192000"/>
                <a:gd name="connsiteY105-426" fmla="*/ 18049 h 2945610"/>
                <a:gd name="connsiteX106-427" fmla="*/ 7119284 w 12192000"/>
                <a:gd name="connsiteY106-428" fmla="*/ 0 h 2945610"/>
                <a:gd name="connsiteX0-429" fmla="*/ 4071766 w 12192000"/>
                <a:gd name="connsiteY0-430" fmla="*/ 731839 h 2945610"/>
                <a:gd name="connsiteX1-431" fmla="*/ 4071766 w 12192000"/>
                <a:gd name="connsiteY1-432" fmla="*/ 1768203 h 2945610"/>
                <a:gd name="connsiteX2-433" fmla="*/ 4071994 w 12192000"/>
                <a:gd name="connsiteY2-434" fmla="*/ 1768071 h 2945610"/>
                <a:gd name="connsiteX3-435" fmla="*/ 4071994 w 12192000"/>
                <a:gd name="connsiteY3-436" fmla="*/ 731839 h 2945610"/>
                <a:gd name="connsiteX4-437" fmla="*/ 4071766 w 12192000"/>
                <a:gd name="connsiteY4-438" fmla="*/ 731839 h 2945610"/>
                <a:gd name="connsiteX5-439" fmla="*/ 7119284 w 12192000"/>
                <a:gd name="connsiteY5-440" fmla="*/ 0 h 2945610"/>
                <a:gd name="connsiteX6-441" fmla="*/ 7119284 w 12192000"/>
                <a:gd name="connsiteY6-442" fmla="*/ 10263 h 2945610"/>
                <a:gd name="connsiteX7-443" fmla="*/ 7132707 w 12192000"/>
                <a:gd name="connsiteY7-444" fmla="*/ 18048 h 2945610"/>
                <a:gd name="connsiteX8-445" fmla="*/ 8131064 w 12192000"/>
                <a:gd name="connsiteY8-446" fmla="*/ 18048 h 2945610"/>
                <a:gd name="connsiteX9-447" fmla="*/ 8131064 w 12192000"/>
                <a:gd name="connsiteY9-448" fmla="*/ 287339 h 2945610"/>
                <a:gd name="connsiteX10-449" fmla="*/ 8135528 w 12192000"/>
                <a:gd name="connsiteY10-450" fmla="*/ 287339 h 2945610"/>
                <a:gd name="connsiteX11-451" fmla="*/ 8135528 w 12192000"/>
                <a:gd name="connsiteY11-452" fmla="*/ 18048 h 2945610"/>
                <a:gd name="connsiteX12-453" fmla="*/ 9122282 w 12192000"/>
                <a:gd name="connsiteY12-454" fmla="*/ 18048 h 2945610"/>
                <a:gd name="connsiteX13-455" fmla="*/ 9140528 w 12192000"/>
                <a:gd name="connsiteY13-456" fmla="*/ 7464 h 2945610"/>
                <a:gd name="connsiteX14-457" fmla="*/ 9140528 w 12192000"/>
                <a:gd name="connsiteY14-458" fmla="*/ 6729 h 2945610"/>
                <a:gd name="connsiteX15-459" fmla="*/ 9141162 w 12192000"/>
                <a:gd name="connsiteY15-460" fmla="*/ 7097 h 2945610"/>
                <a:gd name="connsiteX16-461" fmla="*/ 9153398 w 12192000"/>
                <a:gd name="connsiteY16-462" fmla="*/ 0 h 2945610"/>
                <a:gd name="connsiteX17-463" fmla="*/ 9153398 w 12192000"/>
                <a:gd name="connsiteY17-464" fmla="*/ 14193 h 2945610"/>
                <a:gd name="connsiteX18-465" fmla="*/ 9160044 w 12192000"/>
                <a:gd name="connsiteY18-466" fmla="*/ 18048 h 2945610"/>
                <a:gd name="connsiteX19-467" fmla="*/ 10158400 w 12192000"/>
                <a:gd name="connsiteY19-468" fmla="*/ 18048 h 2945610"/>
                <a:gd name="connsiteX20-469" fmla="*/ 10158400 w 12192000"/>
                <a:gd name="connsiteY20-470" fmla="*/ 287339 h 2945610"/>
                <a:gd name="connsiteX21-471" fmla="*/ 10162864 w 12192000"/>
                <a:gd name="connsiteY21-472" fmla="*/ 287339 h 2945610"/>
                <a:gd name="connsiteX22-473" fmla="*/ 10162864 w 12192000"/>
                <a:gd name="connsiteY22-474" fmla="*/ 18048 h 2945610"/>
                <a:gd name="connsiteX23-475" fmla="*/ 11149618 w 12192000"/>
                <a:gd name="connsiteY23-476" fmla="*/ 18048 h 2945610"/>
                <a:gd name="connsiteX24-477" fmla="*/ 11180734 w 12192000"/>
                <a:gd name="connsiteY24-478" fmla="*/ 0 h 2945610"/>
                <a:gd name="connsiteX25-479" fmla="*/ 11180734 w 12192000"/>
                <a:gd name="connsiteY25-480" fmla="*/ 18048 h 2945610"/>
                <a:gd name="connsiteX26-481" fmla="*/ 12160884 w 12192000"/>
                <a:gd name="connsiteY26-482" fmla="*/ 18048 h 2945610"/>
                <a:gd name="connsiteX27-483" fmla="*/ 12192000 w 12192000"/>
                <a:gd name="connsiteY27-484" fmla="*/ 0 h 2945610"/>
                <a:gd name="connsiteX28-485" fmla="*/ 12192000 w 12192000"/>
                <a:gd name="connsiteY28-486" fmla="*/ 1176792 h 2945610"/>
                <a:gd name="connsiteX29-487" fmla="*/ 12192000 w 12192000"/>
                <a:gd name="connsiteY29-488" fmla="*/ 1180732 h 2945610"/>
                <a:gd name="connsiteX30-489" fmla="*/ 12188602 w 12192000"/>
                <a:gd name="connsiteY30-490" fmla="*/ 1178762 h 2945610"/>
                <a:gd name="connsiteX31-491" fmla="*/ 11174128 w 12192000"/>
                <a:gd name="connsiteY31-492" fmla="*/ 1767158 h 2945610"/>
                <a:gd name="connsiteX32-493" fmla="*/ 11174128 w 12192000"/>
                <a:gd name="connsiteY32-494" fmla="*/ 1180624 h 2945610"/>
                <a:gd name="connsiteX33-495" fmla="*/ 10166452 w 12192000"/>
                <a:gd name="connsiteY33-496" fmla="*/ 1765077 h 2945610"/>
                <a:gd name="connsiteX34-497" fmla="*/ 10166452 w 12192000"/>
                <a:gd name="connsiteY34-498" fmla="*/ 1769201 h 2945610"/>
                <a:gd name="connsiteX35-499" fmla="*/ 10162896 w 12192000"/>
                <a:gd name="connsiteY35-500" fmla="*/ 1767139 h 2945610"/>
                <a:gd name="connsiteX36-501" fmla="*/ 10162864 w 12192000"/>
                <a:gd name="connsiteY36-502" fmla="*/ 1767158 h 2945610"/>
                <a:gd name="connsiteX37-503" fmla="*/ 10162864 w 12192000"/>
                <a:gd name="connsiteY37-504" fmla="*/ 1767120 h 2945610"/>
                <a:gd name="connsiteX38-505" fmla="*/ 9151990 w 12192000"/>
                <a:gd name="connsiteY38-506" fmla="*/ 1180813 h 2945610"/>
                <a:gd name="connsiteX39-507" fmla="*/ 9140528 w 12192000"/>
                <a:gd name="connsiteY39-508" fmla="*/ 1187461 h 2945610"/>
                <a:gd name="connsiteX40-509" fmla="*/ 9140528 w 12192000"/>
                <a:gd name="connsiteY40-510" fmla="*/ 1184256 h 2945610"/>
                <a:gd name="connsiteX41-511" fmla="*/ 8139115 w 12192000"/>
                <a:gd name="connsiteY41-512" fmla="*/ 1765077 h 2945610"/>
                <a:gd name="connsiteX42-513" fmla="*/ 8139115 w 12192000"/>
                <a:gd name="connsiteY42-514" fmla="*/ 1769201 h 2945610"/>
                <a:gd name="connsiteX43-515" fmla="*/ 8135560 w 12192000"/>
                <a:gd name="connsiteY43-516" fmla="*/ 1767139 h 2945610"/>
                <a:gd name="connsiteX44-517" fmla="*/ 8135527 w 12192000"/>
                <a:gd name="connsiteY44-518" fmla="*/ 1767158 h 2945610"/>
                <a:gd name="connsiteX45-519" fmla="*/ 8135527 w 12192000"/>
                <a:gd name="connsiteY45-520" fmla="*/ 1767120 h 2945610"/>
                <a:gd name="connsiteX46-521" fmla="*/ 8127487 w 12192000"/>
                <a:gd name="connsiteY46-522" fmla="*/ 1762457 h 2945610"/>
                <a:gd name="connsiteX47-523" fmla="*/ 7119284 w 12192000"/>
                <a:gd name="connsiteY47-524" fmla="*/ 2347214 h 2945610"/>
                <a:gd name="connsiteX48-525" fmla="*/ 7119284 w 12192000"/>
                <a:gd name="connsiteY48-526" fmla="*/ 2355323 h 2945610"/>
                <a:gd name="connsiteX49-527" fmla="*/ 7113383 w 12192000"/>
                <a:gd name="connsiteY49-528" fmla="*/ 2351900 h 2945610"/>
                <a:gd name="connsiteX50-529" fmla="*/ 6103727 w 12192000"/>
                <a:gd name="connsiteY50-530" fmla="*/ 2937501 h 2945610"/>
                <a:gd name="connsiteX51-531" fmla="*/ 6103727 w 12192000"/>
                <a:gd name="connsiteY51-532" fmla="*/ 2945610 h 2945610"/>
                <a:gd name="connsiteX52-533" fmla="*/ 5087399 w 12192000"/>
                <a:gd name="connsiteY52-534" fmla="*/ 2356139 h 2945610"/>
                <a:gd name="connsiteX53-535" fmla="*/ 5085013 w 12192000"/>
                <a:gd name="connsiteY53-536" fmla="*/ 2357523 h 2945610"/>
                <a:gd name="connsiteX54-537" fmla="*/ 5085013 w 12192000"/>
                <a:gd name="connsiteY54-538" fmla="*/ 1185721 h 2945610"/>
                <a:gd name="connsiteX55-539" fmla="*/ 5085013 w 12192000"/>
                <a:gd name="connsiteY55-540" fmla="*/ 1183841 h 2945610"/>
                <a:gd name="connsiteX56-541" fmla="*/ 5084646 w 12192000"/>
                <a:gd name="connsiteY56-542" fmla="*/ 1184054 h 2945610"/>
                <a:gd name="connsiteX57-543" fmla="*/ 5084646 w 12192000"/>
                <a:gd name="connsiteY57-544" fmla="*/ 2361463 h 2945610"/>
                <a:gd name="connsiteX58-545" fmla="*/ 4071766 w 12192000"/>
                <a:gd name="connsiteY58-546" fmla="*/ 1773990 h 2945610"/>
                <a:gd name="connsiteX59-547" fmla="*/ 4071766 w 12192000"/>
                <a:gd name="connsiteY59-548" fmla="*/ 1774966 h 2945610"/>
                <a:gd name="connsiteX60-549" fmla="*/ 3054863 w 12192000"/>
                <a:gd name="connsiteY60-550" fmla="*/ 1185161 h 2945610"/>
                <a:gd name="connsiteX61-551" fmla="*/ 3053896 w 12192000"/>
                <a:gd name="connsiteY61-552" fmla="*/ 1185722 h 2945610"/>
                <a:gd name="connsiteX62-553" fmla="*/ 3053896 w 12192000"/>
                <a:gd name="connsiteY62-554" fmla="*/ 1184600 h 2945610"/>
                <a:gd name="connsiteX63-555" fmla="*/ 3053896 w 12192000"/>
                <a:gd name="connsiteY63-556" fmla="*/ 1184598 h 2945610"/>
                <a:gd name="connsiteX64-557" fmla="*/ 3051900 w 12192000"/>
                <a:gd name="connsiteY64-558" fmla="*/ 1183441 h 2945610"/>
                <a:gd name="connsiteX65-559" fmla="*/ 2038189 w 12192000"/>
                <a:gd name="connsiteY65-560" fmla="*/ 1771394 h 2945610"/>
                <a:gd name="connsiteX66-561" fmla="*/ 2038189 w 12192000"/>
                <a:gd name="connsiteY66-562" fmla="*/ 731839 h 2945610"/>
                <a:gd name="connsiteX67-563" fmla="*/ 2037962 w 12192000"/>
                <a:gd name="connsiteY67-564" fmla="*/ 731839 h 2945610"/>
                <a:gd name="connsiteX68-565" fmla="*/ 2037962 w 12192000"/>
                <a:gd name="connsiteY68-566" fmla="*/ 1774966 h 2945610"/>
                <a:gd name="connsiteX69-567" fmla="*/ 1021058 w 12192000"/>
                <a:gd name="connsiteY69-568" fmla="*/ 1185161 h 2945610"/>
                <a:gd name="connsiteX70-569" fmla="*/ 1020091 w 12192000"/>
                <a:gd name="connsiteY70-570" fmla="*/ 1185722 h 2945610"/>
                <a:gd name="connsiteX71-571" fmla="*/ 1017871 w 12192000"/>
                <a:gd name="connsiteY71-572" fmla="*/ 1774966 h 2945610"/>
                <a:gd name="connsiteX72-573" fmla="*/ 967 w 12192000"/>
                <a:gd name="connsiteY72-574" fmla="*/ 1185161 h 2945610"/>
                <a:gd name="connsiteX73-575" fmla="*/ 0 w 12192000"/>
                <a:gd name="connsiteY73-576" fmla="*/ 1185722 h 2945610"/>
                <a:gd name="connsiteX74-577" fmla="*/ 0 w 12192000"/>
                <a:gd name="connsiteY74-578" fmla="*/ 4990 h 2945610"/>
                <a:gd name="connsiteX75-579" fmla="*/ 22515 w 12192000"/>
                <a:gd name="connsiteY75-580" fmla="*/ 18049 h 2945610"/>
                <a:gd name="connsiteX76-581" fmla="*/ 1017871 w 12192000"/>
                <a:gd name="connsiteY76-582" fmla="*/ 18049 h 2945610"/>
                <a:gd name="connsiteX77-583" fmla="*/ 1017871 w 12192000"/>
                <a:gd name="connsiteY77-584" fmla="*/ 287339 h 2945610"/>
                <a:gd name="connsiteX78-585" fmla="*/ 1020091 w 12192000"/>
                <a:gd name="connsiteY78-586" fmla="*/ 4990 h 2945610"/>
                <a:gd name="connsiteX79-587" fmla="*/ 1042606 w 12192000"/>
                <a:gd name="connsiteY79-588" fmla="*/ 18049 h 2945610"/>
                <a:gd name="connsiteX80-589" fmla="*/ 2037961 w 12192000"/>
                <a:gd name="connsiteY80-590" fmla="*/ 18049 h 2945610"/>
                <a:gd name="connsiteX81-591" fmla="*/ 2037961 w 12192000"/>
                <a:gd name="connsiteY81-592" fmla="*/ 287339 h 2945610"/>
                <a:gd name="connsiteX82-593" fmla="*/ 2037963 w 12192000"/>
                <a:gd name="connsiteY82-594" fmla="*/ 287339 h 2945610"/>
                <a:gd name="connsiteX83-595" fmla="*/ 2037963 w 12192000"/>
                <a:gd name="connsiteY83-596" fmla="*/ 18048 h 2945610"/>
                <a:gd name="connsiteX84-597" fmla="*/ 3033319 w 12192000"/>
                <a:gd name="connsiteY84-598" fmla="*/ 18048 h 2945610"/>
                <a:gd name="connsiteX85-599" fmla="*/ 3053896 w 12192000"/>
                <a:gd name="connsiteY85-600" fmla="*/ 6114 h 2945610"/>
                <a:gd name="connsiteX86-601" fmla="*/ 3053896 w 12192000"/>
                <a:gd name="connsiteY86-602" fmla="*/ 4990 h 2945610"/>
                <a:gd name="connsiteX87-603" fmla="*/ 3054864 w 12192000"/>
                <a:gd name="connsiteY87-604" fmla="*/ 5552 h 2945610"/>
                <a:gd name="connsiteX88-605" fmla="*/ 3055833 w 12192000"/>
                <a:gd name="connsiteY88-606" fmla="*/ 4990 h 2945610"/>
                <a:gd name="connsiteX89-607" fmla="*/ 3055833 w 12192000"/>
                <a:gd name="connsiteY89-608" fmla="*/ 6114 h 2945610"/>
                <a:gd name="connsiteX90-609" fmla="*/ 3076411 w 12192000"/>
                <a:gd name="connsiteY90-610" fmla="*/ 18049 h 2945610"/>
                <a:gd name="connsiteX91-611" fmla="*/ 4071766 w 12192000"/>
                <a:gd name="connsiteY91-612" fmla="*/ 18049 h 2945610"/>
                <a:gd name="connsiteX92-613" fmla="*/ 4071766 w 12192000"/>
                <a:gd name="connsiteY92-614" fmla="*/ 287339 h 2945610"/>
                <a:gd name="connsiteX93-615" fmla="*/ 4071768 w 12192000"/>
                <a:gd name="connsiteY93-616" fmla="*/ 287339 h 2945610"/>
                <a:gd name="connsiteX94-617" fmla="*/ 4071768 w 12192000"/>
                <a:gd name="connsiteY94-618" fmla="*/ 18048 h 2945610"/>
                <a:gd name="connsiteX95-619" fmla="*/ 5067121 w 12192000"/>
                <a:gd name="connsiteY95-620" fmla="*/ 18048 h 2945610"/>
                <a:gd name="connsiteX96-621" fmla="*/ 5085013 w 12192000"/>
                <a:gd name="connsiteY96-622" fmla="*/ 7671 h 2945610"/>
                <a:gd name="connsiteX97-623" fmla="*/ 5085013 w 12192000"/>
                <a:gd name="connsiteY97-624" fmla="*/ 4989 h 2945610"/>
                <a:gd name="connsiteX98-625" fmla="*/ 5087325 w 12192000"/>
                <a:gd name="connsiteY98-626" fmla="*/ 6330 h 2945610"/>
                <a:gd name="connsiteX99-627" fmla="*/ 5089635 w 12192000"/>
                <a:gd name="connsiteY99-628" fmla="*/ 4990 h 2945610"/>
                <a:gd name="connsiteX100-629" fmla="*/ 5089635 w 12192000"/>
                <a:gd name="connsiteY100-630" fmla="*/ 7670 h 2945610"/>
                <a:gd name="connsiteX101-631" fmla="*/ 5107529 w 12192000"/>
                <a:gd name="connsiteY101-632" fmla="*/ 18048 h 2945610"/>
                <a:gd name="connsiteX102-633" fmla="*/ 6102885 w 12192000"/>
                <a:gd name="connsiteY102-634" fmla="*/ 18048 h 2945610"/>
                <a:gd name="connsiteX103-635" fmla="*/ 6102885 w 12192000"/>
                <a:gd name="connsiteY103-636" fmla="*/ 18049 h 2945610"/>
                <a:gd name="connsiteX104-637" fmla="*/ 7088165 w 12192000"/>
                <a:gd name="connsiteY104-638" fmla="*/ 18049 h 2945610"/>
                <a:gd name="connsiteX105-639" fmla="*/ 7119284 w 12192000"/>
                <a:gd name="connsiteY105-640" fmla="*/ 0 h 2945610"/>
                <a:gd name="connsiteX0-641" fmla="*/ 4071766 w 12192000"/>
                <a:gd name="connsiteY0-642" fmla="*/ 731839 h 2945610"/>
                <a:gd name="connsiteX1-643" fmla="*/ 4071766 w 12192000"/>
                <a:gd name="connsiteY1-644" fmla="*/ 1768203 h 2945610"/>
                <a:gd name="connsiteX2-645" fmla="*/ 4071994 w 12192000"/>
                <a:gd name="connsiteY2-646" fmla="*/ 1768071 h 2945610"/>
                <a:gd name="connsiteX3-647" fmla="*/ 4071994 w 12192000"/>
                <a:gd name="connsiteY3-648" fmla="*/ 731839 h 2945610"/>
                <a:gd name="connsiteX4-649" fmla="*/ 4071766 w 12192000"/>
                <a:gd name="connsiteY4-650" fmla="*/ 731839 h 2945610"/>
                <a:gd name="connsiteX5-651" fmla="*/ 7119284 w 12192000"/>
                <a:gd name="connsiteY5-652" fmla="*/ 0 h 2945610"/>
                <a:gd name="connsiteX6-653" fmla="*/ 7119284 w 12192000"/>
                <a:gd name="connsiteY6-654" fmla="*/ 10263 h 2945610"/>
                <a:gd name="connsiteX7-655" fmla="*/ 7132707 w 12192000"/>
                <a:gd name="connsiteY7-656" fmla="*/ 18048 h 2945610"/>
                <a:gd name="connsiteX8-657" fmla="*/ 8131064 w 12192000"/>
                <a:gd name="connsiteY8-658" fmla="*/ 18048 h 2945610"/>
                <a:gd name="connsiteX9-659" fmla="*/ 8131064 w 12192000"/>
                <a:gd name="connsiteY9-660" fmla="*/ 287339 h 2945610"/>
                <a:gd name="connsiteX10-661" fmla="*/ 8135528 w 12192000"/>
                <a:gd name="connsiteY10-662" fmla="*/ 287339 h 2945610"/>
                <a:gd name="connsiteX11-663" fmla="*/ 8135528 w 12192000"/>
                <a:gd name="connsiteY11-664" fmla="*/ 18048 h 2945610"/>
                <a:gd name="connsiteX12-665" fmla="*/ 9122282 w 12192000"/>
                <a:gd name="connsiteY12-666" fmla="*/ 18048 h 2945610"/>
                <a:gd name="connsiteX13-667" fmla="*/ 9140528 w 12192000"/>
                <a:gd name="connsiteY13-668" fmla="*/ 7464 h 2945610"/>
                <a:gd name="connsiteX14-669" fmla="*/ 9140528 w 12192000"/>
                <a:gd name="connsiteY14-670" fmla="*/ 6729 h 2945610"/>
                <a:gd name="connsiteX15-671" fmla="*/ 9141162 w 12192000"/>
                <a:gd name="connsiteY15-672" fmla="*/ 7097 h 2945610"/>
                <a:gd name="connsiteX16-673" fmla="*/ 9153398 w 12192000"/>
                <a:gd name="connsiteY16-674" fmla="*/ 0 h 2945610"/>
                <a:gd name="connsiteX17-675" fmla="*/ 9153398 w 12192000"/>
                <a:gd name="connsiteY17-676" fmla="*/ 14193 h 2945610"/>
                <a:gd name="connsiteX18-677" fmla="*/ 9160044 w 12192000"/>
                <a:gd name="connsiteY18-678" fmla="*/ 18048 h 2945610"/>
                <a:gd name="connsiteX19-679" fmla="*/ 10158400 w 12192000"/>
                <a:gd name="connsiteY19-680" fmla="*/ 18048 h 2945610"/>
                <a:gd name="connsiteX20-681" fmla="*/ 10158400 w 12192000"/>
                <a:gd name="connsiteY20-682" fmla="*/ 287339 h 2945610"/>
                <a:gd name="connsiteX21-683" fmla="*/ 10162864 w 12192000"/>
                <a:gd name="connsiteY21-684" fmla="*/ 287339 h 2945610"/>
                <a:gd name="connsiteX22-685" fmla="*/ 10162864 w 12192000"/>
                <a:gd name="connsiteY22-686" fmla="*/ 18048 h 2945610"/>
                <a:gd name="connsiteX23-687" fmla="*/ 11149618 w 12192000"/>
                <a:gd name="connsiteY23-688" fmla="*/ 18048 h 2945610"/>
                <a:gd name="connsiteX24-689" fmla="*/ 11180734 w 12192000"/>
                <a:gd name="connsiteY24-690" fmla="*/ 0 h 2945610"/>
                <a:gd name="connsiteX25-691" fmla="*/ 11180734 w 12192000"/>
                <a:gd name="connsiteY25-692" fmla="*/ 18048 h 2945610"/>
                <a:gd name="connsiteX26-693" fmla="*/ 12160884 w 12192000"/>
                <a:gd name="connsiteY26-694" fmla="*/ 18048 h 2945610"/>
                <a:gd name="connsiteX27-695" fmla="*/ 12192000 w 12192000"/>
                <a:gd name="connsiteY27-696" fmla="*/ 0 h 2945610"/>
                <a:gd name="connsiteX28-697" fmla="*/ 12192000 w 12192000"/>
                <a:gd name="connsiteY28-698" fmla="*/ 1176792 h 2945610"/>
                <a:gd name="connsiteX29-699" fmla="*/ 12192000 w 12192000"/>
                <a:gd name="connsiteY29-700" fmla="*/ 1180732 h 2945610"/>
                <a:gd name="connsiteX30-701" fmla="*/ 12188602 w 12192000"/>
                <a:gd name="connsiteY30-702" fmla="*/ 1178762 h 2945610"/>
                <a:gd name="connsiteX31-703" fmla="*/ 11174128 w 12192000"/>
                <a:gd name="connsiteY31-704" fmla="*/ 1767158 h 2945610"/>
                <a:gd name="connsiteX32-705" fmla="*/ 11174128 w 12192000"/>
                <a:gd name="connsiteY32-706" fmla="*/ 1180624 h 2945610"/>
                <a:gd name="connsiteX33-707" fmla="*/ 10166452 w 12192000"/>
                <a:gd name="connsiteY33-708" fmla="*/ 1765077 h 2945610"/>
                <a:gd name="connsiteX34-709" fmla="*/ 10166452 w 12192000"/>
                <a:gd name="connsiteY34-710" fmla="*/ 1769201 h 2945610"/>
                <a:gd name="connsiteX35-711" fmla="*/ 10162896 w 12192000"/>
                <a:gd name="connsiteY35-712" fmla="*/ 1767139 h 2945610"/>
                <a:gd name="connsiteX36-713" fmla="*/ 10162864 w 12192000"/>
                <a:gd name="connsiteY36-714" fmla="*/ 1767158 h 2945610"/>
                <a:gd name="connsiteX37-715" fmla="*/ 10162864 w 12192000"/>
                <a:gd name="connsiteY37-716" fmla="*/ 1767120 h 2945610"/>
                <a:gd name="connsiteX38-717" fmla="*/ 9151990 w 12192000"/>
                <a:gd name="connsiteY38-718" fmla="*/ 1180813 h 2945610"/>
                <a:gd name="connsiteX39-719" fmla="*/ 9140528 w 12192000"/>
                <a:gd name="connsiteY39-720" fmla="*/ 1187461 h 2945610"/>
                <a:gd name="connsiteX40-721" fmla="*/ 9140528 w 12192000"/>
                <a:gd name="connsiteY40-722" fmla="*/ 1184256 h 2945610"/>
                <a:gd name="connsiteX41-723" fmla="*/ 8139115 w 12192000"/>
                <a:gd name="connsiteY41-724" fmla="*/ 1765077 h 2945610"/>
                <a:gd name="connsiteX42-725" fmla="*/ 8139115 w 12192000"/>
                <a:gd name="connsiteY42-726" fmla="*/ 1769201 h 2945610"/>
                <a:gd name="connsiteX43-727" fmla="*/ 8135560 w 12192000"/>
                <a:gd name="connsiteY43-728" fmla="*/ 1767139 h 2945610"/>
                <a:gd name="connsiteX44-729" fmla="*/ 8135527 w 12192000"/>
                <a:gd name="connsiteY44-730" fmla="*/ 1767158 h 2945610"/>
                <a:gd name="connsiteX45-731" fmla="*/ 8135527 w 12192000"/>
                <a:gd name="connsiteY45-732" fmla="*/ 1767120 h 2945610"/>
                <a:gd name="connsiteX46-733" fmla="*/ 8127487 w 12192000"/>
                <a:gd name="connsiteY46-734" fmla="*/ 1762457 h 2945610"/>
                <a:gd name="connsiteX47-735" fmla="*/ 7119284 w 12192000"/>
                <a:gd name="connsiteY47-736" fmla="*/ 2347214 h 2945610"/>
                <a:gd name="connsiteX48-737" fmla="*/ 7119284 w 12192000"/>
                <a:gd name="connsiteY48-738" fmla="*/ 2355323 h 2945610"/>
                <a:gd name="connsiteX49-739" fmla="*/ 7113383 w 12192000"/>
                <a:gd name="connsiteY49-740" fmla="*/ 2351900 h 2945610"/>
                <a:gd name="connsiteX50-741" fmla="*/ 6103727 w 12192000"/>
                <a:gd name="connsiteY50-742" fmla="*/ 2937501 h 2945610"/>
                <a:gd name="connsiteX51-743" fmla="*/ 6103727 w 12192000"/>
                <a:gd name="connsiteY51-744" fmla="*/ 2945610 h 2945610"/>
                <a:gd name="connsiteX52-745" fmla="*/ 5087399 w 12192000"/>
                <a:gd name="connsiteY52-746" fmla="*/ 2356139 h 2945610"/>
                <a:gd name="connsiteX53-747" fmla="*/ 5085013 w 12192000"/>
                <a:gd name="connsiteY53-748" fmla="*/ 2357523 h 2945610"/>
                <a:gd name="connsiteX54-749" fmla="*/ 5085013 w 12192000"/>
                <a:gd name="connsiteY54-750" fmla="*/ 1185721 h 2945610"/>
                <a:gd name="connsiteX55-751" fmla="*/ 5085013 w 12192000"/>
                <a:gd name="connsiteY55-752" fmla="*/ 1183841 h 2945610"/>
                <a:gd name="connsiteX56-753" fmla="*/ 5084646 w 12192000"/>
                <a:gd name="connsiteY56-754" fmla="*/ 1184054 h 2945610"/>
                <a:gd name="connsiteX57-755" fmla="*/ 5084646 w 12192000"/>
                <a:gd name="connsiteY57-756" fmla="*/ 2361463 h 2945610"/>
                <a:gd name="connsiteX58-757" fmla="*/ 4071766 w 12192000"/>
                <a:gd name="connsiteY58-758" fmla="*/ 1773990 h 2945610"/>
                <a:gd name="connsiteX59-759" fmla="*/ 4071766 w 12192000"/>
                <a:gd name="connsiteY59-760" fmla="*/ 1774966 h 2945610"/>
                <a:gd name="connsiteX60-761" fmla="*/ 3054863 w 12192000"/>
                <a:gd name="connsiteY60-762" fmla="*/ 1185161 h 2945610"/>
                <a:gd name="connsiteX61-763" fmla="*/ 3053896 w 12192000"/>
                <a:gd name="connsiteY61-764" fmla="*/ 1185722 h 2945610"/>
                <a:gd name="connsiteX62-765" fmla="*/ 3053896 w 12192000"/>
                <a:gd name="connsiteY62-766" fmla="*/ 1184600 h 2945610"/>
                <a:gd name="connsiteX63-767" fmla="*/ 3053896 w 12192000"/>
                <a:gd name="connsiteY63-768" fmla="*/ 1184598 h 2945610"/>
                <a:gd name="connsiteX64-769" fmla="*/ 3051900 w 12192000"/>
                <a:gd name="connsiteY64-770" fmla="*/ 1183441 h 2945610"/>
                <a:gd name="connsiteX65-771" fmla="*/ 2038189 w 12192000"/>
                <a:gd name="connsiteY65-772" fmla="*/ 1771394 h 2945610"/>
                <a:gd name="connsiteX66-773" fmla="*/ 2038189 w 12192000"/>
                <a:gd name="connsiteY66-774" fmla="*/ 731839 h 2945610"/>
                <a:gd name="connsiteX67-775" fmla="*/ 2037962 w 12192000"/>
                <a:gd name="connsiteY67-776" fmla="*/ 731839 h 2945610"/>
                <a:gd name="connsiteX68-777" fmla="*/ 2037962 w 12192000"/>
                <a:gd name="connsiteY68-778" fmla="*/ 1774966 h 2945610"/>
                <a:gd name="connsiteX69-779" fmla="*/ 1021058 w 12192000"/>
                <a:gd name="connsiteY69-780" fmla="*/ 1185161 h 2945610"/>
                <a:gd name="connsiteX70-781" fmla="*/ 1020091 w 12192000"/>
                <a:gd name="connsiteY70-782" fmla="*/ 1185722 h 2945610"/>
                <a:gd name="connsiteX71-783" fmla="*/ 1017871 w 12192000"/>
                <a:gd name="connsiteY71-784" fmla="*/ 1774966 h 2945610"/>
                <a:gd name="connsiteX72-785" fmla="*/ 967 w 12192000"/>
                <a:gd name="connsiteY72-786" fmla="*/ 1185161 h 2945610"/>
                <a:gd name="connsiteX73-787" fmla="*/ 0 w 12192000"/>
                <a:gd name="connsiteY73-788" fmla="*/ 1185722 h 2945610"/>
                <a:gd name="connsiteX74-789" fmla="*/ 0 w 12192000"/>
                <a:gd name="connsiteY74-790" fmla="*/ 4990 h 2945610"/>
                <a:gd name="connsiteX75-791" fmla="*/ 22515 w 12192000"/>
                <a:gd name="connsiteY75-792" fmla="*/ 18049 h 2945610"/>
                <a:gd name="connsiteX76-793" fmla="*/ 1017871 w 12192000"/>
                <a:gd name="connsiteY76-794" fmla="*/ 18049 h 2945610"/>
                <a:gd name="connsiteX77-795" fmla="*/ 1020091 w 12192000"/>
                <a:gd name="connsiteY77-796" fmla="*/ 4990 h 2945610"/>
                <a:gd name="connsiteX78-797" fmla="*/ 1042606 w 12192000"/>
                <a:gd name="connsiteY78-798" fmla="*/ 18049 h 2945610"/>
                <a:gd name="connsiteX79-799" fmla="*/ 2037961 w 12192000"/>
                <a:gd name="connsiteY79-800" fmla="*/ 18049 h 2945610"/>
                <a:gd name="connsiteX80-801" fmla="*/ 2037961 w 12192000"/>
                <a:gd name="connsiteY80-802" fmla="*/ 287339 h 2945610"/>
                <a:gd name="connsiteX81-803" fmla="*/ 2037963 w 12192000"/>
                <a:gd name="connsiteY81-804" fmla="*/ 287339 h 2945610"/>
                <a:gd name="connsiteX82-805" fmla="*/ 2037963 w 12192000"/>
                <a:gd name="connsiteY82-806" fmla="*/ 18048 h 2945610"/>
                <a:gd name="connsiteX83-807" fmla="*/ 3033319 w 12192000"/>
                <a:gd name="connsiteY83-808" fmla="*/ 18048 h 2945610"/>
                <a:gd name="connsiteX84-809" fmla="*/ 3053896 w 12192000"/>
                <a:gd name="connsiteY84-810" fmla="*/ 6114 h 2945610"/>
                <a:gd name="connsiteX85-811" fmla="*/ 3053896 w 12192000"/>
                <a:gd name="connsiteY85-812" fmla="*/ 4990 h 2945610"/>
                <a:gd name="connsiteX86-813" fmla="*/ 3054864 w 12192000"/>
                <a:gd name="connsiteY86-814" fmla="*/ 5552 h 2945610"/>
                <a:gd name="connsiteX87-815" fmla="*/ 3055833 w 12192000"/>
                <a:gd name="connsiteY87-816" fmla="*/ 4990 h 2945610"/>
                <a:gd name="connsiteX88-817" fmla="*/ 3055833 w 12192000"/>
                <a:gd name="connsiteY88-818" fmla="*/ 6114 h 2945610"/>
                <a:gd name="connsiteX89-819" fmla="*/ 3076411 w 12192000"/>
                <a:gd name="connsiteY89-820" fmla="*/ 18049 h 2945610"/>
                <a:gd name="connsiteX90-821" fmla="*/ 4071766 w 12192000"/>
                <a:gd name="connsiteY90-822" fmla="*/ 18049 h 2945610"/>
                <a:gd name="connsiteX91-823" fmla="*/ 4071766 w 12192000"/>
                <a:gd name="connsiteY91-824" fmla="*/ 287339 h 2945610"/>
                <a:gd name="connsiteX92-825" fmla="*/ 4071768 w 12192000"/>
                <a:gd name="connsiteY92-826" fmla="*/ 287339 h 2945610"/>
                <a:gd name="connsiteX93-827" fmla="*/ 4071768 w 12192000"/>
                <a:gd name="connsiteY93-828" fmla="*/ 18048 h 2945610"/>
                <a:gd name="connsiteX94-829" fmla="*/ 5067121 w 12192000"/>
                <a:gd name="connsiteY94-830" fmla="*/ 18048 h 2945610"/>
                <a:gd name="connsiteX95-831" fmla="*/ 5085013 w 12192000"/>
                <a:gd name="connsiteY95-832" fmla="*/ 7671 h 2945610"/>
                <a:gd name="connsiteX96-833" fmla="*/ 5085013 w 12192000"/>
                <a:gd name="connsiteY96-834" fmla="*/ 4989 h 2945610"/>
                <a:gd name="connsiteX97-835" fmla="*/ 5087325 w 12192000"/>
                <a:gd name="connsiteY97-836" fmla="*/ 6330 h 2945610"/>
                <a:gd name="connsiteX98-837" fmla="*/ 5089635 w 12192000"/>
                <a:gd name="connsiteY98-838" fmla="*/ 4990 h 2945610"/>
                <a:gd name="connsiteX99-839" fmla="*/ 5089635 w 12192000"/>
                <a:gd name="connsiteY99-840" fmla="*/ 7670 h 2945610"/>
                <a:gd name="connsiteX100-841" fmla="*/ 5107529 w 12192000"/>
                <a:gd name="connsiteY100-842" fmla="*/ 18048 h 2945610"/>
                <a:gd name="connsiteX101-843" fmla="*/ 6102885 w 12192000"/>
                <a:gd name="connsiteY101-844" fmla="*/ 18048 h 2945610"/>
                <a:gd name="connsiteX102-845" fmla="*/ 6102885 w 12192000"/>
                <a:gd name="connsiteY102-846" fmla="*/ 18049 h 2945610"/>
                <a:gd name="connsiteX103-847" fmla="*/ 7088165 w 12192000"/>
                <a:gd name="connsiteY103-848" fmla="*/ 18049 h 2945610"/>
                <a:gd name="connsiteX104-849" fmla="*/ 7119284 w 12192000"/>
                <a:gd name="connsiteY104-850" fmla="*/ 0 h 2945610"/>
                <a:gd name="connsiteX0-851" fmla="*/ 4071766 w 12192000"/>
                <a:gd name="connsiteY0-852" fmla="*/ 731839 h 2945610"/>
                <a:gd name="connsiteX1-853" fmla="*/ 4071766 w 12192000"/>
                <a:gd name="connsiteY1-854" fmla="*/ 1768203 h 2945610"/>
                <a:gd name="connsiteX2-855" fmla="*/ 4071994 w 12192000"/>
                <a:gd name="connsiteY2-856" fmla="*/ 1768071 h 2945610"/>
                <a:gd name="connsiteX3-857" fmla="*/ 4071994 w 12192000"/>
                <a:gd name="connsiteY3-858" fmla="*/ 731839 h 2945610"/>
                <a:gd name="connsiteX4-859" fmla="*/ 4071766 w 12192000"/>
                <a:gd name="connsiteY4-860" fmla="*/ 731839 h 2945610"/>
                <a:gd name="connsiteX5-861" fmla="*/ 7119284 w 12192000"/>
                <a:gd name="connsiteY5-862" fmla="*/ 0 h 2945610"/>
                <a:gd name="connsiteX6-863" fmla="*/ 7119284 w 12192000"/>
                <a:gd name="connsiteY6-864" fmla="*/ 10263 h 2945610"/>
                <a:gd name="connsiteX7-865" fmla="*/ 7132707 w 12192000"/>
                <a:gd name="connsiteY7-866" fmla="*/ 18048 h 2945610"/>
                <a:gd name="connsiteX8-867" fmla="*/ 8131064 w 12192000"/>
                <a:gd name="connsiteY8-868" fmla="*/ 18048 h 2945610"/>
                <a:gd name="connsiteX9-869" fmla="*/ 8131064 w 12192000"/>
                <a:gd name="connsiteY9-870" fmla="*/ 287339 h 2945610"/>
                <a:gd name="connsiteX10-871" fmla="*/ 8135528 w 12192000"/>
                <a:gd name="connsiteY10-872" fmla="*/ 287339 h 2945610"/>
                <a:gd name="connsiteX11-873" fmla="*/ 8135528 w 12192000"/>
                <a:gd name="connsiteY11-874" fmla="*/ 18048 h 2945610"/>
                <a:gd name="connsiteX12-875" fmla="*/ 9122282 w 12192000"/>
                <a:gd name="connsiteY12-876" fmla="*/ 18048 h 2945610"/>
                <a:gd name="connsiteX13-877" fmla="*/ 9140528 w 12192000"/>
                <a:gd name="connsiteY13-878" fmla="*/ 7464 h 2945610"/>
                <a:gd name="connsiteX14-879" fmla="*/ 9140528 w 12192000"/>
                <a:gd name="connsiteY14-880" fmla="*/ 6729 h 2945610"/>
                <a:gd name="connsiteX15-881" fmla="*/ 9141162 w 12192000"/>
                <a:gd name="connsiteY15-882" fmla="*/ 7097 h 2945610"/>
                <a:gd name="connsiteX16-883" fmla="*/ 9153398 w 12192000"/>
                <a:gd name="connsiteY16-884" fmla="*/ 0 h 2945610"/>
                <a:gd name="connsiteX17-885" fmla="*/ 9153398 w 12192000"/>
                <a:gd name="connsiteY17-886" fmla="*/ 14193 h 2945610"/>
                <a:gd name="connsiteX18-887" fmla="*/ 9160044 w 12192000"/>
                <a:gd name="connsiteY18-888" fmla="*/ 18048 h 2945610"/>
                <a:gd name="connsiteX19-889" fmla="*/ 10158400 w 12192000"/>
                <a:gd name="connsiteY19-890" fmla="*/ 18048 h 2945610"/>
                <a:gd name="connsiteX20-891" fmla="*/ 10158400 w 12192000"/>
                <a:gd name="connsiteY20-892" fmla="*/ 287339 h 2945610"/>
                <a:gd name="connsiteX21-893" fmla="*/ 10162864 w 12192000"/>
                <a:gd name="connsiteY21-894" fmla="*/ 287339 h 2945610"/>
                <a:gd name="connsiteX22-895" fmla="*/ 10162864 w 12192000"/>
                <a:gd name="connsiteY22-896" fmla="*/ 18048 h 2945610"/>
                <a:gd name="connsiteX23-897" fmla="*/ 11149618 w 12192000"/>
                <a:gd name="connsiteY23-898" fmla="*/ 18048 h 2945610"/>
                <a:gd name="connsiteX24-899" fmla="*/ 11180734 w 12192000"/>
                <a:gd name="connsiteY24-900" fmla="*/ 0 h 2945610"/>
                <a:gd name="connsiteX25-901" fmla="*/ 11180734 w 12192000"/>
                <a:gd name="connsiteY25-902" fmla="*/ 18048 h 2945610"/>
                <a:gd name="connsiteX26-903" fmla="*/ 12160884 w 12192000"/>
                <a:gd name="connsiteY26-904" fmla="*/ 18048 h 2945610"/>
                <a:gd name="connsiteX27-905" fmla="*/ 12192000 w 12192000"/>
                <a:gd name="connsiteY27-906" fmla="*/ 0 h 2945610"/>
                <a:gd name="connsiteX28-907" fmla="*/ 12192000 w 12192000"/>
                <a:gd name="connsiteY28-908" fmla="*/ 1176792 h 2945610"/>
                <a:gd name="connsiteX29-909" fmla="*/ 12192000 w 12192000"/>
                <a:gd name="connsiteY29-910" fmla="*/ 1180732 h 2945610"/>
                <a:gd name="connsiteX30-911" fmla="*/ 12188602 w 12192000"/>
                <a:gd name="connsiteY30-912" fmla="*/ 1178762 h 2945610"/>
                <a:gd name="connsiteX31-913" fmla="*/ 11174128 w 12192000"/>
                <a:gd name="connsiteY31-914" fmla="*/ 1767158 h 2945610"/>
                <a:gd name="connsiteX32-915" fmla="*/ 11174128 w 12192000"/>
                <a:gd name="connsiteY32-916" fmla="*/ 1180624 h 2945610"/>
                <a:gd name="connsiteX33-917" fmla="*/ 10166452 w 12192000"/>
                <a:gd name="connsiteY33-918" fmla="*/ 1765077 h 2945610"/>
                <a:gd name="connsiteX34-919" fmla="*/ 10166452 w 12192000"/>
                <a:gd name="connsiteY34-920" fmla="*/ 1769201 h 2945610"/>
                <a:gd name="connsiteX35-921" fmla="*/ 10162896 w 12192000"/>
                <a:gd name="connsiteY35-922" fmla="*/ 1767139 h 2945610"/>
                <a:gd name="connsiteX36-923" fmla="*/ 10162864 w 12192000"/>
                <a:gd name="connsiteY36-924" fmla="*/ 1767158 h 2945610"/>
                <a:gd name="connsiteX37-925" fmla="*/ 10162864 w 12192000"/>
                <a:gd name="connsiteY37-926" fmla="*/ 1767120 h 2945610"/>
                <a:gd name="connsiteX38-927" fmla="*/ 9151990 w 12192000"/>
                <a:gd name="connsiteY38-928" fmla="*/ 1180813 h 2945610"/>
                <a:gd name="connsiteX39-929" fmla="*/ 9140528 w 12192000"/>
                <a:gd name="connsiteY39-930" fmla="*/ 1187461 h 2945610"/>
                <a:gd name="connsiteX40-931" fmla="*/ 9140528 w 12192000"/>
                <a:gd name="connsiteY40-932" fmla="*/ 1184256 h 2945610"/>
                <a:gd name="connsiteX41-933" fmla="*/ 8139115 w 12192000"/>
                <a:gd name="connsiteY41-934" fmla="*/ 1765077 h 2945610"/>
                <a:gd name="connsiteX42-935" fmla="*/ 8139115 w 12192000"/>
                <a:gd name="connsiteY42-936" fmla="*/ 1769201 h 2945610"/>
                <a:gd name="connsiteX43-937" fmla="*/ 8135560 w 12192000"/>
                <a:gd name="connsiteY43-938" fmla="*/ 1767139 h 2945610"/>
                <a:gd name="connsiteX44-939" fmla="*/ 8135527 w 12192000"/>
                <a:gd name="connsiteY44-940" fmla="*/ 1767158 h 2945610"/>
                <a:gd name="connsiteX45-941" fmla="*/ 8135527 w 12192000"/>
                <a:gd name="connsiteY45-942" fmla="*/ 1767120 h 2945610"/>
                <a:gd name="connsiteX46-943" fmla="*/ 8127487 w 12192000"/>
                <a:gd name="connsiteY46-944" fmla="*/ 1762457 h 2945610"/>
                <a:gd name="connsiteX47-945" fmla="*/ 7119284 w 12192000"/>
                <a:gd name="connsiteY47-946" fmla="*/ 2347214 h 2945610"/>
                <a:gd name="connsiteX48-947" fmla="*/ 7119284 w 12192000"/>
                <a:gd name="connsiteY48-948" fmla="*/ 2355323 h 2945610"/>
                <a:gd name="connsiteX49-949" fmla="*/ 7113383 w 12192000"/>
                <a:gd name="connsiteY49-950" fmla="*/ 2351900 h 2945610"/>
                <a:gd name="connsiteX50-951" fmla="*/ 6103727 w 12192000"/>
                <a:gd name="connsiteY50-952" fmla="*/ 2937501 h 2945610"/>
                <a:gd name="connsiteX51-953" fmla="*/ 6103727 w 12192000"/>
                <a:gd name="connsiteY51-954" fmla="*/ 2945610 h 2945610"/>
                <a:gd name="connsiteX52-955" fmla="*/ 5087399 w 12192000"/>
                <a:gd name="connsiteY52-956" fmla="*/ 2356139 h 2945610"/>
                <a:gd name="connsiteX53-957" fmla="*/ 5085013 w 12192000"/>
                <a:gd name="connsiteY53-958" fmla="*/ 2357523 h 2945610"/>
                <a:gd name="connsiteX54-959" fmla="*/ 5085013 w 12192000"/>
                <a:gd name="connsiteY54-960" fmla="*/ 1185721 h 2945610"/>
                <a:gd name="connsiteX55-961" fmla="*/ 5085013 w 12192000"/>
                <a:gd name="connsiteY55-962" fmla="*/ 1183841 h 2945610"/>
                <a:gd name="connsiteX56-963" fmla="*/ 5084646 w 12192000"/>
                <a:gd name="connsiteY56-964" fmla="*/ 1184054 h 2945610"/>
                <a:gd name="connsiteX57-965" fmla="*/ 5084646 w 12192000"/>
                <a:gd name="connsiteY57-966" fmla="*/ 2361463 h 2945610"/>
                <a:gd name="connsiteX58-967" fmla="*/ 4071766 w 12192000"/>
                <a:gd name="connsiteY58-968" fmla="*/ 1773990 h 2945610"/>
                <a:gd name="connsiteX59-969" fmla="*/ 4071766 w 12192000"/>
                <a:gd name="connsiteY59-970" fmla="*/ 1774966 h 2945610"/>
                <a:gd name="connsiteX60-971" fmla="*/ 3054863 w 12192000"/>
                <a:gd name="connsiteY60-972" fmla="*/ 1185161 h 2945610"/>
                <a:gd name="connsiteX61-973" fmla="*/ 3053896 w 12192000"/>
                <a:gd name="connsiteY61-974" fmla="*/ 1185722 h 2945610"/>
                <a:gd name="connsiteX62-975" fmla="*/ 3053896 w 12192000"/>
                <a:gd name="connsiteY62-976" fmla="*/ 1184600 h 2945610"/>
                <a:gd name="connsiteX63-977" fmla="*/ 3053896 w 12192000"/>
                <a:gd name="connsiteY63-978" fmla="*/ 1184598 h 2945610"/>
                <a:gd name="connsiteX64-979" fmla="*/ 3051900 w 12192000"/>
                <a:gd name="connsiteY64-980" fmla="*/ 1183441 h 2945610"/>
                <a:gd name="connsiteX65-981" fmla="*/ 2038189 w 12192000"/>
                <a:gd name="connsiteY65-982" fmla="*/ 1771394 h 2945610"/>
                <a:gd name="connsiteX66-983" fmla="*/ 2038189 w 12192000"/>
                <a:gd name="connsiteY66-984" fmla="*/ 731839 h 2945610"/>
                <a:gd name="connsiteX67-985" fmla="*/ 2037962 w 12192000"/>
                <a:gd name="connsiteY67-986" fmla="*/ 1774966 h 2945610"/>
                <a:gd name="connsiteX68-987" fmla="*/ 1021058 w 12192000"/>
                <a:gd name="connsiteY68-988" fmla="*/ 1185161 h 2945610"/>
                <a:gd name="connsiteX69-989" fmla="*/ 1020091 w 12192000"/>
                <a:gd name="connsiteY69-990" fmla="*/ 1185722 h 2945610"/>
                <a:gd name="connsiteX70-991" fmla="*/ 1017871 w 12192000"/>
                <a:gd name="connsiteY70-992" fmla="*/ 1774966 h 2945610"/>
                <a:gd name="connsiteX71-993" fmla="*/ 967 w 12192000"/>
                <a:gd name="connsiteY71-994" fmla="*/ 1185161 h 2945610"/>
                <a:gd name="connsiteX72-995" fmla="*/ 0 w 12192000"/>
                <a:gd name="connsiteY72-996" fmla="*/ 1185722 h 2945610"/>
                <a:gd name="connsiteX73-997" fmla="*/ 0 w 12192000"/>
                <a:gd name="connsiteY73-998" fmla="*/ 4990 h 2945610"/>
                <a:gd name="connsiteX74-999" fmla="*/ 22515 w 12192000"/>
                <a:gd name="connsiteY74-1000" fmla="*/ 18049 h 2945610"/>
                <a:gd name="connsiteX75-1001" fmla="*/ 1017871 w 12192000"/>
                <a:gd name="connsiteY75-1002" fmla="*/ 18049 h 2945610"/>
                <a:gd name="connsiteX76-1003" fmla="*/ 1020091 w 12192000"/>
                <a:gd name="connsiteY76-1004" fmla="*/ 4990 h 2945610"/>
                <a:gd name="connsiteX77-1005" fmla="*/ 1042606 w 12192000"/>
                <a:gd name="connsiteY77-1006" fmla="*/ 18049 h 2945610"/>
                <a:gd name="connsiteX78-1007" fmla="*/ 2037961 w 12192000"/>
                <a:gd name="connsiteY78-1008" fmla="*/ 18049 h 2945610"/>
                <a:gd name="connsiteX79-1009" fmla="*/ 2037961 w 12192000"/>
                <a:gd name="connsiteY79-1010" fmla="*/ 287339 h 2945610"/>
                <a:gd name="connsiteX80-1011" fmla="*/ 2037963 w 12192000"/>
                <a:gd name="connsiteY80-1012" fmla="*/ 287339 h 2945610"/>
                <a:gd name="connsiteX81-1013" fmla="*/ 2037963 w 12192000"/>
                <a:gd name="connsiteY81-1014" fmla="*/ 18048 h 2945610"/>
                <a:gd name="connsiteX82-1015" fmla="*/ 3033319 w 12192000"/>
                <a:gd name="connsiteY82-1016" fmla="*/ 18048 h 2945610"/>
                <a:gd name="connsiteX83-1017" fmla="*/ 3053896 w 12192000"/>
                <a:gd name="connsiteY83-1018" fmla="*/ 6114 h 2945610"/>
                <a:gd name="connsiteX84-1019" fmla="*/ 3053896 w 12192000"/>
                <a:gd name="connsiteY84-1020" fmla="*/ 4990 h 2945610"/>
                <a:gd name="connsiteX85-1021" fmla="*/ 3054864 w 12192000"/>
                <a:gd name="connsiteY85-1022" fmla="*/ 5552 h 2945610"/>
                <a:gd name="connsiteX86-1023" fmla="*/ 3055833 w 12192000"/>
                <a:gd name="connsiteY86-1024" fmla="*/ 4990 h 2945610"/>
                <a:gd name="connsiteX87-1025" fmla="*/ 3055833 w 12192000"/>
                <a:gd name="connsiteY87-1026" fmla="*/ 6114 h 2945610"/>
                <a:gd name="connsiteX88-1027" fmla="*/ 3076411 w 12192000"/>
                <a:gd name="connsiteY88-1028" fmla="*/ 18049 h 2945610"/>
                <a:gd name="connsiteX89-1029" fmla="*/ 4071766 w 12192000"/>
                <a:gd name="connsiteY89-1030" fmla="*/ 18049 h 2945610"/>
                <a:gd name="connsiteX90-1031" fmla="*/ 4071766 w 12192000"/>
                <a:gd name="connsiteY90-1032" fmla="*/ 287339 h 2945610"/>
                <a:gd name="connsiteX91-1033" fmla="*/ 4071768 w 12192000"/>
                <a:gd name="connsiteY91-1034" fmla="*/ 287339 h 2945610"/>
                <a:gd name="connsiteX92-1035" fmla="*/ 4071768 w 12192000"/>
                <a:gd name="connsiteY92-1036" fmla="*/ 18048 h 2945610"/>
                <a:gd name="connsiteX93-1037" fmla="*/ 5067121 w 12192000"/>
                <a:gd name="connsiteY93-1038" fmla="*/ 18048 h 2945610"/>
                <a:gd name="connsiteX94-1039" fmla="*/ 5085013 w 12192000"/>
                <a:gd name="connsiteY94-1040" fmla="*/ 7671 h 2945610"/>
                <a:gd name="connsiteX95-1041" fmla="*/ 5085013 w 12192000"/>
                <a:gd name="connsiteY95-1042" fmla="*/ 4989 h 2945610"/>
                <a:gd name="connsiteX96-1043" fmla="*/ 5087325 w 12192000"/>
                <a:gd name="connsiteY96-1044" fmla="*/ 6330 h 2945610"/>
                <a:gd name="connsiteX97-1045" fmla="*/ 5089635 w 12192000"/>
                <a:gd name="connsiteY97-1046" fmla="*/ 4990 h 2945610"/>
                <a:gd name="connsiteX98-1047" fmla="*/ 5089635 w 12192000"/>
                <a:gd name="connsiteY98-1048" fmla="*/ 7670 h 2945610"/>
                <a:gd name="connsiteX99-1049" fmla="*/ 5107529 w 12192000"/>
                <a:gd name="connsiteY99-1050" fmla="*/ 18048 h 2945610"/>
                <a:gd name="connsiteX100-1051" fmla="*/ 6102885 w 12192000"/>
                <a:gd name="connsiteY100-1052" fmla="*/ 18048 h 2945610"/>
                <a:gd name="connsiteX101-1053" fmla="*/ 6102885 w 12192000"/>
                <a:gd name="connsiteY101-1054" fmla="*/ 18049 h 2945610"/>
                <a:gd name="connsiteX102-1055" fmla="*/ 7088165 w 12192000"/>
                <a:gd name="connsiteY102-1056" fmla="*/ 18049 h 2945610"/>
                <a:gd name="connsiteX103-1057" fmla="*/ 7119284 w 12192000"/>
                <a:gd name="connsiteY103-1058" fmla="*/ 0 h 2945610"/>
                <a:gd name="connsiteX0-1059" fmla="*/ 4071994 w 12192000"/>
                <a:gd name="connsiteY0-1060" fmla="*/ 731839 h 2945610"/>
                <a:gd name="connsiteX1-1061" fmla="*/ 4071766 w 12192000"/>
                <a:gd name="connsiteY1-1062" fmla="*/ 1768203 h 2945610"/>
                <a:gd name="connsiteX2-1063" fmla="*/ 4071994 w 12192000"/>
                <a:gd name="connsiteY2-1064" fmla="*/ 1768071 h 2945610"/>
                <a:gd name="connsiteX3-1065" fmla="*/ 4071994 w 12192000"/>
                <a:gd name="connsiteY3-1066" fmla="*/ 731839 h 2945610"/>
                <a:gd name="connsiteX4-1067" fmla="*/ 7119284 w 12192000"/>
                <a:gd name="connsiteY4-1068" fmla="*/ 0 h 2945610"/>
                <a:gd name="connsiteX5-1069" fmla="*/ 7119284 w 12192000"/>
                <a:gd name="connsiteY5-1070" fmla="*/ 10263 h 2945610"/>
                <a:gd name="connsiteX6-1071" fmla="*/ 7132707 w 12192000"/>
                <a:gd name="connsiteY6-1072" fmla="*/ 18048 h 2945610"/>
                <a:gd name="connsiteX7-1073" fmla="*/ 8131064 w 12192000"/>
                <a:gd name="connsiteY7-1074" fmla="*/ 18048 h 2945610"/>
                <a:gd name="connsiteX8-1075" fmla="*/ 8131064 w 12192000"/>
                <a:gd name="connsiteY8-1076" fmla="*/ 287339 h 2945610"/>
                <a:gd name="connsiteX9-1077" fmla="*/ 8135528 w 12192000"/>
                <a:gd name="connsiteY9-1078" fmla="*/ 287339 h 2945610"/>
                <a:gd name="connsiteX10-1079" fmla="*/ 8135528 w 12192000"/>
                <a:gd name="connsiteY10-1080" fmla="*/ 18048 h 2945610"/>
                <a:gd name="connsiteX11-1081" fmla="*/ 9122282 w 12192000"/>
                <a:gd name="connsiteY11-1082" fmla="*/ 18048 h 2945610"/>
                <a:gd name="connsiteX12-1083" fmla="*/ 9140528 w 12192000"/>
                <a:gd name="connsiteY12-1084" fmla="*/ 7464 h 2945610"/>
                <a:gd name="connsiteX13-1085" fmla="*/ 9140528 w 12192000"/>
                <a:gd name="connsiteY13-1086" fmla="*/ 6729 h 2945610"/>
                <a:gd name="connsiteX14-1087" fmla="*/ 9141162 w 12192000"/>
                <a:gd name="connsiteY14-1088" fmla="*/ 7097 h 2945610"/>
                <a:gd name="connsiteX15-1089" fmla="*/ 9153398 w 12192000"/>
                <a:gd name="connsiteY15-1090" fmla="*/ 0 h 2945610"/>
                <a:gd name="connsiteX16-1091" fmla="*/ 9153398 w 12192000"/>
                <a:gd name="connsiteY16-1092" fmla="*/ 14193 h 2945610"/>
                <a:gd name="connsiteX17-1093" fmla="*/ 9160044 w 12192000"/>
                <a:gd name="connsiteY17-1094" fmla="*/ 18048 h 2945610"/>
                <a:gd name="connsiteX18-1095" fmla="*/ 10158400 w 12192000"/>
                <a:gd name="connsiteY18-1096" fmla="*/ 18048 h 2945610"/>
                <a:gd name="connsiteX19-1097" fmla="*/ 10158400 w 12192000"/>
                <a:gd name="connsiteY19-1098" fmla="*/ 287339 h 2945610"/>
                <a:gd name="connsiteX20-1099" fmla="*/ 10162864 w 12192000"/>
                <a:gd name="connsiteY20-1100" fmla="*/ 287339 h 2945610"/>
                <a:gd name="connsiteX21-1101" fmla="*/ 10162864 w 12192000"/>
                <a:gd name="connsiteY21-1102" fmla="*/ 18048 h 2945610"/>
                <a:gd name="connsiteX22-1103" fmla="*/ 11149618 w 12192000"/>
                <a:gd name="connsiteY22-1104" fmla="*/ 18048 h 2945610"/>
                <a:gd name="connsiteX23-1105" fmla="*/ 11180734 w 12192000"/>
                <a:gd name="connsiteY23-1106" fmla="*/ 0 h 2945610"/>
                <a:gd name="connsiteX24-1107" fmla="*/ 11180734 w 12192000"/>
                <a:gd name="connsiteY24-1108" fmla="*/ 18048 h 2945610"/>
                <a:gd name="connsiteX25-1109" fmla="*/ 12160884 w 12192000"/>
                <a:gd name="connsiteY25-1110" fmla="*/ 18048 h 2945610"/>
                <a:gd name="connsiteX26-1111" fmla="*/ 12192000 w 12192000"/>
                <a:gd name="connsiteY26-1112" fmla="*/ 0 h 2945610"/>
                <a:gd name="connsiteX27-1113" fmla="*/ 12192000 w 12192000"/>
                <a:gd name="connsiteY27-1114" fmla="*/ 1176792 h 2945610"/>
                <a:gd name="connsiteX28-1115" fmla="*/ 12192000 w 12192000"/>
                <a:gd name="connsiteY28-1116" fmla="*/ 1180732 h 2945610"/>
                <a:gd name="connsiteX29-1117" fmla="*/ 12188602 w 12192000"/>
                <a:gd name="connsiteY29-1118" fmla="*/ 1178762 h 2945610"/>
                <a:gd name="connsiteX30-1119" fmla="*/ 11174128 w 12192000"/>
                <a:gd name="connsiteY30-1120" fmla="*/ 1767158 h 2945610"/>
                <a:gd name="connsiteX31-1121" fmla="*/ 11174128 w 12192000"/>
                <a:gd name="connsiteY31-1122" fmla="*/ 1180624 h 2945610"/>
                <a:gd name="connsiteX32-1123" fmla="*/ 10166452 w 12192000"/>
                <a:gd name="connsiteY32-1124" fmla="*/ 1765077 h 2945610"/>
                <a:gd name="connsiteX33-1125" fmla="*/ 10166452 w 12192000"/>
                <a:gd name="connsiteY33-1126" fmla="*/ 1769201 h 2945610"/>
                <a:gd name="connsiteX34-1127" fmla="*/ 10162896 w 12192000"/>
                <a:gd name="connsiteY34-1128" fmla="*/ 1767139 h 2945610"/>
                <a:gd name="connsiteX35-1129" fmla="*/ 10162864 w 12192000"/>
                <a:gd name="connsiteY35-1130" fmla="*/ 1767158 h 2945610"/>
                <a:gd name="connsiteX36-1131" fmla="*/ 10162864 w 12192000"/>
                <a:gd name="connsiteY36-1132" fmla="*/ 1767120 h 2945610"/>
                <a:gd name="connsiteX37-1133" fmla="*/ 9151990 w 12192000"/>
                <a:gd name="connsiteY37-1134" fmla="*/ 1180813 h 2945610"/>
                <a:gd name="connsiteX38-1135" fmla="*/ 9140528 w 12192000"/>
                <a:gd name="connsiteY38-1136" fmla="*/ 1187461 h 2945610"/>
                <a:gd name="connsiteX39-1137" fmla="*/ 9140528 w 12192000"/>
                <a:gd name="connsiteY39-1138" fmla="*/ 1184256 h 2945610"/>
                <a:gd name="connsiteX40-1139" fmla="*/ 8139115 w 12192000"/>
                <a:gd name="connsiteY40-1140" fmla="*/ 1765077 h 2945610"/>
                <a:gd name="connsiteX41-1141" fmla="*/ 8139115 w 12192000"/>
                <a:gd name="connsiteY41-1142" fmla="*/ 1769201 h 2945610"/>
                <a:gd name="connsiteX42-1143" fmla="*/ 8135560 w 12192000"/>
                <a:gd name="connsiteY42-1144" fmla="*/ 1767139 h 2945610"/>
                <a:gd name="connsiteX43-1145" fmla="*/ 8135527 w 12192000"/>
                <a:gd name="connsiteY43-1146" fmla="*/ 1767158 h 2945610"/>
                <a:gd name="connsiteX44-1147" fmla="*/ 8135527 w 12192000"/>
                <a:gd name="connsiteY44-1148" fmla="*/ 1767120 h 2945610"/>
                <a:gd name="connsiteX45-1149" fmla="*/ 8127487 w 12192000"/>
                <a:gd name="connsiteY45-1150" fmla="*/ 1762457 h 2945610"/>
                <a:gd name="connsiteX46-1151" fmla="*/ 7119284 w 12192000"/>
                <a:gd name="connsiteY46-1152" fmla="*/ 2347214 h 2945610"/>
                <a:gd name="connsiteX47-1153" fmla="*/ 7119284 w 12192000"/>
                <a:gd name="connsiteY47-1154" fmla="*/ 2355323 h 2945610"/>
                <a:gd name="connsiteX48-1155" fmla="*/ 7113383 w 12192000"/>
                <a:gd name="connsiteY48-1156" fmla="*/ 2351900 h 2945610"/>
                <a:gd name="connsiteX49-1157" fmla="*/ 6103727 w 12192000"/>
                <a:gd name="connsiteY49-1158" fmla="*/ 2937501 h 2945610"/>
                <a:gd name="connsiteX50-1159" fmla="*/ 6103727 w 12192000"/>
                <a:gd name="connsiteY50-1160" fmla="*/ 2945610 h 2945610"/>
                <a:gd name="connsiteX51-1161" fmla="*/ 5087399 w 12192000"/>
                <a:gd name="connsiteY51-1162" fmla="*/ 2356139 h 2945610"/>
                <a:gd name="connsiteX52-1163" fmla="*/ 5085013 w 12192000"/>
                <a:gd name="connsiteY52-1164" fmla="*/ 2357523 h 2945610"/>
                <a:gd name="connsiteX53-1165" fmla="*/ 5085013 w 12192000"/>
                <a:gd name="connsiteY53-1166" fmla="*/ 1185721 h 2945610"/>
                <a:gd name="connsiteX54-1167" fmla="*/ 5085013 w 12192000"/>
                <a:gd name="connsiteY54-1168" fmla="*/ 1183841 h 2945610"/>
                <a:gd name="connsiteX55-1169" fmla="*/ 5084646 w 12192000"/>
                <a:gd name="connsiteY55-1170" fmla="*/ 1184054 h 2945610"/>
                <a:gd name="connsiteX56-1171" fmla="*/ 5084646 w 12192000"/>
                <a:gd name="connsiteY56-1172" fmla="*/ 2361463 h 2945610"/>
                <a:gd name="connsiteX57-1173" fmla="*/ 4071766 w 12192000"/>
                <a:gd name="connsiteY57-1174" fmla="*/ 1773990 h 2945610"/>
                <a:gd name="connsiteX58-1175" fmla="*/ 4071766 w 12192000"/>
                <a:gd name="connsiteY58-1176" fmla="*/ 1774966 h 2945610"/>
                <a:gd name="connsiteX59-1177" fmla="*/ 3054863 w 12192000"/>
                <a:gd name="connsiteY59-1178" fmla="*/ 1185161 h 2945610"/>
                <a:gd name="connsiteX60-1179" fmla="*/ 3053896 w 12192000"/>
                <a:gd name="connsiteY60-1180" fmla="*/ 1185722 h 2945610"/>
                <a:gd name="connsiteX61-1181" fmla="*/ 3053896 w 12192000"/>
                <a:gd name="connsiteY61-1182" fmla="*/ 1184600 h 2945610"/>
                <a:gd name="connsiteX62-1183" fmla="*/ 3053896 w 12192000"/>
                <a:gd name="connsiteY62-1184" fmla="*/ 1184598 h 2945610"/>
                <a:gd name="connsiteX63-1185" fmla="*/ 3051900 w 12192000"/>
                <a:gd name="connsiteY63-1186" fmla="*/ 1183441 h 2945610"/>
                <a:gd name="connsiteX64-1187" fmla="*/ 2038189 w 12192000"/>
                <a:gd name="connsiteY64-1188" fmla="*/ 1771394 h 2945610"/>
                <a:gd name="connsiteX65-1189" fmla="*/ 2038189 w 12192000"/>
                <a:gd name="connsiteY65-1190" fmla="*/ 731839 h 2945610"/>
                <a:gd name="connsiteX66-1191" fmla="*/ 2037962 w 12192000"/>
                <a:gd name="connsiteY66-1192" fmla="*/ 1774966 h 2945610"/>
                <a:gd name="connsiteX67-1193" fmla="*/ 1021058 w 12192000"/>
                <a:gd name="connsiteY67-1194" fmla="*/ 1185161 h 2945610"/>
                <a:gd name="connsiteX68-1195" fmla="*/ 1020091 w 12192000"/>
                <a:gd name="connsiteY68-1196" fmla="*/ 1185722 h 2945610"/>
                <a:gd name="connsiteX69-1197" fmla="*/ 1017871 w 12192000"/>
                <a:gd name="connsiteY69-1198" fmla="*/ 1774966 h 2945610"/>
                <a:gd name="connsiteX70-1199" fmla="*/ 967 w 12192000"/>
                <a:gd name="connsiteY70-1200" fmla="*/ 1185161 h 2945610"/>
                <a:gd name="connsiteX71-1201" fmla="*/ 0 w 12192000"/>
                <a:gd name="connsiteY71-1202" fmla="*/ 1185722 h 2945610"/>
                <a:gd name="connsiteX72-1203" fmla="*/ 0 w 12192000"/>
                <a:gd name="connsiteY72-1204" fmla="*/ 4990 h 2945610"/>
                <a:gd name="connsiteX73-1205" fmla="*/ 22515 w 12192000"/>
                <a:gd name="connsiteY73-1206" fmla="*/ 18049 h 2945610"/>
                <a:gd name="connsiteX74-1207" fmla="*/ 1017871 w 12192000"/>
                <a:gd name="connsiteY74-1208" fmla="*/ 18049 h 2945610"/>
                <a:gd name="connsiteX75-1209" fmla="*/ 1020091 w 12192000"/>
                <a:gd name="connsiteY75-1210" fmla="*/ 4990 h 2945610"/>
                <a:gd name="connsiteX76-1211" fmla="*/ 1042606 w 12192000"/>
                <a:gd name="connsiteY76-1212" fmla="*/ 18049 h 2945610"/>
                <a:gd name="connsiteX77-1213" fmla="*/ 2037961 w 12192000"/>
                <a:gd name="connsiteY77-1214" fmla="*/ 18049 h 2945610"/>
                <a:gd name="connsiteX78-1215" fmla="*/ 2037961 w 12192000"/>
                <a:gd name="connsiteY78-1216" fmla="*/ 287339 h 2945610"/>
                <a:gd name="connsiteX79-1217" fmla="*/ 2037963 w 12192000"/>
                <a:gd name="connsiteY79-1218" fmla="*/ 287339 h 2945610"/>
                <a:gd name="connsiteX80-1219" fmla="*/ 2037963 w 12192000"/>
                <a:gd name="connsiteY80-1220" fmla="*/ 18048 h 2945610"/>
                <a:gd name="connsiteX81-1221" fmla="*/ 3033319 w 12192000"/>
                <a:gd name="connsiteY81-1222" fmla="*/ 18048 h 2945610"/>
                <a:gd name="connsiteX82-1223" fmla="*/ 3053896 w 12192000"/>
                <a:gd name="connsiteY82-1224" fmla="*/ 6114 h 2945610"/>
                <a:gd name="connsiteX83-1225" fmla="*/ 3053896 w 12192000"/>
                <a:gd name="connsiteY83-1226" fmla="*/ 4990 h 2945610"/>
                <a:gd name="connsiteX84-1227" fmla="*/ 3054864 w 12192000"/>
                <a:gd name="connsiteY84-1228" fmla="*/ 5552 h 2945610"/>
                <a:gd name="connsiteX85-1229" fmla="*/ 3055833 w 12192000"/>
                <a:gd name="connsiteY85-1230" fmla="*/ 4990 h 2945610"/>
                <a:gd name="connsiteX86-1231" fmla="*/ 3055833 w 12192000"/>
                <a:gd name="connsiteY86-1232" fmla="*/ 6114 h 2945610"/>
                <a:gd name="connsiteX87-1233" fmla="*/ 3076411 w 12192000"/>
                <a:gd name="connsiteY87-1234" fmla="*/ 18049 h 2945610"/>
                <a:gd name="connsiteX88-1235" fmla="*/ 4071766 w 12192000"/>
                <a:gd name="connsiteY88-1236" fmla="*/ 18049 h 2945610"/>
                <a:gd name="connsiteX89-1237" fmla="*/ 4071766 w 12192000"/>
                <a:gd name="connsiteY89-1238" fmla="*/ 287339 h 2945610"/>
                <a:gd name="connsiteX90-1239" fmla="*/ 4071768 w 12192000"/>
                <a:gd name="connsiteY90-1240" fmla="*/ 287339 h 2945610"/>
                <a:gd name="connsiteX91-1241" fmla="*/ 4071768 w 12192000"/>
                <a:gd name="connsiteY91-1242" fmla="*/ 18048 h 2945610"/>
                <a:gd name="connsiteX92-1243" fmla="*/ 5067121 w 12192000"/>
                <a:gd name="connsiteY92-1244" fmla="*/ 18048 h 2945610"/>
                <a:gd name="connsiteX93-1245" fmla="*/ 5085013 w 12192000"/>
                <a:gd name="connsiteY93-1246" fmla="*/ 7671 h 2945610"/>
                <a:gd name="connsiteX94-1247" fmla="*/ 5085013 w 12192000"/>
                <a:gd name="connsiteY94-1248" fmla="*/ 4989 h 2945610"/>
                <a:gd name="connsiteX95-1249" fmla="*/ 5087325 w 12192000"/>
                <a:gd name="connsiteY95-1250" fmla="*/ 6330 h 2945610"/>
                <a:gd name="connsiteX96-1251" fmla="*/ 5089635 w 12192000"/>
                <a:gd name="connsiteY96-1252" fmla="*/ 4990 h 2945610"/>
                <a:gd name="connsiteX97-1253" fmla="*/ 5089635 w 12192000"/>
                <a:gd name="connsiteY97-1254" fmla="*/ 7670 h 2945610"/>
                <a:gd name="connsiteX98-1255" fmla="*/ 5107529 w 12192000"/>
                <a:gd name="connsiteY98-1256" fmla="*/ 18048 h 2945610"/>
                <a:gd name="connsiteX99-1257" fmla="*/ 6102885 w 12192000"/>
                <a:gd name="connsiteY99-1258" fmla="*/ 18048 h 2945610"/>
                <a:gd name="connsiteX100-1259" fmla="*/ 6102885 w 12192000"/>
                <a:gd name="connsiteY100-1260" fmla="*/ 18049 h 2945610"/>
                <a:gd name="connsiteX101-1261" fmla="*/ 7088165 w 12192000"/>
                <a:gd name="connsiteY101-1262" fmla="*/ 18049 h 2945610"/>
                <a:gd name="connsiteX102-1263" fmla="*/ 7119284 w 12192000"/>
                <a:gd name="connsiteY102-1264" fmla="*/ 0 h 2945610"/>
                <a:gd name="connsiteX0-1265" fmla="*/ 4071994 w 12192000"/>
                <a:gd name="connsiteY0-1266" fmla="*/ 731839 h 2945610"/>
                <a:gd name="connsiteX1-1267" fmla="*/ 4071766 w 12192000"/>
                <a:gd name="connsiteY1-1268" fmla="*/ 1768203 h 2945610"/>
                <a:gd name="connsiteX2-1269" fmla="*/ 4071994 w 12192000"/>
                <a:gd name="connsiteY2-1270" fmla="*/ 1768071 h 2945610"/>
                <a:gd name="connsiteX3-1271" fmla="*/ 4071994 w 12192000"/>
                <a:gd name="connsiteY3-1272" fmla="*/ 731839 h 2945610"/>
                <a:gd name="connsiteX4-1273" fmla="*/ 7119284 w 12192000"/>
                <a:gd name="connsiteY4-1274" fmla="*/ 0 h 2945610"/>
                <a:gd name="connsiteX5-1275" fmla="*/ 7119284 w 12192000"/>
                <a:gd name="connsiteY5-1276" fmla="*/ 10263 h 2945610"/>
                <a:gd name="connsiteX6-1277" fmla="*/ 7132707 w 12192000"/>
                <a:gd name="connsiteY6-1278" fmla="*/ 18048 h 2945610"/>
                <a:gd name="connsiteX7-1279" fmla="*/ 8131064 w 12192000"/>
                <a:gd name="connsiteY7-1280" fmla="*/ 18048 h 2945610"/>
                <a:gd name="connsiteX8-1281" fmla="*/ 8131064 w 12192000"/>
                <a:gd name="connsiteY8-1282" fmla="*/ 287339 h 2945610"/>
                <a:gd name="connsiteX9-1283" fmla="*/ 8135528 w 12192000"/>
                <a:gd name="connsiteY9-1284" fmla="*/ 287339 h 2945610"/>
                <a:gd name="connsiteX10-1285" fmla="*/ 8135528 w 12192000"/>
                <a:gd name="connsiteY10-1286" fmla="*/ 18048 h 2945610"/>
                <a:gd name="connsiteX11-1287" fmla="*/ 9122282 w 12192000"/>
                <a:gd name="connsiteY11-1288" fmla="*/ 18048 h 2945610"/>
                <a:gd name="connsiteX12-1289" fmla="*/ 9140528 w 12192000"/>
                <a:gd name="connsiteY12-1290" fmla="*/ 7464 h 2945610"/>
                <a:gd name="connsiteX13-1291" fmla="*/ 9140528 w 12192000"/>
                <a:gd name="connsiteY13-1292" fmla="*/ 6729 h 2945610"/>
                <a:gd name="connsiteX14-1293" fmla="*/ 9141162 w 12192000"/>
                <a:gd name="connsiteY14-1294" fmla="*/ 7097 h 2945610"/>
                <a:gd name="connsiteX15-1295" fmla="*/ 9153398 w 12192000"/>
                <a:gd name="connsiteY15-1296" fmla="*/ 0 h 2945610"/>
                <a:gd name="connsiteX16-1297" fmla="*/ 9153398 w 12192000"/>
                <a:gd name="connsiteY16-1298" fmla="*/ 14193 h 2945610"/>
                <a:gd name="connsiteX17-1299" fmla="*/ 9160044 w 12192000"/>
                <a:gd name="connsiteY17-1300" fmla="*/ 18048 h 2945610"/>
                <a:gd name="connsiteX18-1301" fmla="*/ 10158400 w 12192000"/>
                <a:gd name="connsiteY18-1302" fmla="*/ 18048 h 2945610"/>
                <a:gd name="connsiteX19-1303" fmla="*/ 10158400 w 12192000"/>
                <a:gd name="connsiteY19-1304" fmla="*/ 287339 h 2945610"/>
                <a:gd name="connsiteX20-1305" fmla="*/ 10162864 w 12192000"/>
                <a:gd name="connsiteY20-1306" fmla="*/ 287339 h 2945610"/>
                <a:gd name="connsiteX21-1307" fmla="*/ 10162864 w 12192000"/>
                <a:gd name="connsiteY21-1308" fmla="*/ 18048 h 2945610"/>
                <a:gd name="connsiteX22-1309" fmla="*/ 11149618 w 12192000"/>
                <a:gd name="connsiteY22-1310" fmla="*/ 18048 h 2945610"/>
                <a:gd name="connsiteX23-1311" fmla="*/ 11180734 w 12192000"/>
                <a:gd name="connsiteY23-1312" fmla="*/ 0 h 2945610"/>
                <a:gd name="connsiteX24-1313" fmla="*/ 11180734 w 12192000"/>
                <a:gd name="connsiteY24-1314" fmla="*/ 18048 h 2945610"/>
                <a:gd name="connsiteX25-1315" fmla="*/ 12160884 w 12192000"/>
                <a:gd name="connsiteY25-1316" fmla="*/ 18048 h 2945610"/>
                <a:gd name="connsiteX26-1317" fmla="*/ 12192000 w 12192000"/>
                <a:gd name="connsiteY26-1318" fmla="*/ 0 h 2945610"/>
                <a:gd name="connsiteX27-1319" fmla="*/ 12192000 w 12192000"/>
                <a:gd name="connsiteY27-1320" fmla="*/ 1176792 h 2945610"/>
                <a:gd name="connsiteX28-1321" fmla="*/ 12192000 w 12192000"/>
                <a:gd name="connsiteY28-1322" fmla="*/ 1180732 h 2945610"/>
                <a:gd name="connsiteX29-1323" fmla="*/ 12188602 w 12192000"/>
                <a:gd name="connsiteY29-1324" fmla="*/ 1178762 h 2945610"/>
                <a:gd name="connsiteX30-1325" fmla="*/ 11174128 w 12192000"/>
                <a:gd name="connsiteY30-1326" fmla="*/ 1767158 h 2945610"/>
                <a:gd name="connsiteX31-1327" fmla="*/ 11174128 w 12192000"/>
                <a:gd name="connsiteY31-1328" fmla="*/ 1180624 h 2945610"/>
                <a:gd name="connsiteX32-1329" fmla="*/ 10166452 w 12192000"/>
                <a:gd name="connsiteY32-1330" fmla="*/ 1765077 h 2945610"/>
                <a:gd name="connsiteX33-1331" fmla="*/ 10166452 w 12192000"/>
                <a:gd name="connsiteY33-1332" fmla="*/ 1769201 h 2945610"/>
                <a:gd name="connsiteX34-1333" fmla="*/ 10162896 w 12192000"/>
                <a:gd name="connsiteY34-1334" fmla="*/ 1767139 h 2945610"/>
                <a:gd name="connsiteX35-1335" fmla="*/ 10162864 w 12192000"/>
                <a:gd name="connsiteY35-1336" fmla="*/ 1767158 h 2945610"/>
                <a:gd name="connsiteX36-1337" fmla="*/ 10162864 w 12192000"/>
                <a:gd name="connsiteY36-1338" fmla="*/ 1767120 h 2945610"/>
                <a:gd name="connsiteX37-1339" fmla="*/ 9151990 w 12192000"/>
                <a:gd name="connsiteY37-1340" fmla="*/ 1180813 h 2945610"/>
                <a:gd name="connsiteX38-1341" fmla="*/ 9140528 w 12192000"/>
                <a:gd name="connsiteY38-1342" fmla="*/ 1187461 h 2945610"/>
                <a:gd name="connsiteX39-1343" fmla="*/ 9140528 w 12192000"/>
                <a:gd name="connsiteY39-1344" fmla="*/ 1184256 h 2945610"/>
                <a:gd name="connsiteX40-1345" fmla="*/ 8139115 w 12192000"/>
                <a:gd name="connsiteY40-1346" fmla="*/ 1765077 h 2945610"/>
                <a:gd name="connsiteX41-1347" fmla="*/ 8139115 w 12192000"/>
                <a:gd name="connsiteY41-1348" fmla="*/ 1769201 h 2945610"/>
                <a:gd name="connsiteX42-1349" fmla="*/ 8135560 w 12192000"/>
                <a:gd name="connsiteY42-1350" fmla="*/ 1767139 h 2945610"/>
                <a:gd name="connsiteX43-1351" fmla="*/ 8135527 w 12192000"/>
                <a:gd name="connsiteY43-1352" fmla="*/ 1767158 h 2945610"/>
                <a:gd name="connsiteX44-1353" fmla="*/ 8135527 w 12192000"/>
                <a:gd name="connsiteY44-1354" fmla="*/ 1767120 h 2945610"/>
                <a:gd name="connsiteX45-1355" fmla="*/ 8127487 w 12192000"/>
                <a:gd name="connsiteY45-1356" fmla="*/ 1762457 h 2945610"/>
                <a:gd name="connsiteX46-1357" fmla="*/ 7119284 w 12192000"/>
                <a:gd name="connsiteY46-1358" fmla="*/ 2347214 h 2945610"/>
                <a:gd name="connsiteX47-1359" fmla="*/ 7119284 w 12192000"/>
                <a:gd name="connsiteY47-1360" fmla="*/ 2355323 h 2945610"/>
                <a:gd name="connsiteX48-1361" fmla="*/ 7113383 w 12192000"/>
                <a:gd name="connsiteY48-1362" fmla="*/ 2351900 h 2945610"/>
                <a:gd name="connsiteX49-1363" fmla="*/ 6103727 w 12192000"/>
                <a:gd name="connsiteY49-1364" fmla="*/ 2937501 h 2945610"/>
                <a:gd name="connsiteX50-1365" fmla="*/ 6103727 w 12192000"/>
                <a:gd name="connsiteY50-1366" fmla="*/ 2945610 h 2945610"/>
                <a:gd name="connsiteX51-1367" fmla="*/ 5087399 w 12192000"/>
                <a:gd name="connsiteY51-1368" fmla="*/ 2356139 h 2945610"/>
                <a:gd name="connsiteX52-1369" fmla="*/ 5085013 w 12192000"/>
                <a:gd name="connsiteY52-1370" fmla="*/ 2357523 h 2945610"/>
                <a:gd name="connsiteX53-1371" fmla="*/ 5085013 w 12192000"/>
                <a:gd name="connsiteY53-1372" fmla="*/ 1185721 h 2945610"/>
                <a:gd name="connsiteX54-1373" fmla="*/ 5085013 w 12192000"/>
                <a:gd name="connsiteY54-1374" fmla="*/ 1183841 h 2945610"/>
                <a:gd name="connsiteX55-1375" fmla="*/ 5084646 w 12192000"/>
                <a:gd name="connsiteY55-1376" fmla="*/ 2361463 h 2945610"/>
                <a:gd name="connsiteX56-1377" fmla="*/ 4071766 w 12192000"/>
                <a:gd name="connsiteY56-1378" fmla="*/ 1773990 h 2945610"/>
                <a:gd name="connsiteX57-1379" fmla="*/ 4071766 w 12192000"/>
                <a:gd name="connsiteY57-1380" fmla="*/ 1774966 h 2945610"/>
                <a:gd name="connsiteX58-1381" fmla="*/ 3054863 w 12192000"/>
                <a:gd name="connsiteY58-1382" fmla="*/ 1185161 h 2945610"/>
                <a:gd name="connsiteX59-1383" fmla="*/ 3053896 w 12192000"/>
                <a:gd name="connsiteY59-1384" fmla="*/ 1185722 h 2945610"/>
                <a:gd name="connsiteX60-1385" fmla="*/ 3053896 w 12192000"/>
                <a:gd name="connsiteY60-1386" fmla="*/ 1184600 h 2945610"/>
                <a:gd name="connsiteX61-1387" fmla="*/ 3053896 w 12192000"/>
                <a:gd name="connsiteY61-1388" fmla="*/ 1184598 h 2945610"/>
                <a:gd name="connsiteX62-1389" fmla="*/ 3051900 w 12192000"/>
                <a:gd name="connsiteY62-1390" fmla="*/ 1183441 h 2945610"/>
                <a:gd name="connsiteX63-1391" fmla="*/ 2038189 w 12192000"/>
                <a:gd name="connsiteY63-1392" fmla="*/ 1771394 h 2945610"/>
                <a:gd name="connsiteX64-1393" fmla="*/ 2038189 w 12192000"/>
                <a:gd name="connsiteY64-1394" fmla="*/ 731839 h 2945610"/>
                <a:gd name="connsiteX65-1395" fmla="*/ 2037962 w 12192000"/>
                <a:gd name="connsiteY65-1396" fmla="*/ 1774966 h 2945610"/>
                <a:gd name="connsiteX66-1397" fmla="*/ 1021058 w 12192000"/>
                <a:gd name="connsiteY66-1398" fmla="*/ 1185161 h 2945610"/>
                <a:gd name="connsiteX67-1399" fmla="*/ 1020091 w 12192000"/>
                <a:gd name="connsiteY67-1400" fmla="*/ 1185722 h 2945610"/>
                <a:gd name="connsiteX68-1401" fmla="*/ 1017871 w 12192000"/>
                <a:gd name="connsiteY68-1402" fmla="*/ 1774966 h 2945610"/>
                <a:gd name="connsiteX69-1403" fmla="*/ 967 w 12192000"/>
                <a:gd name="connsiteY69-1404" fmla="*/ 1185161 h 2945610"/>
                <a:gd name="connsiteX70-1405" fmla="*/ 0 w 12192000"/>
                <a:gd name="connsiteY70-1406" fmla="*/ 1185722 h 2945610"/>
                <a:gd name="connsiteX71-1407" fmla="*/ 0 w 12192000"/>
                <a:gd name="connsiteY71-1408" fmla="*/ 4990 h 2945610"/>
                <a:gd name="connsiteX72-1409" fmla="*/ 22515 w 12192000"/>
                <a:gd name="connsiteY72-1410" fmla="*/ 18049 h 2945610"/>
                <a:gd name="connsiteX73-1411" fmla="*/ 1017871 w 12192000"/>
                <a:gd name="connsiteY73-1412" fmla="*/ 18049 h 2945610"/>
                <a:gd name="connsiteX74-1413" fmla="*/ 1020091 w 12192000"/>
                <a:gd name="connsiteY74-1414" fmla="*/ 4990 h 2945610"/>
                <a:gd name="connsiteX75-1415" fmla="*/ 1042606 w 12192000"/>
                <a:gd name="connsiteY75-1416" fmla="*/ 18049 h 2945610"/>
                <a:gd name="connsiteX76-1417" fmla="*/ 2037961 w 12192000"/>
                <a:gd name="connsiteY76-1418" fmla="*/ 18049 h 2945610"/>
                <a:gd name="connsiteX77-1419" fmla="*/ 2037961 w 12192000"/>
                <a:gd name="connsiteY77-1420" fmla="*/ 287339 h 2945610"/>
                <a:gd name="connsiteX78-1421" fmla="*/ 2037963 w 12192000"/>
                <a:gd name="connsiteY78-1422" fmla="*/ 287339 h 2945610"/>
                <a:gd name="connsiteX79-1423" fmla="*/ 2037963 w 12192000"/>
                <a:gd name="connsiteY79-1424" fmla="*/ 18048 h 2945610"/>
                <a:gd name="connsiteX80-1425" fmla="*/ 3033319 w 12192000"/>
                <a:gd name="connsiteY80-1426" fmla="*/ 18048 h 2945610"/>
                <a:gd name="connsiteX81-1427" fmla="*/ 3053896 w 12192000"/>
                <a:gd name="connsiteY81-1428" fmla="*/ 6114 h 2945610"/>
                <a:gd name="connsiteX82-1429" fmla="*/ 3053896 w 12192000"/>
                <a:gd name="connsiteY82-1430" fmla="*/ 4990 h 2945610"/>
                <a:gd name="connsiteX83-1431" fmla="*/ 3054864 w 12192000"/>
                <a:gd name="connsiteY83-1432" fmla="*/ 5552 h 2945610"/>
                <a:gd name="connsiteX84-1433" fmla="*/ 3055833 w 12192000"/>
                <a:gd name="connsiteY84-1434" fmla="*/ 4990 h 2945610"/>
                <a:gd name="connsiteX85-1435" fmla="*/ 3055833 w 12192000"/>
                <a:gd name="connsiteY85-1436" fmla="*/ 6114 h 2945610"/>
                <a:gd name="connsiteX86-1437" fmla="*/ 3076411 w 12192000"/>
                <a:gd name="connsiteY86-1438" fmla="*/ 18049 h 2945610"/>
                <a:gd name="connsiteX87-1439" fmla="*/ 4071766 w 12192000"/>
                <a:gd name="connsiteY87-1440" fmla="*/ 18049 h 2945610"/>
                <a:gd name="connsiteX88-1441" fmla="*/ 4071766 w 12192000"/>
                <a:gd name="connsiteY88-1442" fmla="*/ 287339 h 2945610"/>
                <a:gd name="connsiteX89-1443" fmla="*/ 4071768 w 12192000"/>
                <a:gd name="connsiteY89-1444" fmla="*/ 287339 h 2945610"/>
                <a:gd name="connsiteX90-1445" fmla="*/ 4071768 w 12192000"/>
                <a:gd name="connsiteY90-1446" fmla="*/ 18048 h 2945610"/>
                <a:gd name="connsiteX91-1447" fmla="*/ 5067121 w 12192000"/>
                <a:gd name="connsiteY91-1448" fmla="*/ 18048 h 2945610"/>
                <a:gd name="connsiteX92-1449" fmla="*/ 5085013 w 12192000"/>
                <a:gd name="connsiteY92-1450" fmla="*/ 7671 h 2945610"/>
                <a:gd name="connsiteX93-1451" fmla="*/ 5085013 w 12192000"/>
                <a:gd name="connsiteY93-1452" fmla="*/ 4989 h 2945610"/>
                <a:gd name="connsiteX94-1453" fmla="*/ 5087325 w 12192000"/>
                <a:gd name="connsiteY94-1454" fmla="*/ 6330 h 2945610"/>
                <a:gd name="connsiteX95-1455" fmla="*/ 5089635 w 12192000"/>
                <a:gd name="connsiteY95-1456" fmla="*/ 4990 h 2945610"/>
                <a:gd name="connsiteX96-1457" fmla="*/ 5089635 w 12192000"/>
                <a:gd name="connsiteY96-1458" fmla="*/ 7670 h 2945610"/>
                <a:gd name="connsiteX97-1459" fmla="*/ 5107529 w 12192000"/>
                <a:gd name="connsiteY97-1460" fmla="*/ 18048 h 2945610"/>
                <a:gd name="connsiteX98-1461" fmla="*/ 6102885 w 12192000"/>
                <a:gd name="connsiteY98-1462" fmla="*/ 18048 h 2945610"/>
                <a:gd name="connsiteX99-1463" fmla="*/ 6102885 w 12192000"/>
                <a:gd name="connsiteY99-1464" fmla="*/ 18049 h 2945610"/>
                <a:gd name="connsiteX100-1465" fmla="*/ 7088165 w 12192000"/>
                <a:gd name="connsiteY100-1466" fmla="*/ 18049 h 2945610"/>
                <a:gd name="connsiteX101-1467" fmla="*/ 7119284 w 12192000"/>
                <a:gd name="connsiteY101-1468" fmla="*/ 0 h 2945610"/>
                <a:gd name="connsiteX0-1469" fmla="*/ 4071994 w 12192000"/>
                <a:gd name="connsiteY0-1470" fmla="*/ 1768071 h 2945610"/>
                <a:gd name="connsiteX1-1471" fmla="*/ 4071766 w 12192000"/>
                <a:gd name="connsiteY1-1472" fmla="*/ 1768203 h 2945610"/>
                <a:gd name="connsiteX2-1473" fmla="*/ 4071994 w 12192000"/>
                <a:gd name="connsiteY2-1474" fmla="*/ 1768071 h 2945610"/>
                <a:gd name="connsiteX3-1475" fmla="*/ 7119284 w 12192000"/>
                <a:gd name="connsiteY3-1476" fmla="*/ 0 h 2945610"/>
                <a:gd name="connsiteX4-1477" fmla="*/ 7119284 w 12192000"/>
                <a:gd name="connsiteY4-1478" fmla="*/ 10263 h 2945610"/>
                <a:gd name="connsiteX5-1479" fmla="*/ 7132707 w 12192000"/>
                <a:gd name="connsiteY5-1480" fmla="*/ 18048 h 2945610"/>
                <a:gd name="connsiteX6-1481" fmla="*/ 8131064 w 12192000"/>
                <a:gd name="connsiteY6-1482" fmla="*/ 18048 h 2945610"/>
                <a:gd name="connsiteX7-1483" fmla="*/ 8131064 w 12192000"/>
                <a:gd name="connsiteY7-1484" fmla="*/ 287339 h 2945610"/>
                <a:gd name="connsiteX8-1485" fmla="*/ 8135528 w 12192000"/>
                <a:gd name="connsiteY8-1486" fmla="*/ 287339 h 2945610"/>
                <a:gd name="connsiteX9-1487" fmla="*/ 8135528 w 12192000"/>
                <a:gd name="connsiteY9-1488" fmla="*/ 18048 h 2945610"/>
                <a:gd name="connsiteX10-1489" fmla="*/ 9122282 w 12192000"/>
                <a:gd name="connsiteY10-1490" fmla="*/ 18048 h 2945610"/>
                <a:gd name="connsiteX11-1491" fmla="*/ 9140528 w 12192000"/>
                <a:gd name="connsiteY11-1492" fmla="*/ 7464 h 2945610"/>
                <a:gd name="connsiteX12-1493" fmla="*/ 9140528 w 12192000"/>
                <a:gd name="connsiteY12-1494" fmla="*/ 6729 h 2945610"/>
                <a:gd name="connsiteX13-1495" fmla="*/ 9141162 w 12192000"/>
                <a:gd name="connsiteY13-1496" fmla="*/ 7097 h 2945610"/>
                <a:gd name="connsiteX14-1497" fmla="*/ 9153398 w 12192000"/>
                <a:gd name="connsiteY14-1498" fmla="*/ 0 h 2945610"/>
                <a:gd name="connsiteX15-1499" fmla="*/ 9153398 w 12192000"/>
                <a:gd name="connsiteY15-1500" fmla="*/ 14193 h 2945610"/>
                <a:gd name="connsiteX16-1501" fmla="*/ 9160044 w 12192000"/>
                <a:gd name="connsiteY16-1502" fmla="*/ 18048 h 2945610"/>
                <a:gd name="connsiteX17-1503" fmla="*/ 10158400 w 12192000"/>
                <a:gd name="connsiteY17-1504" fmla="*/ 18048 h 2945610"/>
                <a:gd name="connsiteX18-1505" fmla="*/ 10158400 w 12192000"/>
                <a:gd name="connsiteY18-1506" fmla="*/ 287339 h 2945610"/>
                <a:gd name="connsiteX19-1507" fmla="*/ 10162864 w 12192000"/>
                <a:gd name="connsiteY19-1508" fmla="*/ 287339 h 2945610"/>
                <a:gd name="connsiteX20-1509" fmla="*/ 10162864 w 12192000"/>
                <a:gd name="connsiteY20-1510" fmla="*/ 18048 h 2945610"/>
                <a:gd name="connsiteX21-1511" fmla="*/ 11149618 w 12192000"/>
                <a:gd name="connsiteY21-1512" fmla="*/ 18048 h 2945610"/>
                <a:gd name="connsiteX22-1513" fmla="*/ 11180734 w 12192000"/>
                <a:gd name="connsiteY22-1514" fmla="*/ 0 h 2945610"/>
                <a:gd name="connsiteX23-1515" fmla="*/ 11180734 w 12192000"/>
                <a:gd name="connsiteY23-1516" fmla="*/ 18048 h 2945610"/>
                <a:gd name="connsiteX24-1517" fmla="*/ 12160884 w 12192000"/>
                <a:gd name="connsiteY24-1518" fmla="*/ 18048 h 2945610"/>
                <a:gd name="connsiteX25-1519" fmla="*/ 12192000 w 12192000"/>
                <a:gd name="connsiteY25-1520" fmla="*/ 0 h 2945610"/>
                <a:gd name="connsiteX26-1521" fmla="*/ 12192000 w 12192000"/>
                <a:gd name="connsiteY26-1522" fmla="*/ 1176792 h 2945610"/>
                <a:gd name="connsiteX27-1523" fmla="*/ 12192000 w 12192000"/>
                <a:gd name="connsiteY27-1524" fmla="*/ 1180732 h 2945610"/>
                <a:gd name="connsiteX28-1525" fmla="*/ 12188602 w 12192000"/>
                <a:gd name="connsiteY28-1526" fmla="*/ 1178762 h 2945610"/>
                <a:gd name="connsiteX29-1527" fmla="*/ 11174128 w 12192000"/>
                <a:gd name="connsiteY29-1528" fmla="*/ 1767158 h 2945610"/>
                <a:gd name="connsiteX30-1529" fmla="*/ 11174128 w 12192000"/>
                <a:gd name="connsiteY30-1530" fmla="*/ 1180624 h 2945610"/>
                <a:gd name="connsiteX31-1531" fmla="*/ 10166452 w 12192000"/>
                <a:gd name="connsiteY31-1532" fmla="*/ 1765077 h 2945610"/>
                <a:gd name="connsiteX32-1533" fmla="*/ 10166452 w 12192000"/>
                <a:gd name="connsiteY32-1534" fmla="*/ 1769201 h 2945610"/>
                <a:gd name="connsiteX33-1535" fmla="*/ 10162896 w 12192000"/>
                <a:gd name="connsiteY33-1536" fmla="*/ 1767139 h 2945610"/>
                <a:gd name="connsiteX34-1537" fmla="*/ 10162864 w 12192000"/>
                <a:gd name="connsiteY34-1538" fmla="*/ 1767158 h 2945610"/>
                <a:gd name="connsiteX35-1539" fmla="*/ 10162864 w 12192000"/>
                <a:gd name="connsiteY35-1540" fmla="*/ 1767120 h 2945610"/>
                <a:gd name="connsiteX36-1541" fmla="*/ 9151990 w 12192000"/>
                <a:gd name="connsiteY36-1542" fmla="*/ 1180813 h 2945610"/>
                <a:gd name="connsiteX37-1543" fmla="*/ 9140528 w 12192000"/>
                <a:gd name="connsiteY37-1544" fmla="*/ 1187461 h 2945610"/>
                <a:gd name="connsiteX38-1545" fmla="*/ 9140528 w 12192000"/>
                <a:gd name="connsiteY38-1546" fmla="*/ 1184256 h 2945610"/>
                <a:gd name="connsiteX39-1547" fmla="*/ 8139115 w 12192000"/>
                <a:gd name="connsiteY39-1548" fmla="*/ 1765077 h 2945610"/>
                <a:gd name="connsiteX40-1549" fmla="*/ 8139115 w 12192000"/>
                <a:gd name="connsiteY40-1550" fmla="*/ 1769201 h 2945610"/>
                <a:gd name="connsiteX41-1551" fmla="*/ 8135560 w 12192000"/>
                <a:gd name="connsiteY41-1552" fmla="*/ 1767139 h 2945610"/>
                <a:gd name="connsiteX42-1553" fmla="*/ 8135527 w 12192000"/>
                <a:gd name="connsiteY42-1554" fmla="*/ 1767158 h 2945610"/>
                <a:gd name="connsiteX43-1555" fmla="*/ 8135527 w 12192000"/>
                <a:gd name="connsiteY43-1556" fmla="*/ 1767120 h 2945610"/>
                <a:gd name="connsiteX44-1557" fmla="*/ 8127487 w 12192000"/>
                <a:gd name="connsiteY44-1558" fmla="*/ 1762457 h 2945610"/>
                <a:gd name="connsiteX45-1559" fmla="*/ 7119284 w 12192000"/>
                <a:gd name="connsiteY45-1560" fmla="*/ 2347214 h 2945610"/>
                <a:gd name="connsiteX46-1561" fmla="*/ 7119284 w 12192000"/>
                <a:gd name="connsiteY46-1562" fmla="*/ 2355323 h 2945610"/>
                <a:gd name="connsiteX47-1563" fmla="*/ 7113383 w 12192000"/>
                <a:gd name="connsiteY47-1564" fmla="*/ 2351900 h 2945610"/>
                <a:gd name="connsiteX48-1565" fmla="*/ 6103727 w 12192000"/>
                <a:gd name="connsiteY48-1566" fmla="*/ 2937501 h 2945610"/>
                <a:gd name="connsiteX49-1567" fmla="*/ 6103727 w 12192000"/>
                <a:gd name="connsiteY49-1568" fmla="*/ 2945610 h 2945610"/>
                <a:gd name="connsiteX50-1569" fmla="*/ 5087399 w 12192000"/>
                <a:gd name="connsiteY50-1570" fmla="*/ 2356139 h 2945610"/>
                <a:gd name="connsiteX51-1571" fmla="*/ 5085013 w 12192000"/>
                <a:gd name="connsiteY51-1572" fmla="*/ 2357523 h 2945610"/>
                <a:gd name="connsiteX52-1573" fmla="*/ 5085013 w 12192000"/>
                <a:gd name="connsiteY52-1574" fmla="*/ 1185721 h 2945610"/>
                <a:gd name="connsiteX53-1575" fmla="*/ 5085013 w 12192000"/>
                <a:gd name="connsiteY53-1576" fmla="*/ 1183841 h 2945610"/>
                <a:gd name="connsiteX54-1577" fmla="*/ 5084646 w 12192000"/>
                <a:gd name="connsiteY54-1578" fmla="*/ 2361463 h 2945610"/>
                <a:gd name="connsiteX55-1579" fmla="*/ 4071766 w 12192000"/>
                <a:gd name="connsiteY55-1580" fmla="*/ 1773990 h 2945610"/>
                <a:gd name="connsiteX56-1581" fmla="*/ 4071766 w 12192000"/>
                <a:gd name="connsiteY56-1582" fmla="*/ 1774966 h 2945610"/>
                <a:gd name="connsiteX57-1583" fmla="*/ 3054863 w 12192000"/>
                <a:gd name="connsiteY57-1584" fmla="*/ 1185161 h 2945610"/>
                <a:gd name="connsiteX58-1585" fmla="*/ 3053896 w 12192000"/>
                <a:gd name="connsiteY58-1586" fmla="*/ 1185722 h 2945610"/>
                <a:gd name="connsiteX59-1587" fmla="*/ 3053896 w 12192000"/>
                <a:gd name="connsiteY59-1588" fmla="*/ 1184600 h 2945610"/>
                <a:gd name="connsiteX60-1589" fmla="*/ 3053896 w 12192000"/>
                <a:gd name="connsiteY60-1590" fmla="*/ 1184598 h 2945610"/>
                <a:gd name="connsiteX61-1591" fmla="*/ 3051900 w 12192000"/>
                <a:gd name="connsiteY61-1592" fmla="*/ 1183441 h 2945610"/>
                <a:gd name="connsiteX62-1593" fmla="*/ 2038189 w 12192000"/>
                <a:gd name="connsiteY62-1594" fmla="*/ 1771394 h 2945610"/>
                <a:gd name="connsiteX63-1595" fmla="*/ 2038189 w 12192000"/>
                <a:gd name="connsiteY63-1596" fmla="*/ 731839 h 2945610"/>
                <a:gd name="connsiteX64-1597" fmla="*/ 2037962 w 12192000"/>
                <a:gd name="connsiteY64-1598" fmla="*/ 1774966 h 2945610"/>
                <a:gd name="connsiteX65-1599" fmla="*/ 1021058 w 12192000"/>
                <a:gd name="connsiteY65-1600" fmla="*/ 1185161 h 2945610"/>
                <a:gd name="connsiteX66-1601" fmla="*/ 1020091 w 12192000"/>
                <a:gd name="connsiteY66-1602" fmla="*/ 1185722 h 2945610"/>
                <a:gd name="connsiteX67-1603" fmla="*/ 1017871 w 12192000"/>
                <a:gd name="connsiteY67-1604" fmla="*/ 1774966 h 2945610"/>
                <a:gd name="connsiteX68-1605" fmla="*/ 967 w 12192000"/>
                <a:gd name="connsiteY68-1606" fmla="*/ 1185161 h 2945610"/>
                <a:gd name="connsiteX69-1607" fmla="*/ 0 w 12192000"/>
                <a:gd name="connsiteY69-1608" fmla="*/ 1185722 h 2945610"/>
                <a:gd name="connsiteX70-1609" fmla="*/ 0 w 12192000"/>
                <a:gd name="connsiteY70-1610" fmla="*/ 4990 h 2945610"/>
                <a:gd name="connsiteX71-1611" fmla="*/ 22515 w 12192000"/>
                <a:gd name="connsiteY71-1612" fmla="*/ 18049 h 2945610"/>
                <a:gd name="connsiteX72-1613" fmla="*/ 1017871 w 12192000"/>
                <a:gd name="connsiteY72-1614" fmla="*/ 18049 h 2945610"/>
                <a:gd name="connsiteX73-1615" fmla="*/ 1020091 w 12192000"/>
                <a:gd name="connsiteY73-1616" fmla="*/ 4990 h 2945610"/>
                <a:gd name="connsiteX74-1617" fmla="*/ 1042606 w 12192000"/>
                <a:gd name="connsiteY74-1618" fmla="*/ 18049 h 2945610"/>
                <a:gd name="connsiteX75-1619" fmla="*/ 2037961 w 12192000"/>
                <a:gd name="connsiteY75-1620" fmla="*/ 18049 h 2945610"/>
                <a:gd name="connsiteX76-1621" fmla="*/ 2037961 w 12192000"/>
                <a:gd name="connsiteY76-1622" fmla="*/ 287339 h 2945610"/>
                <a:gd name="connsiteX77-1623" fmla="*/ 2037963 w 12192000"/>
                <a:gd name="connsiteY77-1624" fmla="*/ 287339 h 2945610"/>
                <a:gd name="connsiteX78-1625" fmla="*/ 2037963 w 12192000"/>
                <a:gd name="connsiteY78-1626" fmla="*/ 18048 h 2945610"/>
                <a:gd name="connsiteX79-1627" fmla="*/ 3033319 w 12192000"/>
                <a:gd name="connsiteY79-1628" fmla="*/ 18048 h 2945610"/>
                <a:gd name="connsiteX80-1629" fmla="*/ 3053896 w 12192000"/>
                <a:gd name="connsiteY80-1630" fmla="*/ 6114 h 2945610"/>
                <a:gd name="connsiteX81-1631" fmla="*/ 3053896 w 12192000"/>
                <a:gd name="connsiteY81-1632" fmla="*/ 4990 h 2945610"/>
                <a:gd name="connsiteX82-1633" fmla="*/ 3054864 w 12192000"/>
                <a:gd name="connsiteY82-1634" fmla="*/ 5552 h 2945610"/>
                <a:gd name="connsiteX83-1635" fmla="*/ 3055833 w 12192000"/>
                <a:gd name="connsiteY83-1636" fmla="*/ 4990 h 2945610"/>
                <a:gd name="connsiteX84-1637" fmla="*/ 3055833 w 12192000"/>
                <a:gd name="connsiteY84-1638" fmla="*/ 6114 h 2945610"/>
                <a:gd name="connsiteX85-1639" fmla="*/ 3076411 w 12192000"/>
                <a:gd name="connsiteY85-1640" fmla="*/ 18049 h 2945610"/>
                <a:gd name="connsiteX86-1641" fmla="*/ 4071766 w 12192000"/>
                <a:gd name="connsiteY86-1642" fmla="*/ 18049 h 2945610"/>
                <a:gd name="connsiteX87-1643" fmla="*/ 4071766 w 12192000"/>
                <a:gd name="connsiteY87-1644" fmla="*/ 287339 h 2945610"/>
                <a:gd name="connsiteX88-1645" fmla="*/ 4071768 w 12192000"/>
                <a:gd name="connsiteY88-1646" fmla="*/ 287339 h 2945610"/>
                <a:gd name="connsiteX89-1647" fmla="*/ 4071768 w 12192000"/>
                <a:gd name="connsiteY89-1648" fmla="*/ 18048 h 2945610"/>
                <a:gd name="connsiteX90-1649" fmla="*/ 5067121 w 12192000"/>
                <a:gd name="connsiteY90-1650" fmla="*/ 18048 h 2945610"/>
                <a:gd name="connsiteX91-1651" fmla="*/ 5085013 w 12192000"/>
                <a:gd name="connsiteY91-1652" fmla="*/ 7671 h 2945610"/>
                <a:gd name="connsiteX92-1653" fmla="*/ 5085013 w 12192000"/>
                <a:gd name="connsiteY92-1654" fmla="*/ 4989 h 2945610"/>
                <a:gd name="connsiteX93-1655" fmla="*/ 5087325 w 12192000"/>
                <a:gd name="connsiteY93-1656" fmla="*/ 6330 h 2945610"/>
                <a:gd name="connsiteX94-1657" fmla="*/ 5089635 w 12192000"/>
                <a:gd name="connsiteY94-1658" fmla="*/ 4990 h 2945610"/>
                <a:gd name="connsiteX95-1659" fmla="*/ 5089635 w 12192000"/>
                <a:gd name="connsiteY95-1660" fmla="*/ 7670 h 2945610"/>
                <a:gd name="connsiteX96-1661" fmla="*/ 5107529 w 12192000"/>
                <a:gd name="connsiteY96-1662" fmla="*/ 18048 h 2945610"/>
                <a:gd name="connsiteX97-1663" fmla="*/ 6102885 w 12192000"/>
                <a:gd name="connsiteY97-1664" fmla="*/ 18048 h 2945610"/>
                <a:gd name="connsiteX98-1665" fmla="*/ 6102885 w 12192000"/>
                <a:gd name="connsiteY98-1666" fmla="*/ 18049 h 2945610"/>
                <a:gd name="connsiteX99-1667" fmla="*/ 7088165 w 12192000"/>
                <a:gd name="connsiteY99-1668" fmla="*/ 18049 h 2945610"/>
                <a:gd name="connsiteX100-1669" fmla="*/ 7119284 w 12192000"/>
                <a:gd name="connsiteY100-1670" fmla="*/ 0 h 2945610"/>
                <a:gd name="connsiteX0-1671" fmla="*/ 4071994 w 12192000"/>
                <a:gd name="connsiteY0-1672" fmla="*/ 1768071 h 2945610"/>
                <a:gd name="connsiteX1-1673" fmla="*/ 4071766 w 12192000"/>
                <a:gd name="connsiteY1-1674" fmla="*/ 1768203 h 2945610"/>
                <a:gd name="connsiteX2-1675" fmla="*/ 4071994 w 12192000"/>
                <a:gd name="connsiteY2-1676" fmla="*/ 1768071 h 2945610"/>
                <a:gd name="connsiteX3-1677" fmla="*/ 7119284 w 12192000"/>
                <a:gd name="connsiteY3-1678" fmla="*/ 0 h 2945610"/>
                <a:gd name="connsiteX4-1679" fmla="*/ 7119284 w 12192000"/>
                <a:gd name="connsiteY4-1680" fmla="*/ 10263 h 2945610"/>
                <a:gd name="connsiteX5-1681" fmla="*/ 7132707 w 12192000"/>
                <a:gd name="connsiteY5-1682" fmla="*/ 18048 h 2945610"/>
                <a:gd name="connsiteX6-1683" fmla="*/ 8131064 w 12192000"/>
                <a:gd name="connsiteY6-1684" fmla="*/ 18048 h 2945610"/>
                <a:gd name="connsiteX7-1685" fmla="*/ 8131064 w 12192000"/>
                <a:gd name="connsiteY7-1686" fmla="*/ 287339 h 2945610"/>
                <a:gd name="connsiteX8-1687" fmla="*/ 8135528 w 12192000"/>
                <a:gd name="connsiteY8-1688" fmla="*/ 287339 h 2945610"/>
                <a:gd name="connsiteX9-1689" fmla="*/ 8135528 w 12192000"/>
                <a:gd name="connsiteY9-1690" fmla="*/ 18048 h 2945610"/>
                <a:gd name="connsiteX10-1691" fmla="*/ 9122282 w 12192000"/>
                <a:gd name="connsiteY10-1692" fmla="*/ 18048 h 2945610"/>
                <a:gd name="connsiteX11-1693" fmla="*/ 9140528 w 12192000"/>
                <a:gd name="connsiteY11-1694" fmla="*/ 7464 h 2945610"/>
                <a:gd name="connsiteX12-1695" fmla="*/ 9140528 w 12192000"/>
                <a:gd name="connsiteY12-1696" fmla="*/ 6729 h 2945610"/>
                <a:gd name="connsiteX13-1697" fmla="*/ 9141162 w 12192000"/>
                <a:gd name="connsiteY13-1698" fmla="*/ 7097 h 2945610"/>
                <a:gd name="connsiteX14-1699" fmla="*/ 9153398 w 12192000"/>
                <a:gd name="connsiteY14-1700" fmla="*/ 0 h 2945610"/>
                <a:gd name="connsiteX15-1701" fmla="*/ 9153398 w 12192000"/>
                <a:gd name="connsiteY15-1702" fmla="*/ 14193 h 2945610"/>
                <a:gd name="connsiteX16-1703" fmla="*/ 9160044 w 12192000"/>
                <a:gd name="connsiteY16-1704" fmla="*/ 18048 h 2945610"/>
                <a:gd name="connsiteX17-1705" fmla="*/ 10158400 w 12192000"/>
                <a:gd name="connsiteY17-1706" fmla="*/ 18048 h 2945610"/>
                <a:gd name="connsiteX18-1707" fmla="*/ 10158400 w 12192000"/>
                <a:gd name="connsiteY18-1708" fmla="*/ 287339 h 2945610"/>
                <a:gd name="connsiteX19-1709" fmla="*/ 10162864 w 12192000"/>
                <a:gd name="connsiteY19-1710" fmla="*/ 287339 h 2945610"/>
                <a:gd name="connsiteX20-1711" fmla="*/ 10162864 w 12192000"/>
                <a:gd name="connsiteY20-1712" fmla="*/ 18048 h 2945610"/>
                <a:gd name="connsiteX21-1713" fmla="*/ 11149618 w 12192000"/>
                <a:gd name="connsiteY21-1714" fmla="*/ 18048 h 2945610"/>
                <a:gd name="connsiteX22-1715" fmla="*/ 11180734 w 12192000"/>
                <a:gd name="connsiteY22-1716" fmla="*/ 0 h 2945610"/>
                <a:gd name="connsiteX23-1717" fmla="*/ 11180734 w 12192000"/>
                <a:gd name="connsiteY23-1718" fmla="*/ 18048 h 2945610"/>
                <a:gd name="connsiteX24-1719" fmla="*/ 12160884 w 12192000"/>
                <a:gd name="connsiteY24-1720" fmla="*/ 18048 h 2945610"/>
                <a:gd name="connsiteX25-1721" fmla="*/ 12192000 w 12192000"/>
                <a:gd name="connsiteY25-1722" fmla="*/ 0 h 2945610"/>
                <a:gd name="connsiteX26-1723" fmla="*/ 12192000 w 12192000"/>
                <a:gd name="connsiteY26-1724" fmla="*/ 1176792 h 2945610"/>
                <a:gd name="connsiteX27-1725" fmla="*/ 12192000 w 12192000"/>
                <a:gd name="connsiteY27-1726" fmla="*/ 1180732 h 2945610"/>
                <a:gd name="connsiteX28-1727" fmla="*/ 12188602 w 12192000"/>
                <a:gd name="connsiteY28-1728" fmla="*/ 1178762 h 2945610"/>
                <a:gd name="connsiteX29-1729" fmla="*/ 11174128 w 12192000"/>
                <a:gd name="connsiteY29-1730" fmla="*/ 1767158 h 2945610"/>
                <a:gd name="connsiteX30-1731" fmla="*/ 11174128 w 12192000"/>
                <a:gd name="connsiteY30-1732" fmla="*/ 1180624 h 2945610"/>
                <a:gd name="connsiteX31-1733" fmla="*/ 10166452 w 12192000"/>
                <a:gd name="connsiteY31-1734" fmla="*/ 1765077 h 2945610"/>
                <a:gd name="connsiteX32-1735" fmla="*/ 10166452 w 12192000"/>
                <a:gd name="connsiteY32-1736" fmla="*/ 1769201 h 2945610"/>
                <a:gd name="connsiteX33-1737" fmla="*/ 10162896 w 12192000"/>
                <a:gd name="connsiteY33-1738" fmla="*/ 1767139 h 2945610"/>
                <a:gd name="connsiteX34-1739" fmla="*/ 10162864 w 12192000"/>
                <a:gd name="connsiteY34-1740" fmla="*/ 1767158 h 2945610"/>
                <a:gd name="connsiteX35-1741" fmla="*/ 10162864 w 12192000"/>
                <a:gd name="connsiteY35-1742" fmla="*/ 1767120 h 2945610"/>
                <a:gd name="connsiteX36-1743" fmla="*/ 9151990 w 12192000"/>
                <a:gd name="connsiteY36-1744" fmla="*/ 1180813 h 2945610"/>
                <a:gd name="connsiteX37-1745" fmla="*/ 9140528 w 12192000"/>
                <a:gd name="connsiteY37-1746" fmla="*/ 1187461 h 2945610"/>
                <a:gd name="connsiteX38-1747" fmla="*/ 9140528 w 12192000"/>
                <a:gd name="connsiteY38-1748" fmla="*/ 1184256 h 2945610"/>
                <a:gd name="connsiteX39-1749" fmla="*/ 8139115 w 12192000"/>
                <a:gd name="connsiteY39-1750" fmla="*/ 1765077 h 2945610"/>
                <a:gd name="connsiteX40-1751" fmla="*/ 8139115 w 12192000"/>
                <a:gd name="connsiteY40-1752" fmla="*/ 1769201 h 2945610"/>
                <a:gd name="connsiteX41-1753" fmla="*/ 8135560 w 12192000"/>
                <a:gd name="connsiteY41-1754" fmla="*/ 1767139 h 2945610"/>
                <a:gd name="connsiteX42-1755" fmla="*/ 8135527 w 12192000"/>
                <a:gd name="connsiteY42-1756" fmla="*/ 1767158 h 2945610"/>
                <a:gd name="connsiteX43-1757" fmla="*/ 8135527 w 12192000"/>
                <a:gd name="connsiteY43-1758" fmla="*/ 1767120 h 2945610"/>
                <a:gd name="connsiteX44-1759" fmla="*/ 8127487 w 12192000"/>
                <a:gd name="connsiteY44-1760" fmla="*/ 1762457 h 2945610"/>
                <a:gd name="connsiteX45-1761" fmla="*/ 7119284 w 12192000"/>
                <a:gd name="connsiteY45-1762" fmla="*/ 2347214 h 2945610"/>
                <a:gd name="connsiteX46-1763" fmla="*/ 7119284 w 12192000"/>
                <a:gd name="connsiteY46-1764" fmla="*/ 2355323 h 2945610"/>
                <a:gd name="connsiteX47-1765" fmla="*/ 7113383 w 12192000"/>
                <a:gd name="connsiteY47-1766" fmla="*/ 2351900 h 2945610"/>
                <a:gd name="connsiteX48-1767" fmla="*/ 6103727 w 12192000"/>
                <a:gd name="connsiteY48-1768" fmla="*/ 2937501 h 2945610"/>
                <a:gd name="connsiteX49-1769" fmla="*/ 6103727 w 12192000"/>
                <a:gd name="connsiteY49-1770" fmla="*/ 2945610 h 2945610"/>
                <a:gd name="connsiteX50-1771" fmla="*/ 5087399 w 12192000"/>
                <a:gd name="connsiteY50-1772" fmla="*/ 2356139 h 2945610"/>
                <a:gd name="connsiteX51-1773" fmla="*/ 5085013 w 12192000"/>
                <a:gd name="connsiteY51-1774" fmla="*/ 2357523 h 2945610"/>
                <a:gd name="connsiteX52-1775" fmla="*/ 5085013 w 12192000"/>
                <a:gd name="connsiteY52-1776" fmla="*/ 1185721 h 2945610"/>
                <a:gd name="connsiteX53-1777" fmla="*/ 5084646 w 12192000"/>
                <a:gd name="connsiteY53-1778" fmla="*/ 2361463 h 2945610"/>
                <a:gd name="connsiteX54-1779" fmla="*/ 4071766 w 12192000"/>
                <a:gd name="connsiteY54-1780" fmla="*/ 1773990 h 2945610"/>
                <a:gd name="connsiteX55-1781" fmla="*/ 4071766 w 12192000"/>
                <a:gd name="connsiteY55-1782" fmla="*/ 1774966 h 2945610"/>
                <a:gd name="connsiteX56-1783" fmla="*/ 3054863 w 12192000"/>
                <a:gd name="connsiteY56-1784" fmla="*/ 1185161 h 2945610"/>
                <a:gd name="connsiteX57-1785" fmla="*/ 3053896 w 12192000"/>
                <a:gd name="connsiteY57-1786" fmla="*/ 1185722 h 2945610"/>
                <a:gd name="connsiteX58-1787" fmla="*/ 3053896 w 12192000"/>
                <a:gd name="connsiteY58-1788" fmla="*/ 1184600 h 2945610"/>
                <a:gd name="connsiteX59-1789" fmla="*/ 3053896 w 12192000"/>
                <a:gd name="connsiteY59-1790" fmla="*/ 1184598 h 2945610"/>
                <a:gd name="connsiteX60-1791" fmla="*/ 3051900 w 12192000"/>
                <a:gd name="connsiteY60-1792" fmla="*/ 1183441 h 2945610"/>
                <a:gd name="connsiteX61-1793" fmla="*/ 2038189 w 12192000"/>
                <a:gd name="connsiteY61-1794" fmla="*/ 1771394 h 2945610"/>
                <a:gd name="connsiteX62-1795" fmla="*/ 2038189 w 12192000"/>
                <a:gd name="connsiteY62-1796" fmla="*/ 731839 h 2945610"/>
                <a:gd name="connsiteX63-1797" fmla="*/ 2037962 w 12192000"/>
                <a:gd name="connsiteY63-1798" fmla="*/ 1774966 h 2945610"/>
                <a:gd name="connsiteX64-1799" fmla="*/ 1021058 w 12192000"/>
                <a:gd name="connsiteY64-1800" fmla="*/ 1185161 h 2945610"/>
                <a:gd name="connsiteX65-1801" fmla="*/ 1020091 w 12192000"/>
                <a:gd name="connsiteY65-1802" fmla="*/ 1185722 h 2945610"/>
                <a:gd name="connsiteX66-1803" fmla="*/ 1017871 w 12192000"/>
                <a:gd name="connsiteY66-1804" fmla="*/ 1774966 h 2945610"/>
                <a:gd name="connsiteX67-1805" fmla="*/ 967 w 12192000"/>
                <a:gd name="connsiteY67-1806" fmla="*/ 1185161 h 2945610"/>
                <a:gd name="connsiteX68-1807" fmla="*/ 0 w 12192000"/>
                <a:gd name="connsiteY68-1808" fmla="*/ 1185722 h 2945610"/>
                <a:gd name="connsiteX69-1809" fmla="*/ 0 w 12192000"/>
                <a:gd name="connsiteY69-1810" fmla="*/ 4990 h 2945610"/>
                <a:gd name="connsiteX70-1811" fmla="*/ 22515 w 12192000"/>
                <a:gd name="connsiteY70-1812" fmla="*/ 18049 h 2945610"/>
                <a:gd name="connsiteX71-1813" fmla="*/ 1017871 w 12192000"/>
                <a:gd name="connsiteY71-1814" fmla="*/ 18049 h 2945610"/>
                <a:gd name="connsiteX72-1815" fmla="*/ 1020091 w 12192000"/>
                <a:gd name="connsiteY72-1816" fmla="*/ 4990 h 2945610"/>
                <a:gd name="connsiteX73-1817" fmla="*/ 1042606 w 12192000"/>
                <a:gd name="connsiteY73-1818" fmla="*/ 18049 h 2945610"/>
                <a:gd name="connsiteX74-1819" fmla="*/ 2037961 w 12192000"/>
                <a:gd name="connsiteY74-1820" fmla="*/ 18049 h 2945610"/>
                <a:gd name="connsiteX75-1821" fmla="*/ 2037961 w 12192000"/>
                <a:gd name="connsiteY75-1822" fmla="*/ 287339 h 2945610"/>
                <a:gd name="connsiteX76-1823" fmla="*/ 2037963 w 12192000"/>
                <a:gd name="connsiteY76-1824" fmla="*/ 287339 h 2945610"/>
                <a:gd name="connsiteX77-1825" fmla="*/ 2037963 w 12192000"/>
                <a:gd name="connsiteY77-1826" fmla="*/ 18048 h 2945610"/>
                <a:gd name="connsiteX78-1827" fmla="*/ 3033319 w 12192000"/>
                <a:gd name="connsiteY78-1828" fmla="*/ 18048 h 2945610"/>
                <a:gd name="connsiteX79-1829" fmla="*/ 3053896 w 12192000"/>
                <a:gd name="connsiteY79-1830" fmla="*/ 6114 h 2945610"/>
                <a:gd name="connsiteX80-1831" fmla="*/ 3053896 w 12192000"/>
                <a:gd name="connsiteY80-1832" fmla="*/ 4990 h 2945610"/>
                <a:gd name="connsiteX81-1833" fmla="*/ 3054864 w 12192000"/>
                <a:gd name="connsiteY81-1834" fmla="*/ 5552 h 2945610"/>
                <a:gd name="connsiteX82-1835" fmla="*/ 3055833 w 12192000"/>
                <a:gd name="connsiteY82-1836" fmla="*/ 4990 h 2945610"/>
                <a:gd name="connsiteX83-1837" fmla="*/ 3055833 w 12192000"/>
                <a:gd name="connsiteY83-1838" fmla="*/ 6114 h 2945610"/>
                <a:gd name="connsiteX84-1839" fmla="*/ 3076411 w 12192000"/>
                <a:gd name="connsiteY84-1840" fmla="*/ 18049 h 2945610"/>
                <a:gd name="connsiteX85-1841" fmla="*/ 4071766 w 12192000"/>
                <a:gd name="connsiteY85-1842" fmla="*/ 18049 h 2945610"/>
                <a:gd name="connsiteX86-1843" fmla="*/ 4071766 w 12192000"/>
                <a:gd name="connsiteY86-1844" fmla="*/ 287339 h 2945610"/>
                <a:gd name="connsiteX87-1845" fmla="*/ 4071768 w 12192000"/>
                <a:gd name="connsiteY87-1846" fmla="*/ 287339 h 2945610"/>
                <a:gd name="connsiteX88-1847" fmla="*/ 4071768 w 12192000"/>
                <a:gd name="connsiteY88-1848" fmla="*/ 18048 h 2945610"/>
                <a:gd name="connsiteX89-1849" fmla="*/ 5067121 w 12192000"/>
                <a:gd name="connsiteY89-1850" fmla="*/ 18048 h 2945610"/>
                <a:gd name="connsiteX90-1851" fmla="*/ 5085013 w 12192000"/>
                <a:gd name="connsiteY90-1852" fmla="*/ 7671 h 2945610"/>
                <a:gd name="connsiteX91-1853" fmla="*/ 5085013 w 12192000"/>
                <a:gd name="connsiteY91-1854" fmla="*/ 4989 h 2945610"/>
                <a:gd name="connsiteX92-1855" fmla="*/ 5087325 w 12192000"/>
                <a:gd name="connsiteY92-1856" fmla="*/ 6330 h 2945610"/>
                <a:gd name="connsiteX93-1857" fmla="*/ 5089635 w 12192000"/>
                <a:gd name="connsiteY93-1858" fmla="*/ 4990 h 2945610"/>
                <a:gd name="connsiteX94-1859" fmla="*/ 5089635 w 12192000"/>
                <a:gd name="connsiteY94-1860" fmla="*/ 7670 h 2945610"/>
                <a:gd name="connsiteX95-1861" fmla="*/ 5107529 w 12192000"/>
                <a:gd name="connsiteY95-1862" fmla="*/ 18048 h 2945610"/>
                <a:gd name="connsiteX96-1863" fmla="*/ 6102885 w 12192000"/>
                <a:gd name="connsiteY96-1864" fmla="*/ 18048 h 2945610"/>
                <a:gd name="connsiteX97-1865" fmla="*/ 6102885 w 12192000"/>
                <a:gd name="connsiteY97-1866" fmla="*/ 18049 h 2945610"/>
                <a:gd name="connsiteX98-1867" fmla="*/ 7088165 w 12192000"/>
                <a:gd name="connsiteY98-1868" fmla="*/ 18049 h 2945610"/>
                <a:gd name="connsiteX99-1869" fmla="*/ 7119284 w 12192000"/>
                <a:gd name="connsiteY99-1870" fmla="*/ 0 h 2945610"/>
                <a:gd name="connsiteX0-1871" fmla="*/ 4071994 w 12192000"/>
                <a:gd name="connsiteY0-1872" fmla="*/ 1768071 h 2945610"/>
                <a:gd name="connsiteX1-1873" fmla="*/ 4071766 w 12192000"/>
                <a:gd name="connsiteY1-1874" fmla="*/ 1768203 h 2945610"/>
                <a:gd name="connsiteX2-1875" fmla="*/ 4071994 w 12192000"/>
                <a:gd name="connsiteY2-1876" fmla="*/ 1768071 h 2945610"/>
                <a:gd name="connsiteX3-1877" fmla="*/ 7119284 w 12192000"/>
                <a:gd name="connsiteY3-1878" fmla="*/ 0 h 2945610"/>
                <a:gd name="connsiteX4-1879" fmla="*/ 7119284 w 12192000"/>
                <a:gd name="connsiteY4-1880" fmla="*/ 10263 h 2945610"/>
                <a:gd name="connsiteX5-1881" fmla="*/ 7132707 w 12192000"/>
                <a:gd name="connsiteY5-1882" fmla="*/ 18048 h 2945610"/>
                <a:gd name="connsiteX6-1883" fmla="*/ 8131064 w 12192000"/>
                <a:gd name="connsiteY6-1884" fmla="*/ 18048 h 2945610"/>
                <a:gd name="connsiteX7-1885" fmla="*/ 8131064 w 12192000"/>
                <a:gd name="connsiteY7-1886" fmla="*/ 287339 h 2945610"/>
                <a:gd name="connsiteX8-1887" fmla="*/ 8135528 w 12192000"/>
                <a:gd name="connsiteY8-1888" fmla="*/ 287339 h 2945610"/>
                <a:gd name="connsiteX9-1889" fmla="*/ 8135528 w 12192000"/>
                <a:gd name="connsiteY9-1890" fmla="*/ 18048 h 2945610"/>
                <a:gd name="connsiteX10-1891" fmla="*/ 9122282 w 12192000"/>
                <a:gd name="connsiteY10-1892" fmla="*/ 18048 h 2945610"/>
                <a:gd name="connsiteX11-1893" fmla="*/ 9140528 w 12192000"/>
                <a:gd name="connsiteY11-1894" fmla="*/ 7464 h 2945610"/>
                <a:gd name="connsiteX12-1895" fmla="*/ 9140528 w 12192000"/>
                <a:gd name="connsiteY12-1896" fmla="*/ 6729 h 2945610"/>
                <a:gd name="connsiteX13-1897" fmla="*/ 9141162 w 12192000"/>
                <a:gd name="connsiteY13-1898" fmla="*/ 7097 h 2945610"/>
                <a:gd name="connsiteX14-1899" fmla="*/ 9153398 w 12192000"/>
                <a:gd name="connsiteY14-1900" fmla="*/ 0 h 2945610"/>
                <a:gd name="connsiteX15-1901" fmla="*/ 9153398 w 12192000"/>
                <a:gd name="connsiteY15-1902" fmla="*/ 14193 h 2945610"/>
                <a:gd name="connsiteX16-1903" fmla="*/ 9160044 w 12192000"/>
                <a:gd name="connsiteY16-1904" fmla="*/ 18048 h 2945610"/>
                <a:gd name="connsiteX17-1905" fmla="*/ 10158400 w 12192000"/>
                <a:gd name="connsiteY17-1906" fmla="*/ 18048 h 2945610"/>
                <a:gd name="connsiteX18-1907" fmla="*/ 10158400 w 12192000"/>
                <a:gd name="connsiteY18-1908" fmla="*/ 287339 h 2945610"/>
                <a:gd name="connsiteX19-1909" fmla="*/ 10162864 w 12192000"/>
                <a:gd name="connsiteY19-1910" fmla="*/ 287339 h 2945610"/>
                <a:gd name="connsiteX20-1911" fmla="*/ 10162864 w 12192000"/>
                <a:gd name="connsiteY20-1912" fmla="*/ 18048 h 2945610"/>
                <a:gd name="connsiteX21-1913" fmla="*/ 11149618 w 12192000"/>
                <a:gd name="connsiteY21-1914" fmla="*/ 18048 h 2945610"/>
                <a:gd name="connsiteX22-1915" fmla="*/ 11180734 w 12192000"/>
                <a:gd name="connsiteY22-1916" fmla="*/ 0 h 2945610"/>
                <a:gd name="connsiteX23-1917" fmla="*/ 11180734 w 12192000"/>
                <a:gd name="connsiteY23-1918" fmla="*/ 18048 h 2945610"/>
                <a:gd name="connsiteX24-1919" fmla="*/ 12160884 w 12192000"/>
                <a:gd name="connsiteY24-1920" fmla="*/ 18048 h 2945610"/>
                <a:gd name="connsiteX25-1921" fmla="*/ 12192000 w 12192000"/>
                <a:gd name="connsiteY25-1922" fmla="*/ 0 h 2945610"/>
                <a:gd name="connsiteX26-1923" fmla="*/ 12192000 w 12192000"/>
                <a:gd name="connsiteY26-1924" fmla="*/ 1176792 h 2945610"/>
                <a:gd name="connsiteX27-1925" fmla="*/ 12192000 w 12192000"/>
                <a:gd name="connsiteY27-1926" fmla="*/ 1180732 h 2945610"/>
                <a:gd name="connsiteX28-1927" fmla="*/ 12188602 w 12192000"/>
                <a:gd name="connsiteY28-1928" fmla="*/ 1178762 h 2945610"/>
                <a:gd name="connsiteX29-1929" fmla="*/ 11174128 w 12192000"/>
                <a:gd name="connsiteY29-1930" fmla="*/ 1767158 h 2945610"/>
                <a:gd name="connsiteX30-1931" fmla="*/ 11174128 w 12192000"/>
                <a:gd name="connsiteY30-1932" fmla="*/ 1180624 h 2945610"/>
                <a:gd name="connsiteX31-1933" fmla="*/ 10166452 w 12192000"/>
                <a:gd name="connsiteY31-1934" fmla="*/ 1765077 h 2945610"/>
                <a:gd name="connsiteX32-1935" fmla="*/ 10166452 w 12192000"/>
                <a:gd name="connsiteY32-1936" fmla="*/ 1769201 h 2945610"/>
                <a:gd name="connsiteX33-1937" fmla="*/ 10162896 w 12192000"/>
                <a:gd name="connsiteY33-1938" fmla="*/ 1767139 h 2945610"/>
                <a:gd name="connsiteX34-1939" fmla="*/ 10162864 w 12192000"/>
                <a:gd name="connsiteY34-1940" fmla="*/ 1767158 h 2945610"/>
                <a:gd name="connsiteX35-1941" fmla="*/ 10162864 w 12192000"/>
                <a:gd name="connsiteY35-1942" fmla="*/ 1767120 h 2945610"/>
                <a:gd name="connsiteX36-1943" fmla="*/ 9151990 w 12192000"/>
                <a:gd name="connsiteY36-1944" fmla="*/ 1180813 h 2945610"/>
                <a:gd name="connsiteX37-1945" fmla="*/ 9140528 w 12192000"/>
                <a:gd name="connsiteY37-1946" fmla="*/ 1187461 h 2945610"/>
                <a:gd name="connsiteX38-1947" fmla="*/ 9140528 w 12192000"/>
                <a:gd name="connsiteY38-1948" fmla="*/ 1184256 h 2945610"/>
                <a:gd name="connsiteX39-1949" fmla="*/ 8139115 w 12192000"/>
                <a:gd name="connsiteY39-1950" fmla="*/ 1765077 h 2945610"/>
                <a:gd name="connsiteX40-1951" fmla="*/ 8139115 w 12192000"/>
                <a:gd name="connsiteY40-1952" fmla="*/ 1769201 h 2945610"/>
                <a:gd name="connsiteX41-1953" fmla="*/ 8135560 w 12192000"/>
                <a:gd name="connsiteY41-1954" fmla="*/ 1767139 h 2945610"/>
                <a:gd name="connsiteX42-1955" fmla="*/ 8135527 w 12192000"/>
                <a:gd name="connsiteY42-1956" fmla="*/ 1767158 h 2945610"/>
                <a:gd name="connsiteX43-1957" fmla="*/ 8135527 w 12192000"/>
                <a:gd name="connsiteY43-1958" fmla="*/ 1767120 h 2945610"/>
                <a:gd name="connsiteX44-1959" fmla="*/ 8127487 w 12192000"/>
                <a:gd name="connsiteY44-1960" fmla="*/ 1762457 h 2945610"/>
                <a:gd name="connsiteX45-1961" fmla="*/ 7119284 w 12192000"/>
                <a:gd name="connsiteY45-1962" fmla="*/ 2347214 h 2945610"/>
                <a:gd name="connsiteX46-1963" fmla="*/ 7119284 w 12192000"/>
                <a:gd name="connsiteY46-1964" fmla="*/ 2355323 h 2945610"/>
                <a:gd name="connsiteX47-1965" fmla="*/ 7113383 w 12192000"/>
                <a:gd name="connsiteY47-1966" fmla="*/ 2351900 h 2945610"/>
                <a:gd name="connsiteX48-1967" fmla="*/ 6103727 w 12192000"/>
                <a:gd name="connsiteY48-1968" fmla="*/ 2937501 h 2945610"/>
                <a:gd name="connsiteX49-1969" fmla="*/ 6103727 w 12192000"/>
                <a:gd name="connsiteY49-1970" fmla="*/ 2945610 h 2945610"/>
                <a:gd name="connsiteX50-1971" fmla="*/ 5087399 w 12192000"/>
                <a:gd name="connsiteY50-1972" fmla="*/ 2356139 h 2945610"/>
                <a:gd name="connsiteX51-1973" fmla="*/ 5085013 w 12192000"/>
                <a:gd name="connsiteY51-1974" fmla="*/ 2357523 h 2945610"/>
                <a:gd name="connsiteX52-1975" fmla="*/ 5084646 w 12192000"/>
                <a:gd name="connsiteY52-1976" fmla="*/ 2361463 h 2945610"/>
                <a:gd name="connsiteX53-1977" fmla="*/ 4071766 w 12192000"/>
                <a:gd name="connsiteY53-1978" fmla="*/ 1773990 h 2945610"/>
                <a:gd name="connsiteX54-1979" fmla="*/ 4071766 w 12192000"/>
                <a:gd name="connsiteY54-1980" fmla="*/ 1774966 h 2945610"/>
                <a:gd name="connsiteX55-1981" fmla="*/ 3054863 w 12192000"/>
                <a:gd name="connsiteY55-1982" fmla="*/ 1185161 h 2945610"/>
                <a:gd name="connsiteX56-1983" fmla="*/ 3053896 w 12192000"/>
                <a:gd name="connsiteY56-1984" fmla="*/ 1185722 h 2945610"/>
                <a:gd name="connsiteX57-1985" fmla="*/ 3053896 w 12192000"/>
                <a:gd name="connsiteY57-1986" fmla="*/ 1184600 h 2945610"/>
                <a:gd name="connsiteX58-1987" fmla="*/ 3053896 w 12192000"/>
                <a:gd name="connsiteY58-1988" fmla="*/ 1184598 h 2945610"/>
                <a:gd name="connsiteX59-1989" fmla="*/ 3051900 w 12192000"/>
                <a:gd name="connsiteY59-1990" fmla="*/ 1183441 h 2945610"/>
                <a:gd name="connsiteX60-1991" fmla="*/ 2038189 w 12192000"/>
                <a:gd name="connsiteY60-1992" fmla="*/ 1771394 h 2945610"/>
                <a:gd name="connsiteX61-1993" fmla="*/ 2038189 w 12192000"/>
                <a:gd name="connsiteY61-1994" fmla="*/ 731839 h 2945610"/>
                <a:gd name="connsiteX62-1995" fmla="*/ 2037962 w 12192000"/>
                <a:gd name="connsiteY62-1996" fmla="*/ 1774966 h 2945610"/>
                <a:gd name="connsiteX63-1997" fmla="*/ 1021058 w 12192000"/>
                <a:gd name="connsiteY63-1998" fmla="*/ 1185161 h 2945610"/>
                <a:gd name="connsiteX64-1999" fmla="*/ 1020091 w 12192000"/>
                <a:gd name="connsiteY64-2000" fmla="*/ 1185722 h 2945610"/>
                <a:gd name="connsiteX65-2001" fmla="*/ 1017871 w 12192000"/>
                <a:gd name="connsiteY65-2002" fmla="*/ 1774966 h 2945610"/>
                <a:gd name="connsiteX66-2003" fmla="*/ 967 w 12192000"/>
                <a:gd name="connsiteY66-2004" fmla="*/ 1185161 h 2945610"/>
                <a:gd name="connsiteX67-2005" fmla="*/ 0 w 12192000"/>
                <a:gd name="connsiteY67-2006" fmla="*/ 1185722 h 2945610"/>
                <a:gd name="connsiteX68-2007" fmla="*/ 0 w 12192000"/>
                <a:gd name="connsiteY68-2008" fmla="*/ 4990 h 2945610"/>
                <a:gd name="connsiteX69-2009" fmla="*/ 22515 w 12192000"/>
                <a:gd name="connsiteY69-2010" fmla="*/ 18049 h 2945610"/>
                <a:gd name="connsiteX70-2011" fmla="*/ 1017871 w 12192000"/>
                <a:gd name="connsiteY70-2012" fmla="*/ 18049 h 2945610"/>
                <a:gd name="connsiteX71-2013" fmla="*/ 1020091 w 12192000"/>
                <a:gd name="connsiteY71-2014" fmla="*/ 4990 h 2945610"/>
                <a:gd name="connsiteX72-2015" fmla="*/ 1042606 w 12192000"/>
                <a:gd name="connsiteY72-2016" fmla="*/ 18049 h 2945610"/>
                <a:gd name="connsiteX73-2017" fmla="*/ 2037961 w 12192000"/>
                <a:gd name="connsiteY73-2018" fmla="*/ 18049 h 2945610"/>
                <a:gd name="connsiteX74-2019" fmla="*/ 2037961 w 12192000"/>
                <a:gd name="connsiteY74-2020" fmla="*/ 287339 h 2945610"/>
                <a:gd name="connsiteX75-2021" fmla="*/ 2037963 w 12192000"/>
                <a:gd name="connsiteY75-2022" fmla="*/ 287339 h 2945610"/>
                <a:gd name="connsiteX76-2023" fmla="*/ 2037963 w 12192000"/>
                <a:gd name="connsiteY76-2024" fmla="*/ 18048 h 2945610"/>
                <a:gd name="connsiteX77-2025" fmla="*/ 3033319 w 12192000"/>
                <a:gd name="connsiteY77-2026" fmla="*/ 18048 h 2945610"/>
                <a:gd name="connsiteX78-2027" fmla="*/ 3053896 w 12192000"/>
                <a:gd name="connsiteY78-2028" fmla="*/ 6114 h 2945610"/>
                <a:gd name="connsiteX79-2029" fmla="*/ 3053896 w 12192000"/>
                <a:gd name="connsiteY79-2030" fmla="*/ 4990 h 2945610"/>
                <a:gd name="connsiteX80-2031" fmla="*/ 3054864 w 12192000"/>
                <a:gd name="connsiteY80-2032" fmla="*/ 5552 h 2945610"/>
                <a:gd name="connsiteX81-2033" fmla="*/ 3055833 w 12192000"/>
                <a:gd name="connsiteY81-2034" fmla="*/ 4990 h 2945610"/>
                <a:gd name="connsiteX82-2035" fmla="*/ 3055833 w 12192000"/>
                <a:gd name="connsiteY82-2036" fmla="*/ 6114 h 2945610"/>
                <a:gd name="connsiteX83-2037" fmla="*/ 3076411 w 12192000"/>
                <a:gd name="connsiteY83-2038" fmla="*/ 18049 h 2945610"/>
                <a:gd name="connsiteX84-2039" fmla="*/ 4071766 w 12192000"/>
                <a:gd name="connsiteY84-2040" fmla="*/ 18049 h 2945610"/>
                <a:gd name="connsiteX85-2041" fmla="*/ 4071766 w 12192000"/>
                <a:gd name="connsiteY85-2042" fmla="*/ 287339 h 2945610"/>
                <a:gd name="connsiteX86-2043" fmla="*/ 4071768 w 12192000"/>
                <a:gd name="connsiteY86-2044" fmla="*/ 287339 h 2945610"/>
                <a:gd name="connsiteX87-2045" fmla="*/ 4071768 w 12192000"/>
                <a:gd name="connsiteY87-2046" fmla="*/ 18048 h 2945610"/>
                <a:gd name="connsiteX88-2047" fmla="*/ 5067121 w 12192000"/>
                <a:gd name="connsiteY88-2048" fmla="*/ 18048 h 2945610"/>
                <a:gd name="connsiteX89-2049" fmla="*/ 5085013 w 12192000"/>
                <a:gd name="connsiteY89-2050" fmla="*/ 7671 h 2945610"/>
                <a:gd name="connsiteX90-2051" fmla="*/ 5085013 w 12192000"/>
                <a:gd name="connsiteY90-2052" fmla="*/ 4989 h 2945610"/>
                <a:gd name="connsiteX91-2053" fmla="*/ 5087325 w 12192000"/>
                <a:gd name="connsiteY91-2054" fmla="*/ 6330 h 2945610"/>
                <a:gd name="connsiteX92-2055" fmla="*/ 5089635 w 12192000"/>
                <a:gd name="connsiteY92-2056" fmla="*/ 4990 h 2945610"/>
                <a:gd name="connsiteX93-2057" fmla="*/ 5089635 w 12192000"/>
                <a:gd name="connsiteY93-2058" fmla="*/ 7670 h 2945610"/>
                <a:gd name="connsiteX94-2059" fmla="*/ 5107529 w 12192000"/>
                <a:gd name="connsiteY94-2060" fmla="*/ 18048 h 2945610"/>
                <a:gd name="connsiteX95-2061" fmla="*/ 6102885 w 12192000"/>
                <a:gd name="connsiteY95-2062" fmla="*/ 18048 h 2945610"/>
                <a:gd name="connsiteX96-2063" fmla="*/ 6102885 w 12192000"/>
                <a:gd name="connsiteY96-2064" fmla="*/ 18049 h 2945610"/>
                <a:gd name="connsiteX97-2065" fmla="*/ 7088165 w 12192000"/>
                <a:gd name="connsiteY97-2066" fmla="*/ 18049 h 2945610"/>
                <a:gd name="connsiteX98-2067" fmla="*/ 7119284 w 12192000"/>
                <a:gd name="connsiteY98-2068" fmla="*/ 0 h 2945610"/>
                <a:gd name="connsiteX0-2069" fmla="*/ 4071994 w 12192000"/>
                <a:gd name="connsiteY0-2070" fmla="*/ 1768071 h 2945610"/>
                <a:gd name="connsiteX1-2071" fmla="*/ 4071766 w 12192000"/>
                <a:gd name="connsiteY1-2072" fmla="*/ 1768203 h 2945610"/>
                <a:gd name="connsiteX2-2073" fmla="*/ 4071994 w 12192000"/>
                <a:gd name="connsiteY2-2074" fmla="*/ 1768071 h 2945610"/>
                <a:gd name="connsiteX3-2075" fmla="*/ 7119284 w 12192000"/>
                <a:gd name="connsiteY3-2076" fmla="*/ 0 h 2945610"/>
                <a:gd name="connsiteX4-2077" fmla="*/ 7119284 w 12192000"/>
                <a:gd name="connsiteY4-2078" fmla="*/ 10263 h 2945610"/>
                <a:gd name="connsiteX5-2079" fmla="*/ 7132707 w 12192000"/>
                <a:gd name="connsiteY5-2080" fmla="*/ 18048 h 2945610"/>
                <a:gd name="connsiteX6-2081" fmla="*/ 8131064 w 12192000"/>
                <a:gd name="connsiteY6-2082" fmla="*/ 18048 h 2945610"/>
                <a:gd name="connsiteX7-2083" fmla="*/ 8131064 w 12192000"/>
                <a:gd name="connsiteY7-2084" fmla="*/ 287339 h 2945610"/>
                <a:gd name="connsiteX8-2085" fmla="*/ 8135528 w 12192000"/>
                <a:gd name="connsiteY8-2086" fmla="*/ 287339 h 2945610"/>
                <a:gd name="connsiteX9-2087" fmla="*/ 8135528 w 12192000"/>
                <a:gd name="connsiteY9-2088" fmla="*/ 18048 h 2945610"/>
                <a:gd name="connsiteX10-2089" fmla="*/ 9122282 w 12192000"/>
                <a:gd name="connsiteY10-2090" fmla="*/ 18048 h 2945610"/>
                <a:gd name="connsiteX11-2091" fmla="*/ 9140528 w 12192000"/>
                <a:gd name="connsiteY11-2092" fmla="*/ 7464 h 2945610"/>
                <a:gd name="connsiteX12-2093" fmla="*/ 9140528 w 12192000"/>
                <a:gd name="connsiteY12-2094" fmla="*/ 6729 h 2945610"/>
                <a:gd name="connsiteX13-2095" fmla="*/ 9141162 w 12192000"/>
                <a:gd name="connsiteY13-2096" fmla="*/ 7097 h 2945610"/>
                <a:gd name="connsiteX14-2097" fmla="*/ 9153398 w 12192000"/>
                <a:gd name="connsiteY14-2098" fmla="*/ 0 h 2945610"/>
                <a:gd name="connsiteX15-2099" fmla="*/ 9153398 w 12192000"/>
                <a:gd name="connsiteY15-2100" fmla="*/ 14193 h 2945610"/>
                <a:gd name="connsiteX16-2101" fmla="*/ 9160044 w 12192000"/>
                <a:gd name="connsiteY16-2102" fmla="*/ 18048 h 2945610"/>
                <a:gd name="connsiteX17-2103" fmla="*/ 10158400 w 12192000"/>
                <a:gd name="connsiteY17-2104" fmla="*/ 18048 h 2945610"/>
                <a:gd name="connsiteX18-2105" fmla="*/ 10158400 w 12192000"/>
                <a:gd name="connsiteY18-2106" fmla="*/ 287339 h 2945610"/>
                <a:gd name="connsiteX19-2107" fmla="*/ 10162864 w 12192000"/>
                <a:gd name="connsiteY19-2108" fmla="*/ 287339 h 2945610"/>
                <a:gd name="connsiteX20-2109" fmla="*/ 10162864 w 12192000"/>
                <a:gd name="connsiteY20-2110" fmla="*/ 18048 h 2945610"/>
                <a:gd name="connsiteX21-2111" fmla="*/ 11149618 w 12192000"/>
                <a:gd name="connsiteY21-2112" fmla="*/ 18048 h 2945610"/>
                <a:gd name="connsiteX22-2113" fmla="*/ 11180734 w 12192000"/>
                <a:gd name="connsiteY22-2114" fmla="*/ 0 h 2945610"/>
                <a:gd name="connsiteX23-2115" fmla="*/ 11180734 w 12192000"/>
                <a:gd name="connsiteY23-2116" fmla="*/ 18048 h 2945610"/>
                <a:gd name="connsiteX24-2117" fmla="*/ 12160884 w 12192000"/>
                <a:gd name="connsiteY24-2118" fmla="*/ 18048 h 2945610"/>
                <a:gd name="connsiteX25-2119" fmla="*/ 12192000 w 12192000"/>
                <a:gd name="connsiteY25-2120" fmla="*/ 0 h 2945610"/>
                <a:gd name="connsiteX26-2121" fmla="*/ 12192000 w 12192000"/>
                <a:gd name="connsiteY26-2122" fmla="*/ 1176792 h 2945610"/>
                <a:gd name="connsiteX27-2123" fmla="*/ 12192000 w 12192000"/>
                <a:gd name="connsiteY27-2124" fmla="*/ 1180732 h 2945610"/>
                <a:gd name="connsiteX28-2125" fmla="*/ 12188602 w 12192000"/>
                <a:gd name="connsiteY28-2126" fmla="*/ 1178762 h 2945610"/>
                <a:gd name="connsiteX29-2127" fmla="*/ 11174128 w 12192000"/>
                <a:gd name="connsiteY29-2128" fmla="*/ 1767158 h 2945610"/>
                <a:gd name="connsiteX30-2129" fmla="*/ 11174128 w 12192000"/>
                <a:gd name="connsiteY30-2130" fmla="*/ 1180624 h 2945610"/>
                <a:gd name="connsiteX31-2131" fmla="*/ 10166452 w 12192000"/>
                <a:gd name="connsiteY31-2132" fmla="*/ 1765077 h 2945610"/>
                <a:gd name="connsiteX32-2133" fmla="*/ 10166452 w 12192000"/>
                <a:gd name="connsiteY32-2134" fmla="*/ 1769201 h 2945610"/>
                <a:gd name="connsiteX33-2135" fmla="*/ 10162896 w 12192000"/>
                <a:gd name="connsiteY33-2136" fmla="*/ 1767139 h 2945610"/>
                <a:gd name="connsiteX34-2137" fmla="*/ 10162864 w 12192000"/>
                <a:gd name="connsiteY34-2138" fmla="*/ 1767158 h 2945610"/>
                <a:gd name="connsiteX35-2139" fmla="*/ 10162864 w 12192000"/>
                <a:gd name="connsiteY35-2140" fmla="*/ 1767120 h 2945610"/>
                <a:gd name="connsiteX36-2141" fmla="*/ 9151990 w 12192000"/>
                <a:gd name="connsiteY36-2142" fmla="*/ 1180813 h 2945610"/>
                <a:gd name="connsiteX37-2143" fmla="*/ 9140528 w 12192000"/>
                <a:gd name="connsiteY37-2144" fmla="*/ 1187461 h 2945610"/>
                <a:gd name="connsiteX38-2145" fmla="*/ 9140528 w 12192000"/>
                <a:gd name="connsiteY38-2146" fmla="*/ 1184256 h 2945610"/>
                <a:gd name="connsiteX39-2147" fmla="*/ 8139115 w 12192000"/>
                <a:gd name="connsiteY39-2148" fmla="*/ 1765077 h 2945610"/>
                <a:gd name="connsiteX40-2149" fmla="*/ 8139115 w 12192000"/>
                <a:gd name="connsiteY40-2150" fmla="*/ 1769201 h 2945610"/>
                <a:gd name="connsiteX41-2151" fmla="*/ 8135560 w 12192000"/>
                <a:gd name="connsiteY41-2152" fmla="*/ 1767139 h 2945610"/>
                <a:gd name="connsiteX42-2153" fmla="*/ 8135527 w 12192000"/>
                <a:gd name="connsiteY42-2154" fmla="*/ 1767158 h 2945610"/>
                <a:gd name="connsiteX43-2155" fmla="*/ 8135527 w 12192000"/>
                <a:gd name="connsiteY43-2156" fmla="*/ 1767120 h 2945610"/>
                <a:gd name="connsiteX44-2157" fmla="*/ 8127487 w 12192000"/>
                <a:gd name="connsiteY44-2158" fmla="*/ 1762457 h 2945610"/>
                <a:gd name="connsiteX45-2159" fmla="*/ 7119284 w 12192000"/>
                <a:gd name="connsiteY45-2160" fmla="*/ 2347214 h 2945610"/>
                <a:gd name="connsiteX46-2161" fmla="*/ 7119284 w 12192000"/>
                <a:gd name="connsiteY46-2162" fmla="*/ 2355323 h 2945610"/>
                <a:gd name="connsiteX47-2163" fmla="*/ 7113383 w 12192000"/>
                <a:gd name="connsiteY47-2164" fmla="*/ 2351900 h 2945610"/>
                <a:gd name="connsiteX48-2165" fmla="*/ 6103727 w 12192000"/>
                <a:gd name="connsiteY48-2166" fmla="*/ 2937501 h 2945610"/>
                <a:gd name="connsiteX49-2167" fmla="*/ 6103727 w 12192000"/>
                <a:gd name="connsiteY49-2168" fmla="*/ 2945610 h 2945610"/>
                <a:gd name="connsiteX50-2169" fmla="*/ 5087399 w 12192000"/>
                <a:gd name="connsiteY50-2170" fmla="*/ 2356139 h 2945610"/>
                <a:gd name="connsiteX51-2171" fmla="*/ 5085013 w 12192000"/>
                <a:gd name="connsiteY51-2172" fmla="*/ 2357523 h 2945610"/>
                <a:gd name="connsiteX52-2173" fmla="*/ 5084646 w 12192000"/>
                <a:gd name="connsiteY52-2174" fmla="*/ 2361463 h 2945610"/>
                <a:gd name="connsiteX53-2175" fmla="*/ 4071766 w 12192000"/>
                <a:gd name="connsiteY53-2176" fmla="*/ 1773990 h 2945610"/>
                <a:gd name="connsiteX54-2177" fmla="*/ 4071766 w 12192000"/>
                <a:gd name="connsiteY54-2178" fmla="*/ 1774966 h 2945610"/>
                <a:gd name="connsiteX55-2179" fmla="*/ 3054863 w 12192000"/>
                <a:gd name="connsiteY55-2180" fmla="*/ 1185161 h 2945610"/>
                <a:gd name="connsiteX56-2181" fmla="*/ 3053896 w 12192000"/>
                <a:gd name="connsiteY56-2182" fmla="*/ 1185722 h 2945610"/>
                <a:gd name="connsiteX57-2183" fmla="*/ 3053896 w 12192000"/>
                <a:gd name="connsiteY57-2184" fmla="*/ 1184600 h 2945610"/>
                <a:gd name="connsiteX58-2185" fmla="*/ 3053896 w 12192000"/>
                <a:gd name="connsiteY58-2186" fmla="*/ 1184598 h 2945610"/>
                <a:gd name="connsiteX59-2187" fmla="*/ 3051900 w 12192000"/>
                <a:gd name="connsiteY59-2188" fmla="*/ 1183441 h 2945610"/>
                <a:gd name="connsiteX60-2189" fmla="*/ 2038189 w 12192000"/>
                <a:gd name="connsiteY60-2190" fmla="*/ 1771394 h 2945610"/>
                <a:gd name="connsiteX61-2191" fmla="*/ 2038189 w 12192000"/>
                <a:gd name="connsiteY61-2192" fmla="*/ 731839 h 2945610"/>
                <a:gd name="connsiteX62-2193" fmla="*/ 2037962 w 12192000"/>
                <a:gd name="connsiteY62-2194" fmla="*/ 1774966 h 2945610"/>
                <a:gd name="connsiteX63-2195" fmla="*/ 1021058 w 12192000"/>
                <a:gd name="connsiteY63-2196" fmla="*/ 1185161 h 2945610"/>
                <a:gd name="connsiteX64-2197" fmla="*/ 1020091 w 12192000"/>
                <a:gd name="connsiteY64-2198" fmla="*/ 1185722 h 2945610"/>
                <a:gd name="connsiteX65-2199" fmla="*/ 1017871 w 12192000"/>
                <a:gd name="connsiteY65-2200" fmla="*/ 1774966 h 2945610"/>
                <a:gd name="connsiteX66-2201" fmla="*/ 967 w 12192000"/>
                <a:gd name="connsiteY66-2202" fmla="*/ 1185161 h 2945610"/>
                <a:gd name="connsiteX67-2203" fmla="*/ 0 w 12192000"/>
                <a:gd name="connsiteY67-2204" fmla="*/ 1185722 h 2945610"/>
                <a:gd name="connsiteX68-2205" fmla="*/ 0 w 12192000"/>
                <a:gd name="connsiteY68-2206" fmla="*/ 4990 h 2945610"/>
                <a:gd name="connsiteX69-2207" fmla="*/ 22515 w 12192000"/>
                <a:gd name="connsiteY69-2208" fmla="*/ 18049 h 2945610"/>
                <a:gd name="connsiteX70-2209" fmla="*/ 1017871 w 12192000"/>
                <a:gd name="connsiteY70-2210" fmla="*/ 18049 h 2945610"/>
                <a:gd name="connsiteX71-2211" fmla="*/ 1020091 w 12192000"/>
                <a:gd name="connsiteY71-2212" fmla="*/ 4990 h 2945610"/>
                <a:gd name="connsiteX72-2213" fmla="*/ 1042606 w 12192000"/>
                <a:gd name="connsiteY72-2214" fmla="*/ 18049 h 2945610"/>
                <a:gd name="connsiteX73-2215" fmla="*/ 2037961 w 12192000"/>
                <a:gd name="connsiteY73-2216" fmla="*/ 18049 h 2945610"/>
                <a:gd name="connsiteX74-2217" fmla="*/ 2037961 w 12192000"/>
                <a:gd name="connsiteY74-2218" fmla="*/ 287339 h 2945610"/>
                <a:gd name="connsiteX75-2219" fmla="*/ 2037963 w 12192000"/>
                <a:gd name="connsiteY75-2220" fmla="*/ 287339 h 2945610"/>
                <a:gd name="connsiteX76-2221" fmla="*/ 2037963 w 12192000"/>
                <a:gd name="connsiteY76-2222" fmla="*/ 18048 h 2945610"/>
                <a:gd name="connsiteX77-2223" fmla="*/ 3033319 w 12192000"/>
                <a:gd name="connsiteY77-2224" fmla="*/ 18048 h 2945610"/>
                <a:gd name="connsiteX78-2225" fmla="*/ 3053896 w 12192000"/>
                <a:gd name="connsiteY78-2226" fmla="*/ 6114 h 2945610"/>
                <a:gd name="connsiteX79-2227" fmla="*/ 3053896 w 12192000"/>
                <a:gd name="connsiteY79-2228" fmla="*/ 4990 h 2945610"/>
                <a:gd name="connsiteX80-2229" fmla="*/ 3054864 w 12192000"/>
                <a:gd name="connsiteY80-2230" fmla="*/ 5552 h 2945610"/>
                <a:gd name="connsiteX81-2231" fmla="*/ 3055833 w 12192000"/>
                <a:gd name="connsiteY81-2232" fmla="*/ 4990 h 2945610"/>
                <a:gd name="connsiteX82-2233" fmla="*/ 3055833 w 12192000"/>
                <a:gd name="connsiteY82-2234" fmla="*/ 6114 h 2945610"/>
                <a:gd name="connsiteX83-2235" fmla="*/ 3076411 w 12192000"/>
                <a:gd name="connsiteY83-2236" fmla="*/ 18049 h 2945610"/>
                <a:gd name="connsiteX84-2237" fmla="*/ 4071766 w 12192000"/>
                <a:gd name="connsiteY84-2238" fmla="*/ 18049 h 2945610"/>
                <a:gd name="connsiteX85-2239" fmla="*/ 4071766 w 12192000"/>
                <a:gd name="connsiteY85-2240" fmla="*/ 287339 h 2945610"/>
                <a:gd name="connsiteX86-2241" fmla="*/ 4071768 w 12192000"/>
                <a:gd name="connsiteY86-2242" fmla="*/ 18048 h 2945610"/>
                <a:gd name="connsiteX87-2243" fmla="*/ 5067121 w 12192000"/>
                <a:gd name="connsiteY87-2244" fmla="*/ 18048 h 2945610"/>
                <a:gd name="connsiteX88-2245" fmla="*/ 5085013 w 12192000"/>
                <a:gd name="connsiteY88-2246" fmla="*/ 7671 h 2945610"/>
                <a:gd name="connsiteX89-2247" fmla="*/ 5085013 w 12192000"/>
                <a:gd name="connsiteY89-2248" fmla="*/ 4989 h 2945610"/>
                <a:gd name="connsiteX90-2249" fmla="*/ 5087325 w 12192000"/>
                <a:gd name="connsiteY90-2250" fmla="*/ 6330 h 2945610"/>
                <a:gd name="connsiteX91-2251" fmla="*/ 5089635 w 12192000"/>
                <a:gd name="connsiteY91-2252" fmla="*/ 4990 h 2945610"/>
                <a:gd name="connsiteX92-2253" fmla="*/ 5089635 w 12192000"/>
                <a:gd name="connsiteY92-2254" fmla="*/ 7670 h 2945610"/>
                <a:gd name="connsiteX93-2255" fmla="*/ 5107529 w 12192000"/>
                <a:gd name="connsiteY93-2256" fmla="*/ 18048 h 2945610"/>
                <a:gd name="connsiteX94-2257" fmla="*/ 6102885 w 12192000"/>
                <a:gd name="connsiteY94-2258" fmla="*/ 18048 h 2945610"/>
                <a:gd name="connsiteX95-2259" fmla="*/ 6102885 w 12192000"/>
                <a:gd name="connsiteY95-2260" fmla="*/ 18049 h 2945610"/>
                <a:gd name="connsiteX96-2261" fmla="*/ 7088165 w 12192000"/>
                <a:gd name="connsiteY96-2262" fmla="*/ 18049 h 2945610"/>
                <a:gd name="connsiteX97-2263" fmla="*/ 7119284 w 12192000"/>
                <a:gd name="connsiteY97-2264" fmla="*/ 0 h 2945610"/>
                <a:gd name="connsiteX0-2265" fmla="*/ 4071994 w 12192000"/>
                <a:gd name="connsiteY0-2266" fmla="*/ 1768071 h 2945610"/>
                <a:gd name="connsiteX1-2267" fmla="*/ 4071766 w 12192000"/>
                <a:gd name="connsiteY1-2268" fmla="*/ 1768203 h 2945610"/>
                <a:gd name="connsiteX2-2269" fmla="*/ 4071994 w 12192000"/>
                <a:gd name="connsiteY2-2270" fmla="*/ 1768071 h 2945610"/>
                <a:gd name="connsiteX3-2271" fmla="*/ 7119284 w 12192000"/>
                <a:gd name="connsiteY3-2272" fmla="*/ 0 h 2945610"/>
                <a:gd name="connsiteX4-2273" fmla="*/ 7119284 w 12192000"/>
                <a:gd name="connsiteY4-2274" fmla="*/ 10263 h 2945610"/>
                <a:gd name="connsiteX5-2275" fmla="*/ 7132707 w 12192000"/>
                <a:gd name="connsiteY5-2276" fmla="*/ 18048 h 2945610"/>
                <a:gd name="connsiteX6-2277" fmla="*/ 8131064 w 12192000"/>
                <a:gd name="connsiteY6-2278" fmla="*/ 18048 h 2945610"/>
                <a:gd name="connsiteX7-2279" fmla="*/ 8131064 w 12192000"/>
                <a:gd name="connsiteY7-2280" fmla="*/ 287339 h 2945610"/>
                <a:gd name="connsiteX8-2281" fmla="*/ 8135528 w 12192000"/>
                <a:gd name="connsiteY8-2282" fmla="*/ 287339 h 2945610"/>
                <a:gd name="connsiteX9-2283" fmla="*/ 8135528 w 12192000"/>
                <a:gd name="connsiteY9-2284" fmla="*/ 18048 h 2945610"/>
                <a:gd name="connsiteX10-2285" fmla="*/ 9122282 w 12192000"/>
                <a:gd name="connsiteY10-2286" fmla="*/ 18048 h 2945610"/>
                <a:gd name="connsiteX11-2287" fmla="*/ 9140528 w 12192000"/>
                <a:gd name="connsiteY11-2288" fmla="*/ 7464 h 2945610"/>
                <a:gd name="connsiteX12-2289" fmla="*/ 9140528 w 12192000"/>
                <a:gd name="connsiteY12-2290" fmla="*/ 6729 h 2945610"/>
                <a:gd name="connsiteX13-2291" fmla="*/ 9141162 w 12192000"/>
                <a:gd name="connsiteY13-2292" fmla="*/ 7097 h 2945610"/>
                <a:gd name="connsiteX14-2293" fmla="*/ 9153398 w 12192000"/>
                <a:gd name="connsiteY14-2294" fmla="*/ 0 h 2945610"/>
                <a:gd name="connsiteX15-2295" fmla="*/ 9153398 w 12192000"/>
                <a:gd name="connsiteY15-2296" fmla="*/ 14193 h 2945610"/>
                <a:gd name="connsiteX16-2297" fmla="*/ 9160044 w 12192000"/>
                <a:gd name="connsiteY16-2298" fmla="*/ 18048 h 2945610"/>
                <a:gd name="connsiteX17-2299" fmla="*/ 10158400 w 12192000"/>
                <a:gd name="connsiteY17-2300" fmla="*/ 18048 h 2945610"/>
                <a:gd name="connsiteX18-2301" fmla="*/ 10158400 w 12192000"/>
                <a:gd name="connsiteY18-2302" fmla="*/ 287339 h 2945610"/>
                <a:gd name="connsiteX19-2303" fmla="*/ 10162864 w 12192000"/>
                <a:gd name="connsiteY19-2304" fmla="*/ 287339 h 2945610"/>
                <a:gd name="connsiteX20-2305" fmla="*/ 10162864 w 12192000"/>
                <a:gd name="connsiteY20-2306" fmla="*/ 18048 h 2945610"/>
                <a:gd name="connsiteX21-2307" fmla="*/ 11149618 w 12192000"/>
                <a:gd name="connsiteY21-2308" fmla="*/ 18048 h 2945610"/>
                <a:gd name="connsiteX22-2309" fmla="*/ 11180734 w 12192000"/>
                <a:gd name="connsiteY22-2310" fmla="*/ 0 h 2945610"/>
                <a:gd name="connsiteX23-2311" fmla="*/ 11180734 w 12192000"/>
                <a:gd name="connsiteY23-2312" fmla="*/ 18048 h 2945610"/>
                <a:gd name="connsiteX24-2313" fmla="*/ 12160884 w 12192000"/>
                <a:gd name="connsiteY24-2314" fmla="*/ 18048 h 2945610"/>
                <a:gd name="connsiteX25-2315" fmla="*/ 12192000 w 12192000"/>
                <a:gd name="connsiteY25-2316" fmla="*/ 0 h 2945610"/>
                <a:gd name="connsiteX26-2317" fmla="*/ 12192000 w 12192000"/>
                <a:gd name="connsiteY26-2318" fmla="*/ 1176792 h 2945610"/>
                <a:gd name="connsiteX27-2319" fmla="*/ 12192000 w 12192000"/>
                <a:gd name="connsiteY27-2320" fmla="*/ 1180732 h 2945610"/>
                <a:gd name="connsiteX28-2321" fmla="*/ 12188602 w 12192000"/>
                <a:gd name="connsiteY28-2322" fmla="*/ 1178762 h 2945610"/>
                <a:gd name="connsiteX29-2323" fmla="*/ 11174128 w 12192000"/>
                <a:gd name="connsiteY29-2324" fmla="*/ 1767158 h 2945610"/>
                <a:gd name="connsiteX30-2325" fmla="*/ 11174128 w 12192000"/>
                <a:gd name="connsiteY30-2326" fmla="*/ 1180624 h 2945610"/>
                <a:gd name="connsiteX31-2327" fmla="*/ 10166452 w 12192000"/>
                <a:gd name="connsiteY31-2328" fmla="*/ 1765077 h 2945610"/>
                <a:gd name="connsiteX32-2329" fmla="*/ 10166452 w 12192000"/>
                <a:gd name="connsiteY32-2330" fmla="*/ 1769201 h 2945610"/>
                <a:gd name="connsiteX33-2331" fmla="*/ 10162896 w 12192000"/>
                <a:gd name="connsiteY33-2332" fmla="*/ 1767139 h 2945610"/>
                <a:gd name="connsiteX34-2333" fmla="*/ 10162864 w 12192000"/>
                <a:gd name="connsiteY34-2334" fmla="*/ 1767158 h 2945610"/>
                <a:gd name="connsiteX35-2335" fmla="*/ 10162864 w 12192000"/>
                <a:gd name="connsiteY35-2336" fmla="*/ 1767120 h 2945610"/>
                <a:gd name="connsiteX36-2337" fmla="*/ 9151990 w 12192000"/>
                <a:gd name="connsiteY36-2338" fmla="*/ 1180813 h 2945610"/>
                <a:gd name="connsiteX37-2339" fmla="*/ 9140528 w 12192000"/>
                <a:gd name="connsiteY37-2340" fmla="*/ 1187461 h 2945610"/>
                <a:gd name="connsiteX38-2341" fmla="*/ 9140528 w 12192000"/>
                <a:gd name="connsiteY38-2342" fmla="*/ 1184256 h 2945610"/>
                <a:gd name="connsiteX39-2343" fmla="*/ 8139115 w 12192000"/>
                <a:gd name="connsiteY39-2344" fmla="*/ 1765077 h 2945610"/>
                <a:gd name="connsiteX40-2345" fmla="*/ 8139115 w 12192000"/>
                <a:gd name="connsiteY40-2346" fmla="*/ 1769201 h 2945610"/>
                <a:gd name="connsiteX41-2347" fmla="*/ 8135560 w 12192000"/>
                <a:gd name="connsiteY41-2348" fmla="*/ 1767139 h 2945610"/>
                <a:gd name="connsiteX42-2349" fmla="*/ 8135527 w 12192000"/>
                <a:gd name="connsiteY42-2350" fmla="*/ 1767158 h 2945610"/>
                <a:gd name="connsiteX43-2351" fmla="*/ 8135527 w 12192000"/>
                <a:gd name="connsiteY43-2352" fmla="*/ 1767120 h 2945610"/>
                <a:gd name="connsiteX44-2353" fmla="*/ 8127487 w 12192000"/>
                <a:gd name="connsiteY44-2354" fmla="*/ 1762457 h 2945610"/>
                <a:gd name="connsiteX45-2355" fmla="*/ 7119284 w 12192000"/>
                <a:gd name="connsiteY45-2356" fmla="*/ 2347214 h 2945610"/>
                <a:gd name="connsiteX46-2357" fmla="*/ 7119284 w 12192000"/>
                <a:gd name="connsiteY46-2358" fmla="*/ 2355323 h 2945610"/>
                <a:gd name="connsiteX47-2359" fmla="*/ 7113383 w 12192000"/>
                <a:gd name="connsiteY47-2360" fmla="*/ 2351900 h 2945610"/>
                <a:gd name="connsiteX48-2361" fmla="*/ 6103727 w 12192000"/>
                <a:gd name="connsiteY48-2362" fmla="*/ 2937501 h 2945610"/>
                <a:gd name="connsiteX49-2363" fmla="*/ 6103727 w 12192000"/>
                <a:gd name="connsiteY49-2364" fmla="*/ 2945610 h 2945610"/>
                <a:gd name="connsiteX50-2365" fmla="*/ 5087399 w 12192000"/>
                <a:gd name="connsiteY50-2366" fmla="*/ 2356139 h 2945610"/>
                <a:gd name="connsiteX51-2367" fmla="*/ 5085013 w 12192000"/>
                <a:gd name="connsiteY51-2368" fmla="*/ 2357523 h 2945610"/>
                <a:gd name="connsiteX52-2369" fmla="*/ 5084646 w 12192000"/>
                <a:gd name="connsiteY52-2370" fmla="*/ 2361463 h 2945610"/>
                <a:gd name="connsiteX53-2371" fmla="*/ 4071766 w 12192000"/>
                <a:gd name="connsiteY53-2372" fmla="*/ 1773990 h 2945610"/>
                <a:gd name="connsiteX54-2373" fmla="*/ 4071766 w 12192000"/>
                <a:gd name="connsiteY54-2374" fmla="*/ 1774966 h 2945610"/>
                <a:gd name="connsiteX55-2375" fmla="*/ 3054863 w 12192000"/>
                <a:gd name="connsiteY55-2376" fmla="*/ 1185161 h 2945610"/>
                <a:gd name="connsiteX56-2377" fmla="*/ 3053896 w 12192000"/>
                <a:gd name="connsiteY56-2378" fmla="*/ 1185722 h 2945610"/>
                <a:gd name="connsiteX57-2379" fmla="*/ 3053896 w 12192000"/>
                <a:gd name="connsiteY57-2380" fmla="*/ 1184600 h 2945610"/>
                <a:gd name="connsiteX58-2381" fmla="*/ 3053896 w 12192000"/>
                <a:gd name="connsiteY58-2382" fmla="*/ 1184598 h 2945610"/>
                <a:gd name="connsiteX59-2383" fmla="*/ 3051900 w 12192000"/>
                <a:gd name="connsiteY59-2384" fmla="*/ 1183441 h 2945610"/>
                <a:gd name="connsiteX60-2385" fmla="*/ 2038189 w 12192000"/>
                <a:gd name="connsiteY60-2386" fmla="*/ 1771394 h 2945610"/>
                <a:gd name="connsiteX61-2387" fmla="*/ 2037962 w 12192000"/>
                <a:gd name="connsiteY61-2388" fmla="*/ 1774966 h 2945610"/>
                <a:gd name="connsiteX62-2389" fmla="*/ 1021058 w 12192000"/>
                <a:gd name="connsiteY62-2390" fmla="*/ 1185161 h 2945610"/>
                <a:gd name="connsiteX63-2391" fmla="*/ 1020091 w 12192000"/>
                <a:gd name="connsiteY63-2392" fmla="*/ 1185722 h 2945610"/>
                <a:gd name="connsiteX64-2393" fmla="*/ 1017871 w 12192000"/>
                <a:gd name="connsiteY64-2394" fmla="*/ 1774966 h 2945610"/>
                <a:gd name="connsiteX65-2395" fmla="*/ 967 w 12192000"/>
                <a:gd name="connsiteY65-2396" fmla="*/ 1185161 h 2945610"/>
                <a:gd name="connsiteX66-2397" fmla="*/ 0 w 12192000"/>
                <a:gd name="connsiteY66-2398" fmla="*/ 1185722 h 2945610"/>
                <a:gd name="connsiteX67-2399" fmla="*/ 0 w 12192000"/>
                <a:gd name="connsiteY67-2400" fmla="*/ 4990 h 2945610"/>
                <a:gd name="connsiteX68-2401" fmla="*/ 22515 w 12192000"/>
                <a:gd name="connsiteY68-2402" fmla="*/ 18049 h 2945610"/>
                <a:gd name="connsiteX69-2403" fmla="*/ 1017871 w 12192000"/>
                <a:gd name="connsiteY69-2404" fmla="*/ 18049 h 2945610"/>
                <a:gd name="connsiteX70-2405" fmla="*/ 1020091 w 12192000"/>
                <a:gd name="connsiteY70-2406" fmla="*/ 4990 h 2945610"/>
                <a:gd name="connsiteX71-2407" fmla="*/ 1042606 w 12192000"/>
                <a:gd name="connsiteY71-2408" fmla="*/ 18049 h 2945610"/>
                <a:gd name="connsiteX72-2409" fmla="*/ 2037961 w 12192000"/>
                <a:gd name="connsiteY72-2410" fmla="*/ 18049 h 2945610"/>
                <a:gd name="connsiteX73-2411" fmla="*/ 2037961 w 12192000"/>
                <a:gd name="connsiteY73-2412" fmla="*/ 287339 h 2945610"/>
                <a:gd name="connsiteX74-2413" fmla="*/ 2037963 w 12192000"/>
                <a:gd name="connsiteY74-2414" fmla="*/ 287339 h 2945610"/>
                <a:gd name="connsiteX75-2415" fmla="*/ 2037963 w 12192000"/>
                <a:gd name="connsiteY75-2416" fmla="*/ 18048 h 2945610"/>
                <a:gd name="connsiteX76-2417" fmla="*/ 3033319 w 12192000"/>
                <a:gd name="connsiteY76-2418" fmla="*/ 18048 h 2945610"/>
                <a:gd name="connsiteX77-2419" fmla="*/ 3053896 w 12192000"/>
                <a:gd name="connsiteY77-2420" fmla="*/ 6114 h 2945610"/>
                <a:gd name="connsiteX78-2421" fmla="*/ 3053896 w 12192000"/>
                <a:gd name="connsiteY78-2422" fmla="*/ 4990 h 2945610"/>
                <a:gd name="connsiteX79-2423" fmla="*/ 3054864 w 12192000"/>
                <a:gd name="connsiteY79-2424" fmla="*/ 5552 h 2945610"/>
                <a:gd name="connsiteX80-2425" fmla="*/ 3055833 w 12192000"/>
                <a:gd name="connsiteY80-2426" fmla="*/ 4990 h 2945610"/>
                <a:gd name="connsiteX81-2427" fmla="*/ 3055833 w 12192000"/>
                <a:gd name="connsiteY81-2428" fmla="*/ 6114 h 2945610"/>
                <a:gd name="connsiteX82-2429" fmla="*/ 3076411 w 12192000"/>
                <a:gd name="connsiteY82-2430" fmla="*/ 18049 h 2945610"/>
                <a:gd name="connsiteX83-2431" fmla="*/ 4071766 w 12192000"/>
                <a:gd name="connsiteY83-2432" fmla="*/ 18049 h 2945610"/>
                <a:gd name="connsiteX84-2433" fmla="*/ 4071766 w 12192000"/>
                <a:gd name="connsiteY84-2434" fmla="*/ 287339 h 2945610"/>
                <a:gd name="connsiteX85-2435" fmla="*/ 4071768 w 12192000"/>
                <a:gd name="connsiteY85-2436" fmla="*/ 18048 h 2945610"/>
                <a:gd name="connsiteX86-2437" fmla="*/ 5067121 w 12192000"/>
                <a:gd name="connsiteY86-2438" fmla="*/ 18048 h 2945610"/>
                <a:gd name="connsiteX87-2439" fmla="*/ 5085013 w 12192000"/>
                <a:gd name="connsiteY87-2440" fmla="*/ 7671 h 2945610"/>
                <a:gd name="connsiteX88-2441" fmla="*/ 5085013 w 12192000"/>
                <a:gd name="connsiteY88-2442" fmla="*/ 4989 h 2945610"/>
                <a:gd name="connsiteX89-2443" fmla="*/ 5087325 w 12192000"/>
                <a:gd name="connsiteY89-2444" fmla="*/ 6330 h 2945610"/>
                <a:gd name="connsiteX90-2445" fmla="*/ 5089635 w 12192000"/>
                <a:gd name="connsiteY90-2446" fmla="*/ 4990 h 2945610"/>
                <a:gd name="connsiteX91-2447" fmla="*/ 5089635 w 12192000"/>
                <a:gd name="connsiteY91-2448" fmla="*/ 7670 h 2945610"/>
                <a:gd name="connsiteX92-2449" fmla="*/ 5107529 w 12192000"/>
                <a:gd name="connsiteY92-2450" fmla="*/ 18048 h 2945610"/>
                <a:gd name="connsiteX93-2451" fmla="*/ 6102885 w 12192000"/>
                <a:gd name="connsiteY93-2452" fmla="*/ 18048 h 2945610"/>
                <a:gd name="connsiteX94-2453" fmla="*/ 6102885 w 12192000"/>
                <a:gd name="connsiteY94-2454" fmla="*/ 18049 h 2945610"/>
                <a:gd name="connsiteX95-2455" fmla="*/ 7088165 w 12192000"/>
                <a:gd name="connsiteY95-2456" fmla="*/ 18049 h 2945610"/>
                <a:gd name="connsiteX96-2457" fmla="*/ 7119284 w 12192000"/>
                <a:gd name="connsiteY96-2458" fmla="*/ 0 h 2945610"/>
                <a:gd name="connsiteX0-2459" fmla="*/ 4071994 w 12192000"/>
                <a:gd name="connsiteY0-2460" fmla="*/ 1768071 h 2945610"/>
                <a:gd name="connsiteX1-2461" fmla="*/ 4071766 w 12192000"/>
                <a:gd name="connsiteY1-2462" fmla="*/ 1768203 h 2945610"/>
                <a:gd name="connsiteX2-2463" fmla="*/ 4071994 w 12192000"/>
                <a:gd name="connsiteY2-2464" fmla="*/ 1768071 h 2945610"/>
                <a:gd name="connsiteX3-2465" fmla="*/ 7119284 w 12192000"/>
                <a:gd name="connsiteY3-2466" fmla="*/ 0 h 2945610"/>
                <a:gd name="connsiteX4-2467" fmla="*/ 7119284 w 12192000"/>
                <a:gd name="connsiteY4-2468" fmla="*/ 10263 h 2945610"/>
                <a:gd name="connsiteX5-2469" fmla="*/ 7132707 w 12192000"/>
                <a:gd name="connsiteY5-2470" fmla="*/ 18048 h 2945610"/>
                <a:gd name="connsiteX6-2471" fmla="*/ 8131064 w 12192000"/>
                <a:gd name="connsiteY6-2472" fmla="*/ 18048 h 2945610"/>
                <a:gd name="connsiteX7-2473" fmla="*/ 8131064 w 12192000"/>
                <a:gd name="connsiteY7-2474" fmla="*/ 287339 h 2945610"/>
                <a:gd name="connsiteX8-2475" fmla="*/ 8135528 w 12192000"/>
                <a:gd name="connsiteY8-2476" fmla="*/ 287339 h 2945610"/>
                <a:gd name="connsiteX9-2477" fmla="*/ 8135528 w 12192000"/>
                <a:gd name="connsiteY9-2478" fmla="*/ 18048 h 2945610"/>
                <a:gd name="connsiteX10-2479" fmla="*/ 9122282 w 12192000"/>
                <a:gd name="connsiteY10-2480" fmla="*/ 18048 h 2945610"/>
                <a:gd name="connsiteX11-2481" fmla="*/ 9140528 w 12192000"/>
                <a:gd name="connsiteY11-2482" fmla="*/ 7464 h 2945610"/>
                <a:gd name="connsiteX12-2483" fmla="*/ 9140528 w 12192000"/>
                <a:gd name="connsiteY12-2484" fmla="*/ 6729 h 2945610"/>
                <a:gd name="connsiteX13-2485" fmla="*/ 9141162 w 12192000"/>
                <a:gd name="connsiteY13-2486" fmla="*/ 7097 h 2945610"/>
                <a:gd name="connsiteX14-2487" fmla="*/ 9153398 w 12192000"/>
                <a:gd name="connsiteY14-2488" fmla="*/ 0 h 2945610"/>
                <a:gd name="connsiteX15-2489" fmla="*/ 9153398 w 12192000"/>
                <a:gd name="connsiteY15-2490" fmla="*/ 14193 h 2945610"/>
                <a:gd name="connsiteX16-2491" fmla="*/ 9160044 w 12192000"/>
                <a:gd name="connsiteY16-2492" fmla="*/ 18048 h 2945610"/>
                <a:gd name="connsiteX17-2493" fmla="*/ 10158400 w 12192000"/>
                <a:gd name="connsiteY17-2494" fmla="*/ 18048 h 2945610"/>
                <a:gd name="connsiteX18-2495" fmla="*/ 10158400 w 12192000"/>
                <a:gd name="connsiteY18-2496" fmla="*/ 287339 h 2945610"/>
                <a:gd name="connsiteX19-2497" fmla="*/ 10162864 w 12192000"/>
                <a:gd name="connsiteY19-2498" fmla="*/ 287339 h 2945610"/>
                <a:gd name="connsiteX20-2499" fmla="*/ 10162864 w 12192000"/>
                <a:gd name="connsiteY20-2500" fmla="*/ 18048 h 2945610"/>
                <a:gd name="connsiteX21-2501" fmla="*/ 11149618 w 12192000"/>
                <a:gd name="connsiteY21-2502" fmla="*/ 18048 h 2945610"/>
                <a:gd name="connsiteX22-2503" fmla="*/ 11180734 w 12192000"/>
                <a:gd name="connsiteY22-2504" fmla="*/ 0 h 2945610"/>
                <a:gd name="connsiteX23-2505" fmla="*/ 11180734 w 12192000"/>
                <a:gd name="connsiteY23-2506" fmla="*/ 18048 h 2945610"/>
                <a:gd name="connsiteX24-2507" fmla="*/ 12160884 w 12192000"/>
                <a:gd name="connsiteY24-2508" fmla="*/ 18048 h 2945610"/>
                <a:gd name="connsiteX25-2509" fmla="*/ 12192000 w 12192000"/>
                <a:gd name="connsiteY25-2510" fmla="*/ 0 h 2945610"/>
                <a:gd name="connsiteX26-2511" fmla="*/ 12192000 w 12192000"/>
                <a:gd name="connsiteY26-2512" fmla="*/ 1176792 h 2945610"/>
                <a:gd name="connsiteX27-2513" fmla="*/ 12192000 w 12192000"/>
                <a:gd name="connsiteY27-2514" fmla="*/ 1180732 h 2945610"/>
                <a:gd name="connsiteX28-2515" fmla="*/ 12188602 w 12192000"/>
                <a:gd name="connsiteY28-2516" fmla="*/ 1178762 h 2945610"/>
                <a:gd name="connsiteX29-2517" fmla="*/ 11174128 w 12192000"/>
                <a:gd name="connsiteY29-2518" fmla="*/ 1767158 h 2945610"/>
                <a:gd name="connsiteX30-2519" fmla="*/ 11174128 w 12192000"/>
                <a:gd name="connsiteY30-2520" fmla="*/ 1180624 h 2945610"/>
                <a:gd name="connsiteX31-2521" fmla="*/ 10166452 w 12192000"/>
                <a:gd name="connsiteY31-2522" fmla="*/ 1765077 h 2945610"/>
                <a:gd name="connsiteX32-2523" fmla="*/ 10166452 w 12192000"/>
                <a:gd name="connsiteY32-2524" fmla="*/ 1769201 h 2945610"/>
                <a:gd name="connsiteX33-2525" fmla="*/ 10162896 w 12192000"/>
                <a:gd name="connsiteY33-2526" fmla="*/ 1767139 h 2945610"/>
                <a:gd name="connsiteX34-2527" fmla="*/ 10162864 w 12192000"/>
                <a:gd name="connsiteY34-2528" fmla="*/ 1767158 h 2945610"/>
                <a:gd name="connsiteX35-2529" fmla="*/ 10162864 w 12192000"/>
                <a:gd name="connsiteY35-2530" fmla="*/ 1767120 h 2945610"/>
                <a:gd name="connsiteX36-2531" fmla="*/ 9151990 w 12192000"/>
                <a:gd name="connsiteY36-2532" fmla="*/ 1180813 h 2945610"/>
                <a:gd name="connsiteX37-2533" fmla="*/ 9140528 w 12192000"/>
                <a:gd name="connsiteY37-2534" fmla="*/ 1187461 h 2945610"/>
                <a:gd name="connsiteX38-2535" fmla="*/ 9140528 w 12192000"/>
                <a:gd name="connsiteY38-2536" fmla="*/ 1184256 h 2945610"/>
                <a:gd name="connsiteX39-2537" fmla="*/ 8139115 w 12192000"/>
                <a:gd name="connsiteY39-2538" fmla="*/ 1765077 h 2945610"/>
                <a:gd name="connsiteX40-2539" fmla="*/ 8139115 w 12192000"/>
                <a:gd name="connsiteY40-2540" fmla="*/ 1769201 h 2945610"/>
                <a:gd name="connsiteX41-2541" fmla="*/ 8135560 w 12192000"/>
                <a:gd name="connsiteY41-2542" fmla="*/ 1767139 h 2945610"/>
                <a:gd name="connsiteX42-2543" fmla="*/ 8135527 w 12192000"/>
                <a:gd name="connsiteY42-2544" fmla="*/ 1767158 h 2945610"/>
                <a:gd name="connsiteX43-2545" fmla="*/ 8135527 w 12192000"/>
                <a:gd name="connsiteY43-2546" fmla="*/ 1767120 h 2945610"/>
                <a:gd name="connsiteX44-2547" fmla="*/ 8127487 w 12192000"/>
                <a:gd name="connsiteY44-2548" fmla="*/ 1762457 h 2945610"/>
                <a:gd name="connsiteX45-2549" fmla="*/ 7119284 w 12192000"/>
                <a:gd name="connsiteY45-2550" fmla="*/ 2347214 h 2945610"/>
                <a:gd name="connsiteX46-2551" fmla="*/ 7119284 w 12192000"/>
                <a:gd name="connsiteY46-2552" fmla="*/ 2355323 h 2945610"/>
                <a:gd name="connsiteX47-2553" fmla="*/ 7113383 w 12192000"/>
                <a:gd name="connsiteY47-2554" fmla="*/ 2351900 h 2945610"/>
                <a:gd name="connsiteX48-2555" fmla="*/ 6103727 w 12192000"/>
                <a:gd name="connsiteY48-2556" fmla="*/ 2937501 h 2945610"/>
                <a:gd name="connsiteX49-2557" fmla="*/ 6103727 w 12192000"/>
                <a:gd name="connsiteY49-2558" fmla="*/ 2945610 h 2945610"/>
                <a:gd name="connsiteX50-2559" fmla="*/ 5087399 w 12192000"/>
                <a:gd name="connsiteY50-2560" fmla="*/ 2356139 h 2945610"/>
                <a:gd name="connsiteX51-2561" fmla="*/ 5085013 w 12192000"/>
                <a:gd name="connsiteY51-2562" fmla="*/ 2357523 h 2945610"/>
                <a:gd name="connsiteX52-2563" fmla="*/ 5084646 w 12192000"/>
                <a:gd name="connsiteY52-2564" fmla="*/ 2361463 h 2945610"/>
                <a:gd name="connsiteX53-2565" fmla="*/ 4071766 w 12192000"/>
                <a:gd name="connsiteY53-2566" fmla="*/ 1773990 h 2945610"/>
                <a:gd name="connsiteX54-2567" fmla="*/ 4071766 w 12192000"/>
                <a:gd name="connsiteY54-2568" fmla="*/ 1774966 h 2945610"/>
                <a:gd name="connsiteX55-2569" fmla="*/ 3054863 w 12192000"/>
                <a:gd name="connsiteY55-2570" fmla="*/ 1185161 h 2945610"/>
                <a:gd name="connsiteX56-2571" fmla="*/ 3053896 w 12192000"/>
                <a:gd name="connsiteY56-2572" fmla="*/ 1185722 h 2945610"/>
                <a:gd name="connsiteX57-2573" fmla="*/ 3053896 w 12192000"/>
                <a:gd name="connsiteY57-2574" fmla="*/ 1184600 h 2945610"/>
                <a:gd name="connsiteX58-2575" fmla="*/ 3053896 w 12192000"/>
                <a:gd name="connsiteY58-2576" fmla="*/ 1184598 h 2945610"/>
                <a:gd name="connsiteX59-2577" fmla="*/ 3051900 w 12192000"/>
                <a:gd name="connsiteY59-2578" fmla="*/ 1183441 h 2945610"/>
                <a:gd name="connsiteX60-2579" fmla="*/ 2038189 w 12192000"/>
                <a:gd name="connsiteY60-2580" fmla="*/ 1771394 h 2945610"/>
                <a:gd name="connsiteX61-2581" fmla="*/ 2037962 w 12192000"/>
                <a:gd name="connsiteY61-2582" fmla="*/ 1774966 h 2945610"/>
                <a:gd name="connsiteX62-2583" fmla="*/ 1021058 w 12192000"/>
                <a:gd name="connsiteY62-2584" fmla="*/ 1185161 h 2945610"/>
                <a:gd name="connsiteX63-2585" fmla="*/ 1020091 w 12192000"/>
                <a:gd name="connsiteY63-2586" fmla="*/ 1185722 h 2945610"/>
                <a:gd name="connsiteX64-2587" fmla="*/ 1017871 w 12192000"/>
                <a:gd name="connsiteY64-2588" fmla="*/ 1774966 h 2945610"/>
                <a:gd name="connsiteX65-2589" fmla="*/ 967 w 12192000"/>
                <a:gd name="connsiteY65-2590" fmla="*/ 1185161 h 2945610"/>
                <a:gd name="connsiteX66-2591" fmla="*/ 0 w 12192000"/>
                <a:gd name="connsiteY66-2592" fmla="*/ 1185722 h 2945610"/>
                <a:gd name="connsiteX67-2593" fmla="*/ 0 w 12192000"/>
                <a:gd name="connsiteY67-2594" fmla="*/ 4990 h 2945610"/>
                <a:gd name="connsiteX68-2595" fmla="*/ 22515 w 12192000"/>
                <a:gd name="connsiteY68-2596" fmla="*/ 18049 h 2945610"/>
                <a:gd name="connsiteX69-2597" fmla="*/ 1017871 w 12192000"/>
                <a:gd name="connsiteY69-2598" fmla="*/ 18049 h 2945610"/>
                <a:gd name="connsiteX70-2599" fmla="*/ 1020091 w 12192000"/>
                <a:gd name="connsiteY70-2600" fmla="*/ 4990 h 2945610"/>
                <a:gd name="connsiteX71-2601" fmla="*/ 1042606 w 12192000"/>
                <a:gd name="connsiteY71-2602" fmla="*/ 18049 h 2945610"/>
                <a:gd name="connsiteX72-2603" fmla="*/ 2037961 w 12192000"/>
                <a:gd name="connsiteY72-2604" fmla="*/ 18049 h 2945610"/>
                <a:gd name="connsiteX73-2605" fmla="*/ 2037961 w 12192000"/>
                <a:gd name="connsiteY73-2606" fmla="*/ 287339 h 2945610"/>
                <a:gd name="connsiteX74-2607" fmla="*/ 2037963 w 12192000"/>
                <a:gd name="connsiteY74-2608" fmla="*/ 18048 h 2945610"/>
                <a:gd name="connsiteX75-2609" fmla="*/ 3033319 w 12192000"/>
                <a:gd name="connsiteY75-2610" fmla="*/ 18048 h 2945610"/>
                <a:gd name="connsiteX76-2611" fmla="*/ 3053896 w 12192000"/>
                <a:gd name="connsiteY76-2612" fmla="*/ 6114 h 2945610"/>
                <a:gd name="connsiteX77-2613" fmla="*/ 3053896 w 12192000"/>
                <a:gd name="connsiteY77-2614" fmla="*/ 4990 h 2945610"/>
                <a:gd name="connsiteX78-2615" fmla="*/ 3054864 w 12192000"/>
                <a:gd name="connsiteY78-2616" fmla="*/ 5552 h 2945610"/>
                <a:gd name="connsiteX79-2617" fmla="*/ 3055833 w 12192000"/>
                <a:gd name="connsiteY79-2618" fmla="*/ 4990 h 2945610"/>
                <a:gd name="connsiteX80-2619" fmla="*/ 3055833 w 12192000"/>
                <a:gd name="connsiteY80-2620" fmla="*/ 6114 h 2945610"/>
                <a:gd name="connsiteX81-2621" fmla="*/ 3076411 w 12192000"/>
                <a:gd name="connsiteY81-2622" fmla="*/ 18049 h 2945610"/>
                <a:gd name="connsiteX82-2623" fmla="*/ 4071766 w 12192000"/>
                <a:gd name="connsiteY82-2624" fmla="*/ 18049 h 2945610"/>
                <a:gd name="connsiteX83-2625" fmla="*/ 4071766 w 12192000"/>
                <a:gd name="connsiteY83-2626" fmla="*/ 287339 h 2945610"/>
                <a:gd name="connsiteX84-2627" fmla="*/ 4071768 w 12192000"/>
                <a:gd name="connsiteY84-2628" fmla="*/ 18048 h 2945610"/>
                <a:gd name="connsiteX85-2629" fmla="*/ 5067121 w 12192000"/>
                <a:gd name="connsiteY85-2630" fmla="*/ 18048 h 2945610"/>
                <a:gd name="connsiteX86-2631" fmla="*/ 5085013 w 12192000"/>
                <a:gd name="connsiteY86-2632" fmla="*/ 7671 h 2945610"/>
                <a:gd name="connsiteX87-2633" fmla="*/ 5085013 w 12192000"/>
                <a:gd name="connsiteY87-2634" fmla="*/ 4989 h 2945610"/>
                <a:gd name="connsiteX88-2635" fmla="*/ 5087325 w 12192000"/>
                <a:gd name="connsiteY88-2636" fmla="*/ 6330 h 2945610"/>
                <a:gd name="connsiteX89-2637" fmla="*/ 5089635 w 12192000"/>
                <a:gd name="connsiteY89-2638" fmla="*/ 4990 h 2945610"/>
                <a:gd name="connsiteX90-2639" fmla="*/ 5089635 w 12192000"/>
                <a:gd name="connsiteY90-2640" fmla="*/ 7670 h 2945610"/>
                <a:gd name="connsiteX91-2641" fmla="*/ 5107529 w 12192000"/>
                <a:gd name="connsiteY91-2642" fmla="*/ 18048 h 2945610"/>
                <a:gd name="connsiteX92-2643" fmla="*/ 6102885 w 12192000"/>
                <a:gd name="connsiteY92-2644" fmla="*/ 18048 h 2945610"/>
                <a:gd name="connsiteX93-2645" fmla="*/ 6102885 w 12192000"/>
                <a:gd name="connsiteY93-2646" fmla="*/ 18049 h 2945610"/>
                <a:gd name="connsiteX94-2647" fmla="*/ 7088165 w 12192000"/>
                <a:gd name="connsiteY94-2648" fmla="*/ 18049 h 2945610"/>
                <a:gd name="connsiteX95-2649" fmla="*/ 7119284 w 12192000"/>
                <a:gd name="connsiteY95-2650" fmla="*/ 0 h 2945610"/>
                <a:gd name="connsiteX0-2651" fmla="*/ 4071994 w 12192000"/>
                <a:gd name="connsiteY0-2652" fmla="*/ 1768071 h 2945610"/>
                <a:gd name="connsiteX1-2653" fmla="*/ 4071766 w 12192000"/>
                <a:gd name="connsiteY1-2654" fmla="*/ 1768203 h 2945610"/>
                <a:gd name="connsiteX2-2655" fmla="*/ 4071994 w 12192000"/>
                <a:gd name="connsiteY2-2656" fmla="*/ 1768071 h 2945610"/>
                <a:gd name="connsiteX3-2657" fmla="*/ 7119284 w 12192000"/>
                <a:gd name="connsiteY3-2658" fmla="*/ 0 h 2945610"/>
                <a:gd name="connsiteX4-2659" fmla="*/ 7119284 w 12192000"/>
                <a:gd name="connsiteY4-2660" fmla="*/ 10263 h 2945610"/>
                <a:gd name="connsiteX5-2661" fmla="*/ 7132707 w 12192000"/>
                <a:gd name="connsiteY5-2662" fmla="*/ 18048 h 2945610"/>
                <a:gd name="connsiteX6-2663" fmla="*/ 8131064 w 12192000"/>
                <a:gd name="connsiteY6-2664" fmla="*/ 18048 h 2945610"/>
                <a:gd name="connsiteX7-2665" fmla="*/ 8131064 w 12192000"/>
                <a:gd name="connsiteY7-2666" fmla="*/ 287339 h 2945610"/>
                <a:gd name="connsiteX8-2667" fmla="*/ 8135528 w 12192000"/>
                <a:gd name="connsiteY8-2668" fmla="*/ 287339 h 2945610"/>
                <a:gd name="connsiteX9-2669" fmla="*/ 8135528 w 12192000"/>
                <a:gd name="connsiteY9-2670" fmla="*/ 18048 h 2945610"/>
                <a:gd name="connsiteX10-2671" fmla="*/ 9122282 w 12192000"/>
                <a:gd name="connsiteY10-2672" fmla="*/ 18048 h 2945610"/>
                <a:gd name="connsiteX11-2673" fmla="*/ 9140528 w 12192000"/>
                <a:gd name="connsiteY11-2674" fmla="*/ 7464 h 2945610"/>
                <a:gd name="connsiteX12-2675" fmla="*/ 9140528 w 12192000"/>
                <a:gd name="connsiteY12-2676" fmla="*/ 6729 h 2945610"/>
                <a:gd name="connsiteX13-2677" fmla="*/ 9141162 w 12192000"/>
                <a:gd name="connsiteY13-2678" fmla="*/ 7097 h 2945610"/>
                <a:gd name="connsiteX14-2679" fmla="*/ 9153398 w 12192000"/>
                <a:gd name="connsiteY14-2680" fmla="*/ 0 h 2945610"/>
                <a:gd name="connsiteX15-2681" fmla="*/ 9153398 w 12192000"/>
                <a:gd name="connsiteY15-2682" fmla="*/ 14193 h 2945610"/>
                <a:gd name="connsiteX16-2683" fmla="*/ 9160044 w 12192000"/>
                <a:gd name="connsiteY16-2684" fmla="*/ 18048 h 2945610"/>
                <a:gd name="connsiteX17-2685" fmla="*/ 10158400 w 12192000"/>
                <a:gd name="connsiteY17-2686" fmla="*/ 18048 h 2945610"/>
                <a:gd name="connsiteX18-2687" fmla="*/ 10158400 w 12192000"/>
                <a:gd name="connsiteY18-2688" fmla="*/ 287339 h 2945610"/>
                <a:gd name="connsiteX19-2689" fmla="*/ 10162864 w 12192000"/>
                <a:gd name="connsiteY19-2690" fmla="*/ 287339 h 2945610"/>
                <a:gd name="connsiteX20-2691" fmla="*/ 10162864 w 12192000"/>
                <a:gd name="connsiteY20-2692" fmla="*/ 18048 h 2945610"/>
                <a:gd name="connsiteX21-2693" fmla="*/ 11149618 w 12192000"/>
                <a:gd name="connsiteY21-2694" fmla="*/ 18048 h 2945610"/>
                <a:gd name="connsiteX22-2695" fmla="*/ 11180734 w 12192000"/>
                <a:gd name="connsiteY22-2696" fmla="*/ 0 h 2945610"/>
                <a:gd name="connsiteX23-2697" fmla="*/ 11180734 w 12192000"/>
                <a:gd name="connsiteY23-2698" fmla="*/ 18048 h 2945610"/>
                <a:gd name="connsiteX24-2699" fmla="*/ 12160884 w 12192000"/>
                <a:gd name="connsiteY24-2700" fmla="*/ 18048 h 2945610"/>
                <a:gd name="connsiteX25-2701" fmla="*/ 12192000 w 12192000"/>
                <a:gd name="connsiteY25-2702" fmla="*/ 0 h 2945610"/>
                <a:gd name="connsiteX26-2703" fmla="*/ 12192000 w 12192000"/>
                <a:gd name="connsiteY26-2704" fmla="*/ 1176792 h 2945610"/>
                <a:gd name="connsiteX27-2705" fmla="*/ 12192000 w 12192000"/>
                <a:gd name="connsiteY27-2706" fmla="*/ 1180732 h 2945610"/>
                <a:gd name="connsiteX28-2707" fmla="*/ 12188602 w 12192000"/>
                <a:gd name="connsiteY28-2708" fmla="*/ 1178762 h 2945610"/>
                <a:gd name="connsiteX29-2709" fmla="*/ 11174128 w 12192000"/>
                <a:gd name="connsiteY29-2710" fmla="*/ 1767158 h 2945610"/>
                <a:gd name="connsiteX30-2711" fmla="*/ 11174128 w 12192000"/>
                <a:gd name="connsiteY30-2712" fmla="*/ 1180624 h 2945610"/>
                <a:gd name="connsiteX31-2713" fmla="*/ 10166452 w 12192000"/>
                <a:gd name="connsiteY31-2714" fmla="*/ 1765077 h 2945610"/>
                <a:gd name="connsiteX32-2715" fmla="*/ 10166452 w 12192000"/>
                <a:gd name="connsiteY32-2716" fmla="*/ 1769201 h 2945610"/>
                <a:gd name="connsiteX33-2717" fmla="*/ 10162896 w 12192000"/>
                <a:gd name="connsiteY33-2718" fmla="*/ 1767139 h 2945610"/>
                <a:gd name="connsiteX34-2719" fmla="*/ 10162864 w 12192000"/>
                <a:gd name="connsiteY34-2720" fmla="*/ 1767158 h 2945610"/>
                <a:gd name="connsiteX35-2721" fmla="*/ 10162864 w 12192000"/>
                <a:gd name="connsiteY35-2722" fmla="*/ 1767120 h 2945610"/>
                <a:gd name="connsiteX36-2723" fmla="*/ 9151990 w 12192000"/>
                <a:gd name="connsiteY36-2724" fmla="*/ 1180813 h 2945610"/>
                <a:gd name="connsiteX37-2725" fmla="*/ 9140528 w 12192000"/>
                <a:gd name="connsiteY37-2726" fmla="*/ 1187461 h 2945610"/>
                <a:gd name="connsiteX38-2727" fmla="*/ 9140528 w 12192000"/>
                <a:gd name="connsiteY38-2728" fmla="*/ 1184256 h 2945610"/>
                <a:gd name="connsiteX39-2729" fmla="*/ 8139115 w 12192000"/>
                <a:gd name="connsiteY39-2730" fmla="*/ 1765077 h 2945610"/>
                <a:gd name="connsiteX40-2731" fmla="*/ 8139115 w 12192000"/>
                <a:gd name="connsiteY40-2732" fmla="*/ 1769201 h 2945610"/>
                <a:gd name="connsiteX41-2733" fmla="*/ 8135560 w 12192000"/>
                <a:gd name="connsiteY41-2734" fmla="*/ 1767139 h 2945610"/>
                <a:gd name="connsiteX42-2735" fmla="*/ 8135527 w 12192000"/>
                <a:gd name="connsiteY42-2736" fmla="*/ 1767158 h 2945610"/>
                <a:gd name="connsiteX43-2737" fmla="*/ 8135527 w 12192000"/>
                <a:gd name="connsiteY43-2738" fmla="*/ 1767120 h 2945610"/>
                <a:gd name="connsiteX44-2739" fmla="*/ 8127487 w 12192000"/>
                <a:gd name="connsiteY44-2740" fmla="*/ 1762457 h 2945610"/>
                <a:gd name="connsiteX45-2741" fmla="*/ 7119284 w 12192000"/>
                <a:gd name="connsiteY45-2742" fmla="*/ 2347214 h 2945610"/>
                <a:gd name="connsiteX46-2743" fmla="*/ 7119284 w 12192000"/>
                <a:gd name="connsiteY46-2744" fmla="*/ 2355323 h 2945610"/>
                <a:gd name="connsiteX47-2745" fmla="*/ 7113383 w 12192000"/>
                <a:gd name="connsiteY47-2746" fmla="*/ 2351900 h 2945610"/>
                <a:gd name="connsiteX48-2747" fmla="*/ 6103727 w 12192000"/>
                <a:gd name="connsiteY48-2748" fmla="*/ 2937501 h 2945610"/>
                <a:gd name="connsiteX49-2749" fmla="*/ 6103727 w 12192000"/>
                <a:gd name="connsiteY49-2750" fmla="*/ 2945610 h 2945610"/>
                <a:gd name="connsiteX50-2751" fmla="*/ 5087399 w 12192000"/>
                <a:gd name="connsiteY50-2752" fmla="*/ 2356139 h 2945610"/>
                <a:gd name="connsiteX51-2753" fmla="*/ 5085013 w 12192000"/>
                <a:gd name="connsiteY51-2754" fmla="*/ 2357523 h 2945610"/>
                <a:gd name="connsiteX52-2755" fmla="*/ 5084646 w 12192000"/>
                <a:gd name="connsiteY52-2756" fmla="*/ 2361463 h 2945610"/>
                <a:gd name="connsiteX53-2757" fmla="*/ 4071766 w 12192000"/>
                <a:gd name="connsiteY53-2758" fmla="*/ 1773990 h 2945610"/>
                <a:gd name="connsiteX54-2759" fmla="*/ 4071766 w 12192000"/>
                <a:gd name="connsiteY54-2760" fmla="*/ 1774966 h 2945610"/>
                <a:gd name="connsiteX55-2761" fmla="*/ 3054863 w 12192000"/>
                <a:gd name="connsiteY55-2762" fmla="*/ 1185161 h 2945610"/>
                <a:gd name="connsiteX56-2763" fmla="*/ 3053896 w 12192000"/>
                <a:gd name="connsiteY56-2764" fmla="*/ 1185722 h 2945610"/>
                <a:gd name="connsiteX57-2765" fmla="*/ 3053896 w 12192000"/>
                <a:gd name="connsiteY57-2766" fmla="*/ 1184600 h 2945610"/>
                <a:gd name="connsiteX58-2767" fmla="*/ 3053896 w 12192000"/>
                <a:gd name="connsiteY58-2768" fmla="*/ 1184598 h 2945610"/>
                <a:gd name="connsiteX59-2769" fmla="*/ 3051900 w 12192000"/>
                <a:gd name="connsiteY59-2770" fmla="*/ 1183441 h 2945610"/>
                <a:gd name="connsiteX60-2771" fmla="*/ 2038189 w 12192000"/>
                <a:gd name="connsiteY60-2772" fmla="*/ 1771394 h 2945610"/>
                <a:gd name="connsiteX61-2773" fmla="*/ 2037962 w 12192000"/>
                <a:gd name="connsiteY61-2774" fmla="*/ 1774966 h 2945610"/>
                <a:gd name="connsiteX62-2775" fmla="*/ 1021058 w 12192000"/>
                <a:gd name="connsiteY62-2776" fmla="*/ 1185161 h 2945610"/>
                <a:gd name="connsiteX63-2777" fmla="*/ 1020091 w 12192000"/>
                <a:gd name="connsiteY63-2778" fmla="*/ 1185722 h 2945610"/>
                <a:gd name="connsiteX64-2779" fmla="*/ 1017871 w 12192000"/>
                <a:gd name="connsiteY64-2780" fmla="*/ 1774966 h 2945610"/>
                <a:gd name="connsiteX65-2781" fmla="*/ 967 w 12192000"/>
                <a:gd name="connsiteY65-2782" fmla="*/ 1185161 h 2945610"/>
                <a:gd name="connsiteX66-2783" fmla="*/ 0 w 12192000"/>
                <a:gd name="connsiteY66-2784" fmla="*/ 1185722 h 2945610"/>
                <a:gd name="connsiteX67-2785" fmla="*/ 0 w 12192000"/>
                <a:gd name="connsiteY67-2786" fmla="*/ 4990 h 2945610"/>
                <a:gd name="connsiteX68-2787" fmla="*/ 22515 w 12192000"/>
                <a:gd name="connsiteY68-2788" fmla="*/ 18049 h 2945610"/>
                <a:gd name="connsiteX69-2789" fmla="*/ 1017871 w 12192000"/>
                <a:gd name="connsiteY69-2790" fmla="*/ 18049 h 2945610"/>
                <a:gd name="connsiteX70-2791" fmla="*/ 1020091 w 12192000"/>
                <a:gd name="connsiteY70-2792" fmla="*/ 4990 h 2945610"/>
                <a:gd name="connsiteX71-2793" fmla="*/ 1042606 w 12192000"/>
                <a:gd name="connsiteY71-2794" fmla="*/ 18049 h 2945610"/>
                <a:gd name="connsiteX72-2795" fmla="*/ 2037961 w 12192000"/>
                <a:gd name="connsiteY72-2796" fmla="*/ 18049 h 2945610"/>
                <a:gd name="connsiteX73-2797" fmla="*/ 2037963 w 12192000"/>
                <a:gd name="connsiteY73-2798" fmla="*/ 18048 h 2945610"/>
                <a:gd name="connsiteX74-2799" fmla="*/ 3033319 w 12192000"/>
                <a:gd name="connsiteY74-2800" fmla="*/ 18048 h 2945610"/>
                <a:gd name="connsiteX75-2801" fmla="*/ 3053896 w 12192000"/>
                <a:gd name="connsiteY75-2802" fmla="*/ 6114 h 2945610"/>
                <a:gd name="connsiteX76-2803" fmla="*/ 3053896 w 12192000"/>
                <a:gd name="connsiteY76-2804" fmla="*/ 4990 h 2945610"/>
                <a:gd name="connsiteX77-2805" fmla="*/ 3054864 w 12192000"/>
                <a:gd name="connsiteY77-2806" fmla="*/ 5552 h 2945610"/>
                <a:gd name="connsiteX78-2807" fmla="*/ 3055833 w 12192000"/>
                <a:gd name="connsiteY78-2808" fmla="*/ 4990 h 2945610"/>
                <a:gd name="connsiteX79-2809" fmla="*/ 3055833 w 12192000"/>
                <a:gd name="connsiteY79-2810" fmla="*/ 6114 h 2945610"/>
                <a:gd name="connsiteX80-2811" fmla="*/ 3076411 w 12192000"/>
                <a:gd name="connsiteY80-2812" fmla="*/ 18049 h 2945610"/>
                <a:gd name="connsiteX81-2813" fmla="*/ 4071766 w 12192000"/>
                <a:gd name="connsiteY81-2814" fmla="*/ 18049 h 2945610"/>
                <a:gd name="connsiteX82-2815" fmla="*/ 4071766 w 12192000"/>
                <a:gd name="connsiteY82-2816" fmla="*/ 287339 h 2945610"/>
                <a:gd name="connsiteX83-2817" fmla="*/ 4071768 w 12192000"/>
                <a:gd name="connsiteY83-2818" fmla="*/ 18048 h 2945610"/>
                <a:gd name="connsiteX84-2819" fmla="*/ 5067121 w 12192000"/>
                <a:gd name="connsiteY84-2820" fmla="*/ 18048 h 2945610"/>
                <a:gd name="connsiteX85-2821" fmla="*/ 5085013 w 12192000"/>
                <a:gd name="connsiteY85-2822" fmla="*/ 7671 h 2945610"/>
                <a:gd name="connsiteX86-2823" fmla="*/ 5085013 w 12192000"/>
                <a:gd name="connsiteY86-2824" fmla="*/ 4989 h 2945610"/>
                <a:gd name="connsiteX87-2825" fmla="*/ 5087325 w 12192000"/>
                <a:gd name="connsiteY87-2826" fmla="*/ 6330 h 2945610"/>
                <a:gd name="connsiteX88-2827" fmla="*/ 5089635 w 12192000"/>
                <a:gd name="connsiteY88-2828" fmla="*/ 4990 h 2945610"/>
                <a:gd name="connsiteX89-2829" fmla="*/ 5089635 w 12192000"/>
                <a:gd name="connsiteY89-2830" fmla="*/ 7670 h 2945610"/>
                <a:gd name="connsiteX90-2831" fmla="*/ 5107529 w 12192000"/>
                <a:gd name="connsiteY90-2832" fmla="*/ 18048 h 2945610"/>
                <a:gd name="connsiteX91-2833" fmla="*/ 6102885 w 12192000"/>
                <a:gd name="connsiteY91-2834" fmla="*/ 18048 h 2945610"/>
                <a:gd name="connsiteX92-2835" fmla="*/ 6102885 w 12192000"/>
                <a:gd name="connsiteY92-2836" fmla="*/ 18049 h 2945610"/>
                <a:gd name="connsiteX93-2837" fmla="*/ 7088165 w 12192000"/>
                <a:gd name="connsiteY93-2838" fmla="*/ 18049 h 2945610"/>
                <a:gd name="connsiteX94-2839" fmla="*/ 7119284 w 12192000"/>
                <a:gd name="connsiteY94-2840" fmla="*/ 0 h 2945610"/>
                <a:gd name="connsiteX0-2841" fmla="*/ 4071994 w 12192000"/>
                <a:gd name="connsiteY0-2842" fmla="*/ 1768071 h 2945610"/>
                <a:gd name="connsiteX1-2843" fmla="*/ 4071766 w 12192000"/>
                <a:gd name="connsiteY1-2844" fmla="*/ 1768203 h 2945610"/>
                <a:gd name="connsiteX2-2845" fmla="*/ 4071994 w 12192000"/>
                <a:gd name="connsiteY2-2846" fmla="*/ 1768071 h 2945610"/>
                <a:gd name="connsiteX3-2847" fmla="*/ 7119284 w 12192000"/>
                <a:gd name="connsiteY3-2848" fmla="*/ 0 h 2945610"/>
                <a:gd name="connsiteX4-2849" fmla="*/ 7119284 w 12192000"/>
                <a:gd name="connsiteY4-2850" fmla="*/ 10263 h 2945610"/>
                <a:gd name="connsiteX5-2851" fmla="*/ 7132707 w 12192000"/>
                <a:gd name="connsiteY5-2852" fmla="*/ 18048 h 2945610"/>
                <a:gd name="connsiteX6-2853" fmla="*/ 8131064 w 12192000"/>
                <a:gd name="connsiteY6-2854" fmla="*/ 18048 h 2945610"/>
                <a:gd name="connsiteX7-2855" fmla="*/ 8131064 w 12192000"/>
                <a:gd name="connsiteY7-2856" fmla="*/ 287339 h 2945610"/>
                <a:gd name="connsiteX8-2857" fmla="*/ 8135528 w 12192000"/>
                <a:gd name="connsiteY8-2858" fmla="*/ 287339 h 2945610"/>
                <a:gd name="connsiteX9-2859" fmla="*/ 8135528 w 12192000"/>
                <a:gd name="connsiteY9-2860" fmla="*/ 18048 h 2945610"/>
                <a:gd name="connsiteX10-2861" fmla="*/ 9122282 w 12192000"/>
                <a:gd name="connsiteY10-2862" fmla="*/ 18048 h 2945610"/>
                <a:gd name="connsiteX11-2863" fmla="*/ 9140528 w 12192000"/>
                <a:gd name="connsiteY11-2864" fmla="*/ 7464 h 2945610"/>
                <a:gd name="connsiteX12-2865" fmla="*/ 9140528 w 12192000"/>
                <a:gd name="connsiteY12-2866" fmla="*/ 6729 h 2945610"/>
                <a:gd name="connsiteX13-2867" fmla="*/ 9141162 w 12192000"/>
                <a:gd name="connsiteY13-2868" fmla="*/ 7097 h 2945610"/>
                <a:gd name="connsiteX14-2869" fmla="*/ 9153398 w 12192000"/>
                <a:gd name="connsiteY14-2870" fmla="*/ 0 h 2945610"/>
                <a:gd name="connsiteX15-2871" fmla="*/ 9153398 w 12192000"/>
                <a:gd name="connsiteY15-2872" fmla="*/ 14193 h 2945610"/>
                <a:gd name="connsiteX16-2873" fmla="*/ 9160044 w 12192000"/>
                <a:gd name="connsiteY16-2874" fmla="*/ 18048 h 2945610"/>
                <a:gd name="connsiteX17-2875" fmla="*/ 10158400 w 12192000"/>
                <a:gd name="connsiteY17-2876" fmla="*/ 18048 h 2945610"/>
                <a:gd name="connsiteX18-2877" fmla="*/ 10158400 w 12192000"/>
                <a:gd name="connsiteY18-2878" fmla="*/ 287339 h 2945610"/>
                <a:gd name="connsiteX19-2879" fmla="*/ 10162864 w 12192000"/>
                <a:gd name="connsiteY19-2880" fmla="*/ 287339 h 2945610"/>
                <a:gd name="connsiteX20-2881" fmla="*/ 10162864 w 12192000"/>
                <a:gd name="connsiteY20-2882" fmla="*/ 18048 h 2945610"/>
                <a:gd name="connsiteX21-2883" fmla="*/ 11149618 w 12192000"/>
                <a:gd name="connsiteY21-2884" fmla="*/ 18048 h 2945610"/>
                <a:gd name="connsiteX22-2885" fmla="*/ 11180734 w 12192000"/>
                <a:gd name="connsiteY22-2886" fmla="*/ 0 h 2945610"/>
                <a:gd name="connsiteX23-2887" fmla="*/ 11180734 w 12192000"/>
                <a:gd name="connsiteY23-2888" fmla="*/ 18048 h 2945610"/>
                <a:gd name="connsiteX24-2889" fmla="*/ 12160884 w 12192000"/>
                <a:gd name="connsiteY24-2890" fmla="*/ 18048 h 2945610"/>
                <a:gd name="connsiteX25-2891" fmla="*/ 12192000 w 12192000"/>
                <a:gd name="connsiteY25-2892" fmla="*/ 0 h 2945610"/>
                <a:gd name="connsiteX26-2893" fmla="*/ 12192000 w 12192000"/>
                <a:gd name="connsiteY26-2894" fmla="*/ 1176792 h 2945610"/>
                <a:gd name="connsiteX27-2895" fmla="*/ 12192000 w 12192000"/>
                <a:gd name="connsiteY27-2896" fmla="*/ 1180732 h 2945610"/>
                <a:gd name="connsiteX28-2897" fmla="*/ 12188602 w 12192000"/>
                <a:gd name="connsiteY28-2898" fmla="*/ 1178762 h 2945610"/>
                <a:gd name="connsiteX29-2899" fmla="*/ 11174128 w 12192000"/>
                <a:gd name="connsiteY29-2900" fmla="*/ 1767158 h 2945610"/>
                <a:gd name="connsiteX30-2901" fmla="*/ 11174128 w 12192000"/>
                <a:gd name="connsiteY30-2902" fmla="*/ 1180624 h 2945610"/>
                <a:gd name="connsiteX31-2903" fmla="*/ 10166452 w 12192000"/>
                <a:gd name="connsiteY31-2904" fmla="*/ 1765077 h 2945610"/>
                <a:gd name="connsiteX32-2905" fmla="*/ 10166452 w 12192000"/>
                <a:gd name="connsiteY32-2906" fmla="*/ 1769201 h 2945610"/>
                <a:gd name="connsiteX33-2907" fmla="*/ 10162896 w 12192000"/>
                <a:gd name="connsiteY33-2908" fmla="*/ 1767139 h 2945610"/>
                <a:gd name="connsiteX34-2909" fmla="*/ 10162864 w 12192000"/>
                <a:gd name="connsiteY34-2910" fmla="*/ 1767158 h 2945610"/>
                <a:gd name="connsiteX35-2911" fmla="*/ 10162864 w 12192000"/>
                <a:gd name="connsiteY35-2912" fmla="*/ 1767120 h 2945610"/>
                <a:gd name="connsiteX36-2913" fmla="*/ 9151990 w 12192000"/>
                <a:gd name="connsiteY36-2914" fmla="*/ 1180813 h 2945610"/>
                <a:gd name="connsiteX37-2915" fmla="*/ 9140528 w 12192000"/>
                <a:gd name="connsiteY37-2916" fmla="*/ 1187461 h 2945610"/>
                <a:gd name="connsiteX38-2917" fmla="*/ 9140528 w 12192000"/>
                <a:gd name="connsiteY38-2918" fmla="*/ 1184256 h 2945610"/>
                <a:gd name="connsiteX39-2919" fmla="*/ 8139115 w 12192000"/>
                <a:gd name="connsiteY39-2920" fmla="*/ 1765077 h 2945610"/>
                <a:gd name="connsiteX40-2921" fmla="*/ 8139115 w 12192000"/>
                <a:gd name="connsiteY40-2922" fmla="*/ 1769201 h 2945610"/>
                <a:gd name="connsiteX41-2923" fmla="*/ 8135560 w 12192000"/>
                <a:gd name="connsiteY41-2924" fmla="*/ 1767139 h 2945610"/>
                <a:gd name="connsiteX42-2925" fmla="*/ 8135527 w 12192000"/>
                <a:gd name="connsiteY42-2926" fmla="*/ 1767158 h 2945610"/>
                <a:gd name="connsiteX43-2927" fmla="*/ 8135527 w 12192000"/>
                <a:gd name="connsiteY43-2928" fmla="*/ 1767120 h 2945610"/>
                <a:gd name="connsiteX44-2929" fmla="*/ 8127487 w 12192000"/>
                <a:gd name="connsiteY44-2930" fmla="*/ 1762457 h 2945610"/>
                <a:gd name="connsiteX45-2931" fmla="*/ 7119284 w 12192000"/>
                <a:gd name="connsiteY45-2932" fmla="*/ 2347214 h 2945610"/>
                <a:gd name="connsiteX46-2933" fmla="*/ 7119284 w 12192000"/>
                <a:gd name="connsiteY46-2934" fmla="*/ 2355323 h 2945610"/>
                <a:gd name="connsiteX47-2935" fmla="*/ 7113383 w 12192000"/>
                <a:gd name="connsiteY47-2936" fmla="*/ 2351900 h 2945610"/>
                <a:gd name="connsiteX48-2937" fmla="*/ 6103727 w 12192000"/>
                <a:gd name="connsiteY48-2938" fmla="*/ 2937501 h 2945610"/>
                <a:gd name="connsiteX49-2939" fmla="*/ 6103727 w 12192000"/>
                <a:gd name="connsiteY49-2940" fmla="*/ 2945610 h 2945610"/>
                <a:gd name="connsiteX50-2941" fmla="*/ 5087399 w 12192000"/>
                <a:gd name="connsiteY50-2942" fmla="*/ 2356139 h 2945610"/>
                <a:gd name="connsiteX51-2943" fmla="*/ 5085013 w 12192000"/>
                <a:gd name="connsiteY51-2944" fmla="*/ 2357523 h 2945610"/>
                <a:gd name="connsiteX52-2945" fmla="*/ 5084646 w 12192000"/>
                <a:gd name="connsiteY52-2946" fmla="*/ 2361463 h 2945610"/>
                <a:gd name="connsiteX53-2947" fmla="*/ 4071766 w 12192000"/>
                <a:gd name="connsiteY53-2948" fmla="*/ 1773990 h 2945610"/>
                <a:gd name="connsiteX54-2949" fmla="*/ 4071766 w 12192000"/>
                <a:gd name="connsiteY54-2950" fmla="*/ 1774966 h 2945610"/>
                <a:gd name="connsiteX55-2951" fmla="*/ 3054863 w 12192000"/>
                <a:gd name="connsiteY55-2952" fmla="*/ 1185161 h 2945610"/>
                <a:gd name="connsiteX56-2953" fmla="*/ 3053896 w 12192000"/>
                <a:gd name="connsiteY56-2954" fmla="*/ 1185722 h 2945610"/>
                <a:gd name="connsiteX57-2955" fmla="*/ 3053896 w 12192000"/>
                <a:gd name="connsiteY57-2956" fmla="*/ 1184600 h 2945610"/>
                <a:gd name="connsiteX58-2957" fmla="*/ 3053896 w 12192000"/>
                <a:gd name="connsiteY58-2958" fmla="*/ 1184598 h 2945610"/>
                <a:gd name="connsiteX59-2959" fmla="*/ 3051900 w 12192000"/>
                <a:gd name="connsiteY59-2960" fmla="*/ 1183441 h 2945610"/>
                <a:gd name="connsiteX60-2961" fmla="*/ 2038189 w 12192000"/>
                <a:gd name="connsiteY60-2962" fmla="*/ 1771394 h 2945610"/>
                <a:gd name="connsiteX61-2963" fmla="*/ 2037962 w 12192000"/>
                <a:gd name="connsiteY61-2964" fmla="*/ 1774966 h 2945610"/>
                <a:gd name="connsiteX62-2965" fmla="*/ 1021058 w 12192000"/>
                <a:gd name="connsiteY62-2966" fmla="*/ 1185161 h 2945610"/>
                <a:gd name="connsiteX63-2967" fmla="*/ 1020091 w 12192000"/>
                <a:gd name="connsiteY63-2968" fmla="*/ 1185722 h 2945610"/>
                <a:gd name="connsiteX64-2969" fmla="*/ 1017871 w 12192000"/>
                <a:gd name="connsiteY64-2970" fmla="*/ 1774966 h 2945610"/>
                <a:gd name="connsiteX65-2971" fmla="*/ 967 w 12192000"/>
                <a:gd name="connsiteY65-2972" fmla="*/ 1185161 h 2945610"/>
                <a:gd name="connsiteX66-2973" fmla="*/ 0 w 12192000"/>
                <a:gd name="connsiteY66-2974" fmla="*/ 1185722 h 2945610"/>
                <a:gd name="connsiteX67-2975" fmla="*/ 0 w 12192000"/>
                <a:gd name="connsiteY67-2976" fmla="*/ 4990 h 2945610"/>
                <a:gd name="connsiteX68-2977" fmla="*/ 22515 w 12192000"/>
                <a:gd name="connsiteY68-2978" fmla="*/ 18049 h 2945610"/>
                <a:gd name="connsiteX69-2979" fmla="*/ 1017871 w 12192000"/>
                <a:gd name="connsiteY69-2980" fmla="*/ 18049 h 2945610"/>
                <a:gd name="connsiteX70-2981" fmla="*/ 1020091 w 12192000"/>
                <a:gd name="connsiteY70-2982" fmla="*/ 4990 h 2945610"/>
                <a:gd name="connsiteX71-2983" fmla="*/ 2037961 w 12192000"/>
                <a:gd name="connsiteY71-2984" fmla="*/ 18049 h 2945610"/>
                <a:gd name="connsiteX72-2985" fmla="*/ 2037963 w 12192000"/>
                <a:gd name="connsiteY72-2986" fmla="*/ 18048 h 2945610"/>
                <a:gd name="connsiteX73-2987" fmla="*/ 3033319 w 12192000"/>
                <a:gd name="connsiteY73-2988" fmla="*/ 18048 h 2945610"/>
                <a:gd name="connsiteX74-2989" fmla="*/ 3053896 w 12192000"/>
                <a:gd name="connsiteY74-2990" fmla="*/ 6114 h 2945610"/>
                <a:gd name="connsiteX75-2991" fmla="*/ 3053896 w 12192000"/>
                <a:gd name="connsiteY75-2992" fmla="*/ 4990 h 2945610"/>
                <a:gd name="connsiteX76-2993" fmla="*/ 3054864 w 12192000"/>
                <a:gd name="connsiteY76-2994" fmla="*/ 5552 h 2945610"/>
                <a:gd name="connsiteX77-2995" fmla="*/ 3055833 w 12192000"/>
                <a:gd name="connsiteY77-2996" fmla="*/ 4990 h 2945610"/>
                <a:gd name="connsiteX78-2997" fmla="*/ 3055833 w 12192000"/>
                <a:gd name="connsiteY78-2998" fmla="*/ 6114 h 2945610"/>
                <a:gd name="connsiteX79-2999" fmla="*/ 3076411 w 12192000"/>
                <a:gd name="connsiteY79-3000" fmla="*/ 18049 h 2945610"/>
                <a:gd name="connsiteX80-3001" fmla="*/ 4071766 w 12192000"/>
                <a:gd name="connsiteY80-3002" fmla="*/ 18049 h 2945610"/>
                <a:gd name="connsiteX81-3003" fmla="*/ 4071766 w 12192000"/>
                <a:gd name="connsiteY81-3004" fmla="*/ 287339 h 2945610"/>
                <a:gd name="connsiteX82-3005" fmla="*/ 4071768 w 12192000"/>
                <a:gd name="connsiteY82-3006" fmla="*/ 18048 h 2945610"/>
                <a:gd name="connsiteX83-3007" fmla="*/ 5067121 w 12192000"/>
                <a:gd name="connsiteY83-3008" fmla="*/ 18048 h 2945610"/>
                <a:gd name="connsiteX84-3009" fmla="*/ 5085013 w 12192000"/>
                <a:gd name="connsiteY84-3010" fmla="*/ 7671 h 2945610"/>
                <a:gd name="connsiteX85-3011" fmla="*/ 5085013 w 12192000"/>
                <a:gd name="connsiteY85-3012" fmla="*/ 4989 h 2945610"/>
                <a:gd name="connsiteX86-3013" fmla="*/ 5087325 w 12192000"/>
                <a:gd name="connsiteY86-3014" fmla="*/ 6330 h 2945610"/>
                <a:gd name="connsiteX87-3015" fmla="*/ 5089635 w 12192000"/>
                <a:gd name="connsiteY87-3016" fmla="*/ 4990 h 2945610"/>
                <a:gd name="connsiteX88-3017" fmla="*/ 5089635 w 12192000"/>
                <a:gd name="connsiteY88-3018" fmla="*/ 7670 h 2945610"/>
                <a:gd name="connsiteX89-3019" fmla="*/ 5107529 w 12192000"/>
                <a:gd name="connsiteY89-3020" fmla="*/ 18048 h 2945610"/>
                <a:gd name="connsiteX90-3021" fmla="*/ 6102885 w 12192000"/>
                <a:gd name="connsiteY90-3022" fmla="*/ 18048 h 2945610"/>
                <a:gd name="connsiteX91-3023" fmla="*/ 6102885 w 12192000"/>
                <a:gd name="connsiteY91-3024" fmla="*/ 18049 h 2945610"/>
                <a:gd name="connsiteX92-3025" fmla="*/ 7088165 w 12192000"/>
                <a:gd name="connsiteY92-3026" fmla="*/ 18049 h 2945610"/>
                <a:gd name="connsiteX93-3027" fmla="*/ 7119284 w 12192000"/>
                <a:gd name="connsiteY93-3028" fmla="*/ 0 h 2945610"/>
                <a:gd name="connsiteX0-3029" fmla="*/ 4071994 w 12192000"/>
                <a:gd name="connsiteY0-3030" fmla="*/ 1768071 h 2945610"/>
                <a:gd name="connsiteX1-3031" fmla="*/ 4071766 w 12192000"/>
                <a:gd name="connsiteY1-3032" fmla="*/ 1768203 h 2945610"/>
                <a:gd name="connsiteX2-3033" fmla="*/ 4071994 w 12192000"/>
                <a:gd name="connsiteY2-3034" fmla="*/ 1768071 h 2945610"/>
                <a:gd name="connsiteX3-3035" fmla="*/ 7119284 w 12192000"/>
                <a:gd name="connsiteY3-3036" fmla="*/ 0 h 2945610"/>
                <a:gd name="connsiteX4-3037" fmla="*/ 7119284 w 12192000"/>
                <a:gd name="connsiteY4-3038" fmla="*/ 10263 h 2945610"/>
                <a:gd name="connsiteX5-3039" fmla="*/ 7132707 w 12192000"/>
                <a:gd name="connsiteY5-3040" fmla="*/ 18048 h 2945610"/>
                <a:gd name="connsiteX6-3041" fmla="*/ 8131064 w 12192000"/>
                <a:gd name="connsiteY6-3042" fmla="*/ 18048 h 2945610"/>
                <a:gd name="connsiteX7-3043" fmla="*/ 8131064 w 12192000"/>
                <a:gd name="connsiteY7-3044" fmla="*/ 287339 h 2945610"/>
                <a:gd name="connsiteX8-3045" fmla="*/ 8135528 w 12192000"/>
                <a:gd name="connsiteY8-3046" fmla="*/ 287339 h 2945610"/>
                <a:gd name="connsiteX9-3047" fmla="*/ 8135528 w 12192000"/>
                <a:gd name="connsiteY9-3048" fmla="*/ 18048 h 2945610"/>
                <a:gd name="connsiteX10-3049" fmla="*/ 9122282 w 12192000"/>
                <a:gd name="connsiteY10-3050" fmla="*/ 18048 h 2945610"/>
                <a:gd name="connsiteX11-3051" fmla="*/ 9140528 w 12192000"/>
                <a:gd name="connsiteY11-3052" fmla="*/ 7464 h 2945610"/>
                <a:gd name="connsiteX12-3053" fmla="*/ 9140528 w 12192000"/>
                <a:gd name="connsiteY12-3054" fmla="*/ 6729 h 2945610"/>
                <a:gd name="connsiteX13-3055" fmla="*/ 9141162 w 12192000"/>
                <a:gd name="connsiteY13-3056" fmla="*/ 7097 h 2945610"/>
                <a:gd name="connsiteX14-3057" fmla="*/ 9153398 w 12192000"/>
                <a:gd name="connsiteY14-3058" fmla="*/ 0 h 2945610"/>
                <a:gd name="connsiteX15-3059" fmla="*/ 9153398 w 12192000"/>
                <a:gd name="connsiteY15-3060" fmla="*/ 14193 h 2945610"/>
                <a:gd name="connsiteX16-3061" fmla="*/ 9160044 w 12192000"/>
                <a:gd name="connsiteY16-3062" fmla="*/ 18048 h 2945610"/>
                <a:gd name="connsiteX17-3063" fmla="*/ 10158400 w 12192000"/>
                <a:gd name="connsiteY17-3064" fmla="*/ 18048 h 2945610"/>
                <a:gd name="connsiteX18-3065" fmla="*/ 10158400 w 12192000"/>
                <a:gd name="connsiteY18-3066" fmla="*/ 287339 h 2945610"/>
                <a:gd name="connsiteX19-3067" fmla="*/ 10162864 w 12192000"/>
                <a:gd name="connsiteY19-3068" fmla="*/ 287339 h 2945610"/>
                <a:gd name="connsiteX20-3069" fmla="*/ 10162864 w 12192000"/>
                <a:gd name="connsiteY20-3070" fmla="*/ 18048 h 2945610"/>
                <a:gd name="connsiteX21-3071" fmla="*/ 11149618 w 12192000"/>
                <a:gd name="connsiteY21-3072" fmla="*/ 18048 h 2945610"/>
                <a:gd name="connsiteX22-3073" fmla="*/ 11180734 w 12192000"/>
                <a:gd name="connsiteY22-3074" fmla="*/ 0 h 2945610"/>
                <a:gd name="connsiteX23-3075" fmla="*/ 11180734 w 12192000"/>
                <a:gd name="connsiteY23-3076" fmla="*/ 18048 h 2945610"/>
                <a:gd name="connsiteX24-3077" fmla="*/ 12160884 w 12192000"/>
                <a:gd name="connsiteY24-3078" fmla="*/ 18048 h 2945610"/>
                <a:gd name="connsiteX25-3079" fmla="*/ 12192000 w 12192000"/>
                <a:gd name="connsiteY25-3080" fmla="*/ 0 h 2945610"/>
                <a:gd name="connsiteX26-3081" fmla="*/ 12192000 w 12192000"/>
                <a:gd name="connsiteY26-3082" fmla="*/ 1176792 h 2945610"/>
                <a:gd name="connsiteX27-3083" fmla="*/ 12192000 w 12192000"/>
                <a:gd name="connsiteY27-3084" fmla="*/ 1180732 h 2945610"/>
                <a:gd name="connsiteX28-3085" fmla="*/ 12188602 w 12192000"/>
                <a:gd name="connsiteY28-3086" fmla="*/ 1178762 h 2945610"/>
                <a:gd name="connsiteX29-3087" fmla="*/ 11174128 w 12192000"/>
                <a:gd name="connsiteY29-3088" fmla="*/ 1767158 h 2945610"/>
                <a:gd name="connsiteX30-3089" fmla="*/ 11174128 w 12192000"/>
                <a:gd name="connsiteY30-3090" fmla="*/ 1180624 h 2945610"/>
                <a:gd name="connsiteX31-3091" fmla="*/ 10166452 w 12192000"/>
                <a:gd name="connsiteY31-3092" fmla="*/ 1765077 h 2945610"/>
                <a:gd name="connsiteX32-3093" fmla="*/ 10166452 w 12192000"/>
                <a:gd name="connsiteY32-3094" fmla="*/ 1769201 h 2945610"/>
                <a:gd name="connsiteX33-3095" fmla="*/ 10162896 w 12192000"/>
                <a:gd name="connsiteY33-3096" fmla="*/ 1767139 h 2945610"/>
                <a:gd name="connsiteX34-3097" fmla="*/ 10162864 w 12192000"/>
                <a:gd name="connsiteY34-3098" fmla="*/ 1767158 h 2945610"/>
                <a:gd name="connsiteX35-3099" fmla="*/ 10162864 w 12192000"/>
                <a:gd name="connsiteY35-3100" fmla="*/ 1767120 h 2945610"/>
                <a:gd name="connsiteX36-3101" fmla="*/ 9151990 w 12192000"/>
                <a:gd name="connsiteY36-3102" fmla="*/ 1180813 h 2945610"/>
                <a:gd name="connsiteX37-3103" fmla="*/ 9140528 w 12192000"/>
                <a:gd name="connsiteY37-3104" fmla="*/ 1187461 h 2945610"/>
                <a:gd name="connsiteX38-3105" fmla="*/ 9140528 w 12192000"/>
                <a:gd name="connsiteY38-3106" fmla="*/ 1184256 h 2945610"/>
                <a:gd name="connsiteX39-3107" fmla="*/ 8139115 w 12192000"/>
                <a:gd name="connsiteY39-3108" fmla="*/ 1765077 h 2945610"/>
                <a:gd name="connsiteX40-3109" fmla="*/ 8139115 w 12192000"/>
                <a:gd name="connsiteY40-3110" fmla="*/ 1769201 h 2945610"/>
                <a:gd name="connsiteX41-3111" fmla="*/ 8135560 w 12192000"/>
                <a:gd name="connsiteY41-3112" fmla="*/ 1767139 h 2945610"/>
                <a:gd name="connsiteX42-3113" fmla="*/ 8135527 w 12192000"/>
                <a:gd name="connsiteY42-3114" fmla="*/ 1767158 h 2945610"/>
                <a:gd name="connsiteX43-3115" fmla="*/ 8135527 w 12192000"/>
                <a:gd name="connsiteY43-3116" fmla="*/ 1767120 h 2945610"/>
                <a:gd name="connsiteX44-3117" fmla="*/ 8127487 w 12192000"/>
                <a:gd name="connsiteY44-3118" fmla="*/ 1762457 h 2945610"/>
                <a:gd name="connsiteX45-3119" fmla="*/ 7119284 w 12192000"/>
                <a:gd name="connsiteY45-3120" fmla="*/ 2347214 h 2945610"/>
                <a:gd name="connsiteX46-3121" fmla="*/ 7119284 w 12192000"/>
                <a:gd name="connsiteY46-3122" fmla="*/ 2355323 h 2945610"/>
                <a:gd name="connsiteX47-3123" fmla="*/ 7113383 w 12192000"/>
                <a:gd name="connsiteY47-3124" fmla="*/ 2351900 h 2945610"/>
                <a:gd name="connsiteX48-3125" fmla="*/ 6103727 w 12192000"/>
                <a:gd name="connsiteY48-3126" fmla="*/ 2937501 h 2945610"/>
                <a:gd name="connsiteX49-3127" fmla="*/ 6103727 w 12192000"/>
                <a:gd name="connsiteY49-3128" fmla="*/ 2945610 h 2945610"/>
                <a:gd name="connsiteX50-3129" fmla="*/ 5087399 w 12192000"/>
                <a:gd name="connsiteY50-3130" fmla="*/ 2356139 h 2945610"/>
                <a:gd name="connsiteX51-3131" fmla="*/ 5085013 w 12192000"/>
                <a:gd name="connsiteY51-3132" fmla="*/ 2357523 h 2945610"/>
                <a:gd name="connsiteX52-3133" fmla="*/ 5084646 w 12192000"/>
                <a:gd name="connsiteY52-3134" fmla="*/ 2361463 h 2945610"/>
                <a:gd name="connsiteX53-3135" fmla="*/ 4071766 w 12192000"/>
                <a:gd name="connsiteY53-3136" fmla="*/ 1773990 h 2945610"/>
                <a:gd name="connsiteX54-3137" fmla="*/ 4071766 w 12192000"/>
                <a:gd name="connsiteY54-3138" fmla="*/ 1774966 h 2945610"/>
                <a:gd name="connsiteX55-3139" fmla="*/ 3054863 w 12192000"/>
                <a:gd name="connsiteY55-3140" fmla="*/ 1185161 h 2945610"/>
                <a:gd name="connsiteX56-3141" fmla="*/ 3053896 w 12192000"/>
                <a:gd name="connsiteY56-3142" fmla="*/ 1185722 h 2945610"/>
                <a:gd name="connsiteX57-3143" fmla="*/ 3053896 w 12192000"/>
                <a:gd name="connsiteY57-3144" fmla="*/ 1184600 h 2945610"/>
                <a:gd name="connsiteX58-3145" fmla="*/ 3053896 w 12192000"/>
                <a:gd name="connsiteY58-3146" fmla="*/ 1184598 h 2945610"/>
                <a:gd name="connsiteX59-3147" fmla="*/ 3051900 w 12192000"/>
                <a:gd name="connsiteY59-3148" fmla="*/ 1183441 h 2945610"/>
                <a:gd name="connsiteX60-3149" fmla="*/ 2038189 w 12192000"/>
                <a:gd name="connsiteY60-3150" fmla="*/ 1771394 h 2945610"/>
                <a:gd name="connsiteX61-3151" fmla="*/ 2037962 w 12192000"/>
                <a:gd name="connsiteY61-3152" fmla="*/ 1774966 h 2945610"/>
                <a:gd name="connsiteX62-3153" fmla="*/ 1021058 w 12192000"/>
                <a:gd name="connsiteY62-3154" fmla="*/ 1185161 h 2945610"/>
                <a:gd name="connsiteX63-3155" fmla="*/ 1020091 w 12192000"/>
                <a:gd name="connsiteY63-3156" fmla="*/ 1185722 h 2945610"/>
                <a:gd name="connsiteX64-3157" fmla="*/ 1017871 w 12192000"/>
                <a:gd name="connsiteY64-3158" fmla="*/ 1774966 h 2945610"/>
                <a:gd name="connsiteX65-3159" fmla="*/ 967 w 12192000"/>
                <a:gd name="connsiteY65-3160" fmla="*/ 1185161 h 2945610"/>
                <a:gd name="connsiteX66-3161" fmla="*/ 0 w 12192000"/>
                <a:gd name="connsiteY66-3162" fmla="*/ 1185722 h 2945610"/>
                <a:gd name="connsiteX67-3163" fmla="*/ 0 w 12192000"/>
                <a:gd name="connsiteY67-3164" fmla="*/ 4990 h 2945610"/>
                <a:gd name="connsiteX68-3165" fmla="*/ 22515 w 12192000"/>
                <a:gd name="connsiteY68-3166" fmla="*/ 18049 h 2945610"/>
                <a:gd name="connsiteX69-3167" fmla="*/ 1017871 w 12192000"/>
                <a:gd name="connsiteY69-3168" fmla="*/ 18049 h 2945610"/>
                <a:gd name="connsiteX70-3169" fmla="*/ 2037961 w 12192000"/>
                <a:gd name="connsiteY70-3170" fmla="*/ 18049 h 2945610"/>
                <a:gd name="connsiteX71-3171" fmla="*/ 2037963 w 12192000"/>
                <a:gd name="connsiteY71-3172" fmla="*/ 18048 h 2945610"/>
                <a:gd name="connsiteX72-3173" fmla="*/ 3033319 w 12192000"/>
                <a:gd name="connsiteY72-3174" fmla="*/ 18048 h 2945610"/>
                <a:gd name="connsiteX73-3175" fmla="*/ 3053896 w 12192000"/>
                <a:gd name="connsiteY73-3176" fmla="*/ 6114 h 2945610"/>
                <a:gd name="connsiteX74-3177" fmla="*/ 3053896 w 12192000"/>
                <a:gd name="connsiteY74-3178" fmla="*/ 4990 h 2945610"/>
                <a:gd name="connsiteX75-3179" fmla="*/ 3054864 w 12192000"/>
                <a:gd name="connsiteY75-3180" fmla="*/ 5552 h 2945610"/>
                <a:gd name="connsiteX76-3181" fmla="*/ 3055833 w 12192000"/>
                <a:gd name="connsiteY76-3182" fmla="*/ 4990 h 2945610"/>
                <a:gd name="connsiteX77-3183" fmla="*/ 3055833 w 12192000"/>
                <a:gd name="connsiteY77-3184" fmla="*/ 6114 h 2945610"/>
                <a:gd name="connsiteX78-3185" fmla="*/ 3076411 w 12192000"/>
                <a:gd name="connsiteY78-3186" fmla="*/ 18049 h 2945610"/>
                <a:gd name="connsiteX79-3187" fmla="*/ 4071766 w 12192000"/>
                <a:gd name="connsiteY79-3188" fmla="*/ 18049 h 2945610"/>
                <a:gd name="connsiteX80-3189" fmla="*/ 4071766 w 12192000"/>
                <a:gd name="connsiteY80-3190" fmla="*/ 287339 h 2945610"/>
                <a:gd name="connsiteX81-3191" fmla="*/ 4071768 w 12192000"/>
                <a:gd name="connsiteY81-3192" fmla="*/ 18048 h 2945610"/>
                <a:gd name="connsiteX82-3193" fmla="*/ 5067121 w 12192000"/>
                <a:gd name="connsiteY82-3194" fmla="*/ 18048 h 2945610"/>
                <a:gd name="connsiteX83-3195" fmla="*/ 5085013 w 12192000"/>
                <a:gd name="connsiteY83-3196" fmla="*/ 7671 h 2945610"/>
                <a:gd name="connsiteX84-3197" fmla="*/ 5085013 w 12192000"/>
                <a:gd name="connsiteY84-3198" fmla="*/ 4989 h 2945610"/>
                <a:gd name="connsiteX85-3199" fmla="*/ 5087325 w 12192000"/>
                <a:gd name="connsiteY85-3200" fmla="*/ 6330 h 2945610"/>
                <a:gd name="connsiteX86-3201" fmla="*/ 5089635 w 12192000"/>
                <a:gd name="connsiteY86-3202" fmla="*/ 4990 h 2945610"/>
                <a:gd name="connsiteX87-3203" fmla="*/ 5089635 w 12192000"/>
                <a:gd name="connsiteY87-3204" fmla="*/ 7670 h 2945610"/>
                <a:gd name="connsiteX88-3205" fmla="*/ 5107529 w 12192000"/>
                <a:gd name="connsiteY88-3206" fmla="*/ 18048 h 2945610"/>
                <a:gd name="connsiteX89-3207" fmla="*/ 6102885 w 12192000"/>
                <a:gd name="connsiteY89-3208" fmla="*/ 18048 h 2945610"/>
                <a:gd name="connsiteX90-3209" fmla="*/ 6102885 w 12192000"/>
                <a:gd name="connsiteY90-3210" fmla="*/ 18049 h 2945610"/>
                <a:gd name="connsiteX91-3211" fmla="*/ 7088165 w 12192000"/>
                <a:gd name="connsiteY91-3212" fmla="*/ 18049 h 2945610"/>
                <a:gd name="connsiteX92-3213" fmla="*/ 7119284 w 12192000"/>
                <a:gd name="connsiteY92-3214" fmla="*/ 0 h 2945610"/>
                <a:gd name="connsiteX0-3215" fmla="*/ 4071994 w 12192000"/>
                <a:gd name="connsiteY0-3216" fmla="*/ 1768071 h 2945610"/>
                <a:gd name="connsiteX1-3217" fmla="*/ 4071766 w 12192000"/>
                <a:gd name="connsiteY1-3218" fmla="*/ 1768203 h 2945610"/>
                <a:gd name="connsiteX2-3219" fmla="*/ 4071994 w 12192000"/>
                <a:gd name="connsiteY2-3220" fmla="*/ 1768071 h 2945610"/>
                <a:gd name="connsiteX3-3221" fmla="*/ 7119284 w 12192000"/>
                <a:gd name="connsiteY3-3222" fmla="*/ 0 h 2945610"/>
                <a:gd name="connsiteX4-3223" fmla="*/ 7119284 w 12192000"/>
                <a:gd name="connsiteY4-3224" fmla="*/ 10263 h 2945610"/>
                <a:gd name="connsiteX5-3225" fmla="*/ 7132707 w 12192000"/>
                <a:gd name="connsiteY5-3226" fmla="*/ 18048 h 2945610"/>
                <a:gd name="connsiteX6-3227" fmla="*/ 8131064 w 12192000"/>
                <a:gd name="connsiteY6-3228" fmla="*/ 18048 h 2945610"/>
                <a:gd name="connsiteX7-3229" fmla="*/ 8131064 w 12192000"/>
                <a:gd name="connsiteY7-3230" fmla="*/ 287339 h 2945610"/>
                <a:gd name="connsiteX8-3231" fmla="*/ 8135528 w 12192000"/>
                <a:gd name="connsiteY8-3232" fmla="*/ 287339 h 2945610"/>
                <a:gd name="connsiteX9-3233" fmla="*/ 8135528 w 12192000"/>
                <a:gd name="connsiteY9-3234" fmla="*/ 18048 h 2945610"/>
                <a:gd name="connsiteX10-3235" fmla="*/ 9122282 w 12192000"/>
                <a:gd name="connsiteY10-3236" fmla="*/ 18048 h 2945610"/>
                <a:gd name="connsiteX11-3237" fmla="*/ 9140528 w 12192000"/>
                <a:gd name="connsiteY11-3238" fmla="*/ 7464 h 2945610"/>
                <a:gd name="connsiteX12-3239" fmla="*/ 9140528 w 12192000"/>
                <a:gd name="connsiteY12-3240" fmla="*/ 6729 h 2945610"/>
                <a:gd name="connsiteX13-3241" fmla="*/ 9141162 w 12192000"/>
                <a:gd name="connsiteY13-3242" fmla="*/ 7097 h 2945610"/>
                <a:gd name="connsiteX14-3243" fmla="*/ 9153398 w 12192000"/>
                <a:gd name="connsiteY14-3244" fmla="*/ 0 h 2945610"/>
                <a:gd name="connsiteX15-3245" fmla="*/ 9153398 w 12192000"/>
                <a:gd name="connsiteY15-3246" fmla="*/ 14193 h 2945610"/>
                <a:gd name="connsiteX16-3247" fmla="*/ 9160044 w 12192000"/>
                <a:gd name="connsiteY16-3248" fmla="*/ 18048 h 2945610"/>
                <a:gd name="connsiteX17-3249" fmla="*/ 10158400 w 12192000"/>
                <a:gd name="connsiteY17-3250" fmla="*/ 18048 h 2945610"/>
                <a:gd name="connsiteX18-3251" fmla="*/ 10158400 w 12192000"/>
                <a:gd name="connsiteY18-3252" fmla="*/ 287339 h 2945610"/>
                <a:gd name="connsiteX19-3253" fmla="*/ 10162864 w 12192000"/>
                <a:gd name="connsiteY19-3254" fmla="*/ 287339 h 2945610"/>
                <a:gd name="connsiteX20-3255" fmla="*/ 10162864 w 12192000"/>
                <a:gd name="connsiteY20-3256" fmla="*/ 18048 h 2945610"/>
                <a:gd name="connsiteX21-3257" fmla="*/ 11149618 w 12192000"/>
                <a:gd name="connsiteY21-3258" fmla="*/ 18048 h 2945610"/>
                <a:gd name="connsiteX22-3259" fmla="*/ 11180734 w 12192000"/>
                <a:gd name="connsiteY22-3260" fmla="*/ 0 h 2945610"/>
                <a:gd name="connsiteX23-3261" fmla="*/ 11180734 w 12192000"/>
                <a:gd name="connsiteY23-3262" fmla="*/ 18048 h 2945610"/>
                <a:gd name="connsiteX24-3263" fmla="*/ 12160884 w 12192000"/>
                <a:gd name="connsiteY24-3264" fmla="*/ 18048 h 2945610"/>
                <a:gd name="connsiteX25-3265" fmla="*/ 12192000 w 12192000"/>
                <a:gd name="connsiteY25-3266" fmla="*/ 0 h 2945610"/>
                <a:gd name="connsiteX26-3267" fmla="*/ 12192000 w 12192000"/>
                <a:gd name="connsiteY26-3268" fmla="*/ 1176792 h 2945610"/>
                <a:gd name="connsiteX27-3269" fmla="*/ 12192000 w 12192000"/>
                <a:gd name="connsiteY27-3270" fmla="*/ 1180732 h 2945610"/>
                <a:gd name="connsiteX28-3271" fmla="*/ 12188602 w 12192000"/>
                <a:gd name="connsiteY28-3272" fmla="*/ 1178762 h 2945610"/>
                <a:gd name="connsiteX29-3273" fmla="*/ 11174128 w 12192000"/>
                <a:gd name="connsiteY29-3274" fmla="*/ 1767158 h 2945610"/>
                <a:gd name="connsiteX30-3275" fmla="*/ 11174128 w 12192000"/>
                <a:gd name="connsiteY30-3276" fmla="*/ 1180624 h 2945610"/>
                <a:gd name="connsiteX31-3277" fmla="*/ 10166452 w 12192000"/>
                <a:gd name="connsiteY31-3278" fmla="*/ 1765077 h 2945610"/>
                <a:gd name="connsiteX32-3279" fmla="*/ 10166452 w 12192000"/>
                <a:gd name="connsiteY32-3280" fmla="*/ 1769201 h 2945610"/>
                <a:gd name="connsiteX33-3281" fmla="*/ 10162896 w 12192000"/>
                <a:gd name="connsiteY33-3282" fmla="*/ 1767139 h 2945610"/>
                <a:gd name="connsiteX34-3283" fmla="*/ 10162864 w 12192000"/>
                <a:gd name="connsiteY34-3284" fmla="*/ 1767158 h 2945610"/>
                <a:gd name="connsiteX35-3285" fmla="*/ 10162864 w 12192000"/>
                <a:gd name="connsiteY35-3286" fmla="*/ 1767120 h 2945610"/>
                <a:gd name="connsiteX36-3287" fmla="*/ 9151990 w 12192000"/>
                <a:gd name="connsiteY36-3288" fmla="*/ 1180813 h 2945610"/>
                <a:gd name="connsiteX37-3289" fmla="*/ 9140528 w 12192000"/>
                <a:gd name="connsiteY37-3290" fmla="*/ 1187461 h 2945610"/>
                <a:gd name="connsiteX38-3291" fmla="*/ 9140528 w 12192000"/>
                <a:gd name="connsiteY38-3292" fmla="*/ 1184256 h 2945610"/>
                <a:gd name="connsiteX39-3293" fmla="*/ 8139115 w 12192000"/>
                <a:gd name="connsiteY39-3294" fmla="*/ 1765077 h 2945610"/>
                <a:gd name="connsiteX40-3295" fmla="*/ 8139115 w 12192000"/>
                <a:gd name="connsiteY40-3296" fmla="*/ 1769201 h 2945610"/>
                <a:gd name="connsiteX41-3297" fmla="*/ 8135560 w 12192000"/>
                <a:gd name="connsiteY41-3298" fmla="*/ 1767139 h 2945610"/>
                <a:gd name="connsiteX42-3299" fmla="*/ 8135527 w 12192000"/>
                <a:gd name="connsiteY42-3300" fmla="*/ 1767158 h 2945610"/>
                <a:gd name="connsiteX43-3301" fmla="*/ 8135527 w 12192000"/>
                <a:gd name="connsiteY43-3302" fmla="*/ 1767120 h 2945610"/>
                <a:gd name="connsiteX44-3303" fmla="*/ 8127487 w 12192000"/>
                <a:gd name="connsiteY44-3304" fmla="*/ 1762457 h 2945610"/>
                <a:gd name="connsiteX45-3305" fmla="*/ 7119284 w 12192000"/>
                <a:gd name="connsiteY45-3306" fmla="*/ 2347214 h 2945610"/>
                <a:gd name="connsiteX46-3307" fmla="*/ 7119284 w 12192000"/>
                <a:gd name="connsiteY46-3308" fmla="*/ 2355323 h 2945610"/>
                <a:gd name="connsiteX47-3309" fmla="*/ 7113383 w 12192000"/>
                <a:gd name="connsiteY47-3310" fmla="*/ 2351900 h 2945610"/>
                <a:gd name="connsiteX48-3311" fmla="*/ 6103727 w 12192000"/>
                <a:gd name="connsiteY48-3312" fmla="*/ 2937501 h 2945610"/>
                <a:gd name="connsiteX49-3313" fmla="*/ 6103727 w 12192000"/>
                <a:gd name="connsiteY49-3314" fmla="*/ 2945610 h 2945610"/>
                <a:gd name="connsiteX50-3315" fmla="*/ 5087399 w 12192000"/>
                <a:gd name="connsiteY50-3316" fmla="*/ 2356139 h 2945610"/>
                <a:gd name="connsiteX51-3317" fmla="*/ 5085013 w 12192000"/>
                <a:gd name="connsiteY51-3318" fmla="*/ 2357523 h 2945610"/>
                <a:gd name="connsiteX52-3319" fmla="*/ 5084646 w 12192000"/>
                <a:gd name="connsiteY52-3320" fmla="*/ 2361463 h 2945610"/>
                <a:gd name="connsiteX53-3321" fmla="*/ 4071766 w 12192000"/>
                <a:gd name="connsiteY53-3322" fmla="*/ 1773990 h 2945610"/>
                <a:gd name="connsiteX54-3323" fmla="*/ 4071766 w 12192000"/>
                <a:gd name="connsiteY54-3324" fmla="*/ 1774966 h 2945610"/>
                <a:gd name="connsiteX55-3325" fmla="*/ 3054863 w 12192000"/>
                <a:gd name="connsiteY55-3326" fmla="*/ 1185161 h 2945610"/>
                <a:gd name="connsiteX56-3327" fmla="*/ 3053896 w 12192000"/>
                <a:gd name="connsiteY56-3328" fmla="*/ 1185722 h 2945610"/>
                <a:gd name="connsiteX57-3329" fmla="*/ 3053896 w 12192000"/>
                <a:gd name="connsiteY57-3330" fmla="*/ 1184600 h 2945610"/>
                <a:gd name="connsiteX58-3331" fmla="*/ 3053896 w 12192000"/>
                <a:gd name="connsiteY58-3332" fmla="*/ 1184598 h 2945610"/>
                <a:gd name="connsiteX59-3333" fmla="*/ 3051900 w 12192000"/>
                <a:gd name="connsiteY59-3334" fmla="*/ 1183441 h 2945610"/>
                <a:gd name="connsiteX60-3335" fmla="*/ 2038189 w 12192000"/>
                <a:gd name="connsiteY60-3336" fmla="*/ 1771394 h 2945610"/>
                <a:gd name="connsiteX61-3337" fmla="*/ 2037962 w 12192000"/>
                <a:gd name="connsiteY61-3338" fmla="*/ 1774966 h 2945610"/>
                <a:gd name="connsiteX62-3339" fmla="*/ 1021058 w 12192000"/>
                <a:gd name="connsiteY62-3340" fmla="*/ 1185161 h 2945610"/>
                <a:gd name="connsiteX63-3341" fmla="*/ 1020091 w 12192000"/>
                <a:gd name="connsiteY63-3342" fmla="*/ 1185722 h 2945610"/>
                <a:gd name="connsiteX64-3343" fmla="*/ 1017871 w 12192000"/>
                <a:gd name="connsiteY64-3344" fmla="*/ 1774966 h 2945610"/>
                <a:gd name="connsiteX65-3345" fmla="*/ 967 w 12192000"/>
                <a:gd name="connsiteY65-3346" fmla="*/ 1185161 h 2945610"/>
                <a:gd name="connsiteX66-3347" fmla="*/ 0 w 12192000"/>
                <a:gd name="connsiteY66-3348" fmla="*/ 1185722 h 2945610"/>
                <a:gd name="connsiteX67-3349" fmla="*/ 0 w 12192000"/>
                <a:gd name="connsiteY67-3350" fmla="*/ 4990 h 2945610"/>
                <a:gd name="connsiteX68-3351" fmla="*/ 22515 w 12192000"/>
                <a:gd name="connsiteY68-3352" fmla="*/ 18049 h 2945610"/>
                <a:gd name="connsiteX69-3353" fmla="*/ 1017871 w 12192000"/>
                <a:gd name="connsiteY69-3354" fmla="*/ 18049 h 2945610"/>
                <a:gd name="connsiteX70-3355" fmla="*/ 2037961 w 12192000"/>
                <a:gd name="connsiteY70-3356" fmla="*/ 18049 h 2945610"/>
                <a:gd name="connsiteX71-3357" fmla="*/ 2037963 w 12192000"/>
                <a:gd name="connsiteY71-3358" fmla="*/ 18048 h 2945610"/>
                <a:gd name="connsiteX72-3359" fmla="*/ 3033319 w 12192000"/>
                <a:gd name="connsiteY72-3360" fmla="*/ 18048 h 2945610"/>
                <a:gd name="connsiteX73-3361" fmla="*/ 3053896 w 12192000"/>
                <a:gd name="connsiteY73-3362" fmla="*/ 6114 h 2945610"/>
                <a:gd name="connsiteX74-3363" fmla="*/ 3053896 w 12192000"/>
                <a:gd name="connsiteY74-3364" fmla="*/ 4990 h 2945610"/>
                <a:gd name="connsiteX75-3365" fmla="*/ 3054864 w 12192000"/>
                <a:gd name="connsiteY75-3366" fmla="*/ 5552 h 2945610"/>
                <a:gd name="connsiteX76-3367" fmla="*/ 3055833 w 12192000"/>
                <a:gd name="connsiteY76-3368" fmla="*/ 4990 h 2945610"/>
                <a:gd name="connsiteX77-3369" fmla="*/ 3055833 w 12192000"/>
                <a:gd name="connsiteY77-3370" fmla="*/ 6114 h 2945610"/>
                <a:gd name="connsiteX78-3371" fmla="*/ 3076411 w 12192000"/>
                <a:gd name="connsiteY78-3372" fmla="*/ 18049 h 2945610"/>
                <a:gd name="connsiteX79-3373" fmla="*/ 4071766 w 12192000"/>
                <a:gd name="connsiteY79-3374" fmla="*/ 18049 h 2945610"/>
                <a:gd name="connsiteX80-3375" fmla="*/ 4071768 w 12192000"/>
                <a:gd name="connsiteY80-3376" fmla="*/ 18048 h 2945610"/>
                <a:gd name="connsiteX81-3377" fmla="*/ 5067121 w 12192000"/>
                <a:gd name="connsiteY81-3378" fmla="*/ 18048 h 2945610"/>
                <a:gd name="connsiteX82-3379" fmla="*/ 5085013 w 12192000"/>
                <a:gd name="connsiteY82-3380" fmla="*/ 7671 h 2945610"/>
                <a:gd name="connsiteX83-3381" fmla="*/ 5085013 w 12192000"/>
                <a:gd name="connsiteY83-3382" fmla="*/ 4989 h 2945610"/>
                <a:gd name="connsiteX84-3383" fmla="*/ 5087325 w 12192000"/>
                <a:gd name="connsiteY84-3384" fmla="*/ 6330 h 2945610"/>
                <a:gd name="connsiteX85-3385" fmla="*/ 5089635 w 12192000"/>
                <a:gd name="connsiteY85-3386" fmla="*/ 4990 h 2945610"/>
                <a:gd name="connsiteX86-3387" fmla="*/ 5089635 w 12192000"/>
                <a:gd name="connsiteY86-3388" fmla="*/ 7670 h 2945610"/>
                <a:gd name="connsiteX87-3389" fmla="*/ 5107529 w 12192000"/>
                <a:gd name="connsiteY87-3390" fmla="*/ 18048 h 2945610"/>
                <a:gd name="connsiteX88-3391" fmla="*/ 6102885 w 12192000"/>
                <a:gd name="connsiteY88-3392" fmla="*/ 18048 h 2945610"/>
                <a:gd name="connsiteX89-3393" fmla="*/ 6102885 w 12192000"/>
                <a:gd name="connsiteY89-3394" fmla="*/ 18049 h 2945610"/>
                <a:gd name="connsiteX90-3395" fmla="*/ 7088165 w 12192000"/>
                <a:gd name="connsiteY90-3396" fmla="*/ 18049 h 2945610"/>
                <a:gd name="connsiteX91-3397" fmla="*/ 7119284 w 12192000"/>
                <a:gd name="connsiteY91-3398" fmla="*/ 0 h 2945610"/>
                <a:gd name="connsiteX0-3399" fmla="*/ 4071994 w 12192000"/>
                <a:gd name="connsiteY0-3400" fmla="*/ 1768071 h 2945610"/>
                <a:gd name="connsiteX1-3401" fmla="*/ 4071766 w 12192000"/>
                <a:gd name="connsiteY1-3402" fmla="*/ 1768203 h 2945610"/>
                <a:gd name="connsiteX2-3403" fmla="*/ 4071994 w 12192000"/>
                <a:gd name="connsiteY2-3404" fmla="*/ 1768071 h 2945610"/>
                <a:gd name="connsiteX3-3405" fmla="*/ 7119284 w 12192000"/>
                <a:gd name="connsiteY3-3406" fmla="*/ 0 h 2945610"/>
                <a:gd name="connsiteX4-3407" fmla="*/ 7119284 w 12192000"/>
                <a:gd name="connsiteY4-3408" fmla="*/ 10263 h 2945610"/>
                <a:gd name="connsiteX5-3409" fmla="*/ 7132707 w 12192000"/>
                <a:gd name="connsiteY5-3410" fmla="*/ 18048 h 2945610"/>
                <a:gd name="connsiteX6-3411" fmla="*/ 8131064 w 12192000"/>
                <a:gd name="connsiteY6-3412" fmla="*/ 18048 h 2945610"/>
                <a:gd name="connsiteX7-3413" fmla="*/ 8131064 w 12192000"/>
                <a:gd name="connsiteY7-3414" fmla="*/ 287339 h 2945610"/>
                <a:gd name="connsiteX8-3415" fmla="*/ 8135528 w 12192000"/>
                <a:gd name="connsiteY8-3416" fmla="*/ 287339 h 2945610"/>
                <a:gd name="connsiteX9-3417" fmla="*/ 8135528 w 12192000"/>
                <a:gd name="connsiteY9-3418" fmla="*/ 18048 h 2945610"/>
                <a:gd name="connsiteX10-3419" fmla="*/ 9122282 w 12192000"/>
                <a:gd name="connsiteY10-3420" fmla="*/ 18048 h 2945610"/>
                <a:gd name="connsiteX11-3421" fmla="*/ 9140528 w 12192000"/>
                <a:gd name="connsiteY11-3422" fmla="*/ 7464 h 2945610"/>
                <a:gd name="connsiteX12-3423" fmla="*/ 9140528 w 12192000"/>
                <a:gd name="connsiteY12-3424" fmla="*/ 6729 h 2945610"/>
                <a:gd name="connsiteX13-3425" fmla="*/ 9141162 w 12192000"/>
                <a:gd name="connsiteY13-3426" fmla="*/ 7097 h 2945610"/>
                <a:gd name="connsiteX14-3427" fmla="*/ 9153398 w 12192000"/>
                <a:gd name="connsiteY14-3428" fmla="*/ 0 h 2945610"/>
                <a:gd name="connsiteX15-3429" fmla="*/ 9153398 w 12192000"/>
                <a:gd name="connsiteY15-3430" fmla="*/ 14193 h 2945610"/>
                <a:gd name="connsiteX16-3431" fmla="*/ 9160044 w 12192000"/>
                <a:gd name="connsiteY16-3432" fmla="*/ 18048 h 2945610"/>
                <a:gd name="connsiteX17-3433" fmla="*/ 10158400 w 12192000"/>
                <a:gd name="connsiteY17-3434" fmla="*/ 18048 h 2945610"/>
                <a:gd name="connsiteX18-3435" fmla="*/ 10158400 w 12192000"/>
                <a:gd name="connsiteY18-3436" fmla="*/ 287339 h 2945610"/>
                <a:gd name="connsiteX19-3437" fmla="*/ 10162864 w 12192000"/>
                <a:gd name="connsiteY19-3438" fmla="*/ 287339 h 2945610"/>
                <a:gd name="connsiteX20-3439" fmla="*/ 10162864 w 12192000"/>
                <a:gd name="connsiteY20-3440" fmla="*/ 18048 h 2945610"/>
                <a:gd name="connsiteX21-3441" fmla="*/ 11149618 w 12192000"/>
                <a:gd name="connsiteY21-3442" fmla="*/ 18048 h 2945610"/>
                <a:gd name="connsiteX22-3443" fmla="*/ 11180734 w 12192000"/>
                <a:gd name="connsiteY22-3444" fmla="*/ 0 h 2945610"/>
                <a:gd name="connsiteX23-3445" fmla="*/ 11180734 w 12192000"/>
                <a:gd name="connsiteY23-3446" fmla="*/ 18048 h 2945610"/>
                <a:gd name="connsiteX24-3447" fmla="*/ 12160884 w 12192000"/>
                <a:gd name="connsiteY24-3448" fmla="*/ 18048 h 2945610"/>
                <a:gd name="connsiteX25-3449" fmla="*/ 12192000 w 12192000"/>
                <a:gd name="connsiteY25-3450" fmla="*/ 0 h 2945610"/>
                <a:gd name="connsiteX26-3451" fmla="*/ 12192000 w 12192000"/>
                <a:gd name="connsiteY26-3452" fmla="*/ 1176792 h 2945610"/>
                <a:gd name="connsiteX27-3453" fmla="*/ 12192000 w 12192000"/>
                <a:gd name="connsiteY27-3454" fmla="*/ 1180732 h 2945610"/>
                <a:gd name="connsiteX28-3455" fmla="*/ 12188602 w 12192000"/>
                <a:gd name="connsiteY28-3456" fmla="*/ 1178762 h 2945610"/>
                <a:gd name="connsiteX29-3457" fmla="*/ 11174128 w 12192000"/>
                <a:gd name="connsiteY29-3458" fmla="*/ 1767158 h 2945610"/>
                <a:gd name="connsiteX30-3459" fmla="*/ 11174128 w 12192000"/>
                <a:gd name="connsiteY30-3460" fmla="*/ 1180624 h 2945610"/>
                <a:gd name="connsiteX31-3461" fmla="*/ 10166452 w 12192000"/>
                <a:gd name="connsiteY31-3462" fmla="*/ 1765077 h 2945610"/>
                <a:gd name="connsiteX32-3463" fmla="*/ 10166452 w 12192000"/>
                <a:gd name="connsiteY32-3464" fmla="*/ 1769201 h 2945610"/>
                <a:gd name="connsiteX33-3465" fmla="*/ 10162896 w 12192000"/>
                <a:gd name="connsiteY33-3466" fmla="*/ 1767139 h 2945610"/>
                <a:gd name="connsiteX34-3467" fmla="*/ 10162864 w 12192000"/>
                <a:gd name="connsiteY34-3468" fmla="*/ 1767158 h 2945610"/>
                <a:gd name="connsiteX35-3469" fmla="*/ 10162864 w 12192000"/>
                <a:gd name="connsiteY35-3470" fmla="*/ 1767120 h 2945610"/>
                <a:gd name="connsiteX36-3471" fmla="*/ 9151990 w 12192000"/>
                <a:gd name="connsiteY36-3472" fmla="*/ 1180813 h 2945610"/>
                <a:gd name="connsiteX37-3473" fmla="*/ 9140528 w 12192000"/>
                <a:gd name="connsiteY37-3474" fmla="*/ 1187461 h 2945610"/>
                <a:gd name="connsiteX38-3475" fmla="*/ 9140528 w 12192000"/>
                <a:gd name="connsiteY38-3476" fmla="*/ 1184256 h 2945610"/>
                <a:gd name="connsiteX39-3477" fmla="*/ 8139115 w 12192000"/>
                <a:gd name="connsiteY39-3478" fmla="*/ 1765077 h 2945610"/>
                <a:gd name="connsiteX40-3479" fmla="*/ 8139115 w 12192000"/>
                <a:gd name="connsiteY40-3480" fmla="*/ 1769201 h 2945610"/>
                <a:gd name="connsiteX41-3481" fmla="*/ 8135560 w 12192000"/>
                <a:gd name="connsiteY41-3482" fmla="*/ 1767139 h 2945610"/>
                <a:gd name="connsiteX42-3483" fmla="*/ 8135527 w 12192000"/>
                <a:gd name="connsiteY42-3484" fmla="*/ 1767158 h 2945610"/>
                <a:gd name="connsiteX43-3485" fmla="*/ 8135527 w 12192000"/>
                <a:gd name="connsiteY43-3486" fmla="*/ 1767120 h 2945610"/>
                <a:gd name="connsiteX44-3487" fmla="*/ 8127487 w 12192000"/>
                <a:gd name="connsiteY44-3488" fmla="*/ 1762457 h 2945610"/>
                <a:gd name="connsiteX45-3489" fmla="*/ 7119284 w 12192000"/>
                <a:gd name="connsiteY45-3490" fmla="*/ 2347214 h 2945610"/>
                <a:gd name="connsiteX46-3491" fmla="*/ 7119284 w 12192000"/>
                <a:gd name="connsiteY46-3492" fmla="*/ 2355323 h 2945610"/>
                <a:gd name="connsiteX47-3493" fmla="*/ 7113383 w 12192000"/>
                <a:gd name="connsiteY47-3494" fmla="*/ 2351900 h 2945610"/>
                <a:gd name="connsiteX48-3495" fmla="*/ 6103727 w 12192000"/>
                <a:gd name="connsiteY48-3496" fmla="*/ 2937501 h 2945610"/>
                <a:gd name="connsiteX49-3497" fmla="*/ 6103727 w 12192000"/>
                <a:gd name="connsiteY49-3498" fmla="*/ 2945610 h 2945610"/>
                <a:gd name="connsiteX50-3499" fmla="*/ 5087399 w 12192000"/>
                <a:gd name="connsiteY50-3500" fmla="*/ 2356139 h 2945610"/>
                <a:gd name="connsiteX51-3501" fmla="*/ 5085013 w 12192000"/>
                <a:gd name="connsiteY51-3502" fmla="*/ 2357523 h 2945610"/>
                <a:gd name="connsiteX52-3503" fmla="*/ 5084646 w 12192000"/>
                <a:gd name="connsiteY52-3504" fmla="*/ 2361463 h 2945610"/>
                <a:gd name="connsiteX53-3505" fmla="*/ 4071766 w 12192000"/>
                <a:gd name="connsiteY53-3506" fmla="*/ 1773990 h 2945610"/>
                <a:gd name="connsiteX54-3507" fmla="*/ 4071766 w 12192000"/>
                <a:gd name="connsiteY54-3508" fmla="*/ 1774966 h 2945610"/>
                <a:gd name="connsiteX55-3509" fmla="*/ 3054863 w 12192000"/>
                <a:gd name="connsiteY55-3510" fmla="*/ 1185161 h 2945610"/>
                <a:gd name="connsiteX56-3511" fmla="*/ 3053896 w 12192000"/>
                <a:gd name="connsiteY56-3512" fmla="*/ 1185722 h 2945610"/>
                <a:gd name="connsiteX57-3513" fmla="*/ 3053896 w 12192000"/>
                <a:gd name="connsiteY57-3514" fmla="*/ 1184600 h 2945610"/>
                <a:gd name="connsiteX58-3515" fmla="*/ 3053896 w 12192000"/>
                <a:gd name="connsiteY58-3516" fmla="*/ 1184598 h 2945610"/>
                <a:gd name="connsiteX59-3517" fmla="*/ 3051900 w 12192000"/>
                <a:gd name="connsiteY59-3518" fmla="*/ 1183441 h 2945610"/>
                <a:gd name="connsiteX60-3519" fmla="*/ 2038189 w 12192000"/>
                <a:gd name="connsiteY60-3520" fmla="*/ 1771394 h 2945610"/>
                <a:gd name="connsiteX61-3521" fmla="*/ 2037962 w 12192000"/>
                <a:gd name="connsiteY61-3522" fmla="*/ 1774966 h 2945610"/>
                <a:gd name="connsiteX62-3523" fmla="*/ 1021058 w 12192000"/>
                <a:gd name="connsiteY62-3524" fmla="*/ 1185161 h 2945610"/>
                <a:gd name="connsiteX63-3525" fmla="*/ 1020091 w 12192000"/>
                <a:gd name="connsiteY63-3526" fmla="*/ 1185722 h 2945610"/>
                <a:gd name="connsiteX64-3527" fmla="*/ 1017871 w 12192000"/>
                <a:gd name="connsiteY64-3528" fmla="*/ 1774966 h 2945610"/>
                <a:gd name="connsiteX65-3529" fmla="*/ 967 w 12192000"/>
                <a:gd name="connsiteY65-3530" fmla="*/ 1185161 h 2945610"/>
                <a:gd name="connsiteX66-3531" fmla="*/ 0 w 12192000"/>
                <a:gd name="connsiteY66-3532" fmla="*/ 1185722 h 2945610"/>
                <a:gd name="connsiteX67-3533" fmla="*/ 0 w 12192000"/>
                <a:gd name="connsiteY67-3534" fmla="*/ 4990 h 2945610"/>
                <a:gd name="connsiteX68-3535" fmla="*/ 22515 w 12192000"/>
                <a:gd name="connsiteY68-3536" fmla="*/ 18049 h 2945610"/>
                <a:gd name="connsiteX69-3537" fmla="*/ 1017871 w 12192000"/>
                <a:gd name="connsiteY69-3538" fmla="*/ 18049 h 2945610"/>
                <a:gd name="connsiteX70-3539" fmla="*/ 2037961 w 12192000"/>
                <a:gd name="connsiteY70-3540" fmla="*/ 18049 h 2945610"/>
                <a:gd name="connsiteX71-3541" fmla="*/ 2037963 w 12192000"/>
                <a:gd name="connsiteY71-3542" fmla="*/ 18048 h 2945610"/>
                <a:gd name="connsiteX72-3543" fmla="*/ 3033319 w 12192000"/>
                <a:gd name="connsiteY72-3544" fmla="*/ 18048 h 2945610"/>
                <a:gd name="connsiteX73-3545" fmla="*/ 3053896 w 12192000"/>
                <a:gd name="connsiteY73-3546" fmla="*/ 6114 h 2945610"/>
                <a:gd name="connsiteX74-3547" fmla="*/ 3053896 w 12192000"/>
                <a:gd name="connsiteY74-3548" fmla="*/ 4990 h 2945610"/>
                <a:gd name="connsiteX75-3549" fmla="*/ 3054864 w 12192000"/>
                <a:gd name="connsiteY75-3550" fmla="*/ 5552 h 2945610"/>
                <a:gd name="connsiteX76-3551" fmla="*/ 3055833 w 12192000"/>
                <a:gd name="connsiteY76-3552" fmla="*/ 4990 h 2945610"/>
                <a:gd name="connsiteX77-3553" fmla="*/ 3055833 w 12192000"/>
                <a:gd name="connsiteY77-3554" fmla="*/ 6114 h 2945610"/>
                <a:gd name="connsiteX78-3555" fmla="*/ 4071766 w 12192000"/>
                <a:gd name="connsiteY78-3556" fmla="*/ 18049 h 2945610"/>
                <a:gd name="connsiteX79-3557" fmla="*/ 4071768 w 12192000"/>
                <a:gd name="connsiteY79-3558" fmla="*/ 18048 h 2945610"/>
                <a:gd name="connsiteX80-3559" fmla="*/ 5067121 w 12192000"/>
                <a:gd name="connsiteY80-3560" fmla="*/ 18048 h 2945610"/>
                <a:gd name="connsiteX81-3561" fmla="*/ 5085013 w 12192000"/>
                <a:gd name="connsiteY81-3562" fmla="*/ 7671 h 2945610"/>
                <a:gd name="connsiteX82-3563" fmla="*/ 5085013 w 12192000"/>
                <a:gd name="connsiteY82-3564" fmla="*/ 4989 h 2945610"/>
                <a:gd name="connsiteX83-3565" fmla="*/ 5087325 w 12192000"/>
                <a:gd name="connsiteY83-3566" fmla="*/ 6330 h 2945610"/>
                <a:gd name="connsiteX84-3567" fmla="*/ 5089635 w 12192000"/>
                <a:gd name="connsiteY84-3568" fmla="*/ 4990 h 2945610"/>
                <a:gd name="connsiteX85-3569" fmla="*/ 5089635 w 12192000"/>
                <a:gd name="connsiteY85-3570" fmla="*/ 7670 h 2945610"/>
                <a:gd name="connsiteX86-3571" fmla="*/ 5107529 w 12192000"/>
                <a:gd name="connsiteY86-3572" fmla="*/ 18048 h 2945610"/>
                <a:gd name="connsiteX87-3573" fmla="*/ 6102885 w 12192000"/>
                <a:gd name="connsiteY87-3574" fmla="*/ 18048 h 2945610"/>
                <a:gd name="connsiteX88-3575" fmla="*/ 6102885 w 12192000"/>
                <a:gd name="connsiteY88-3576" fmla="*/ 18049 h 2945610"/>
                <a:gd name="connsiteX89-3577" fmla="*/ 7088165 w 12192000"/>
                <a:gd name="connsiteY89-3578" fmla="*/ 18049 h 2945610"/>
                <a:gd name="connsiteX90-3579" fmla="*/ 7119284 w 12192000"/>
                <a:gd name="connsiteY90-3580" fmla="*/ 0 h 2945610"/>
                <a:gd name="connsiteX0-3581" fmla="*/ 4071994 w 12192000"/>
                <a:gd name="connsiteY0-3582" fmla="*/ 1768071 h 2945610"/>
                <a:gd name="connsiteX1-3583" fmla="*/ 4071766 w 12192000"/>
                <a:gd name="connsiteY1-3584" fmla="*/ 1768203 h 2945610"/>
                <a:gd name="connsiteX2-3585" fmla="*/ 4071994 w 12192000"/>
                <a:gd name="connsiteY2-3586" fmla="*/ 1768071 h 2945610"/>
                <a:gd name="connsiteX3-3587" fmla="*/ 7119284 w 12192000"/>
                <a:gd name="connsiteY3-3588" fmla="*/ 0 h 2945610"/>
                <a:gd name="connsiteX4-3589" fmla="*/ 7119284 w 12192000"/>
                <a:gd name="connsiteY4-3590" fmla="*/ 10263 h 2945610"/>
                <a:gd name="connsiteX5-3591" fmla="*/ 7132707 w 12192000"/>
                <a:gd name="connsiteY5-3592" fmla="*/ 18048 h 2945610"/>
                <a:gd name="connsiteX6-3593" fmla="*/ 8131064 w 12192000"/>
                <a:gd name="connsiteY6-3594" fmla="*/ 18048 h 2945610"/>
                <a:gd name="connsiteX7-3595" fmla="*/ 8131064 w 12192000"/>
                <a:gd name="connsiteY7-3596" fmla="*/ 287339 h 2945610"/>
                <a:gd name="connsiteX8-3597" fmla="*/ 8135528 w 12192000"/>
                <a:gd name="connsiteY8-3598" fmla="*/ 287339 h 2945610"/>
                <a:gd name="connsiteX9-3599" fmla="*/ 8135528 w 12192000"/>
                <a:gd name="connsiteY9-3600" fmla="*/ 18048 h 2945610"/>
                <a:gd name="connsiteX10-3601" fmla="*/ 9122282 w 12192000"/>
                <a:gd name="connsiteY10-3602" fmla="*/ 18048 h 2945610"/>
                <a:gd name="connsiteX11-3603" fmla="*/ 9140528 w 12192000"/>
                <a:gd name="connsiteY11-3604" fmla="*/ 7464 h 2945610"/>
                <a:gd name="connsiteX12-3605" fmla="*/ 9140528 w 12192000"/>
                <a:gd name="connsiteY12-3606" fmla="*/ 6729 h 2945610"/>
                <a:gd name="connsiteX13-3607" fmla="*/ 9141162 w 12192000"/>
                <a:gd name="connsiteY13-3608" fmla="*/ 7097 h 2945610"/>
                <a:gd name="connsiteX14-3609" fmla="*/ 9153398 w 12192000"/>
                <a:gd name="connsiteY14-3610" fmla="*/ 0 h 2945610"/>
                <a:gd name="connsiteX15-3611" fmla="*/ 9153398 w 12192000"/>
                <a:gd name="connsiteY15-3612" fmla="*/ 14193 h 2945610"/>
                <a:gd name="connsiteX16-3613" fmla="*/ 9160044 w 12192000"/>
                <a:gd name="connsiteY16-3614" fmla="*/ 18048 h 2945610"/>
                <a:gd name="connsiteX17-3615" fmla="*/ 10158400 w 12192000"/>
                <a:gd name="connsiteY17-3616" fmla="*/ 18048 h 2945610"/>
                <a:gd name="connsiteX18-3617" fmla="*/ 10158400 w 12192000"/>
                <a:gd name="connsiteY18-3618" fmla="*/ 287339 h 2945610"/>
                <a:gd name="connsiteX19-3619" fmla="*/ 10162864 w 12192000"/>
                <a:gd name="connsiteY19-3620" fmla="*/ 287339 h 2945610"/>
                <a:gd name="connsiteX20-3621" fmla="*/ 10162864 w 12192000"/>
                <a:gd name="connsiteY20-3622" fmla="*/ 18048 h 2945610"/>
                <a:gd name="connsiteX21-3623" fmla="*/ 11149618 w 12192000"/>
                <a:gd name="connsiteY21-3624" fmla="*/ 18048 h 2945610"/>
                <a:gd name="connsiteX22-3625" fmla="*/ 11180734 w 12192000"/>
                <a:gd name="connsiteY22-3626" fmla="*/ 0 h 2945610"/>
                <a:gd name="connsiteX23-3627" fmla="*/ 11180734 w 12192000"/>
                <a:gd name="connsiteY23-3628" fmla="*/ 18048 h 2945610"/>
                <a:gd name="connsiteX24-3629" fmla="*/ 12160884 w 12192000"/>
                <a:gd name="connsiteY24-3630" fmla="*/ 18048 h 2945610"/>
                <a:gd name="connsiteX25-3631" fmla="*/ 12192000 w 12192000"/>
                <a:gd name="connsiteY25-3632" fmla="*/ 0 h 2945610"/>
                <a:gd name="connsiteX26-3633" fmla="*/ 12192000 w 12192000"/>
                <a:gd name="connsiteY26-3634" fmla="*/ 1176792 h 2945610"/>
                <a:gd name="connsiteX27-3635" fmla="*/ 12192000 w 12192000"/>
                <a:gd name="connsiteY27-3636" fmla="*/ 1180732 h 2945610"/>
                <a:gd name="connsiteX28-3637" fmla="*/ 12188602 w 12192000"/>
                <a:gd name="connsiteY28-3638" fmla="*/ 1178762 h 2945610"/>
                <a:gd name="connsiteX29-3639" fmla="*/ 11174128 w 12192000"/>
                <a:gd name="connsiteY29-3640" fmla="*/ 1767158 h 2945610"/>
                <a:gd name="connsiteX30-3641" fmla="*/ 11174128 w 12192000"/>
                <a:gd name="connsiteY30-3642" fmla="*/ 1180624 h 2945610"/>
                <a:gd name="connsiteX31-3643" fmla="*/ 10166452 w 12192000"/>
                <a:gd name="connsiteY31-3644" fmla="*/ 1765077 h 2945610"/>
                <a:gd name="connsiteX32-3645" fmla="*/ 10166452 w 12192000"/>
                <a:gd name="connsiteY32-3646" fmla="*/ 1769201 h 2945610"/>
                <a:gd name="connsiteX33-3647" fmla="*/ 10162896 w 12192000"/>
                <a:gd name="connsiteY33-3648" fmla="*/ 1767139 h 2945610"/>
                <a:gd name="connsiteX34-3649" fmla="*/ 10162864 w 12192000"/>
                <a:gd name="connsiteY34-3650" fmla="*/ 1767158 h 2945610"/>
                <a:gd name="connsiteX35-3651" fmla="*/ 10162864 w 12192000"/>
                <a:gd name="connsiteY35-3652" fmla="*/ 1767120 h 2945610"/>
                <a:gd name="connsiteX36-3653" fmla="*/ 9151990 w 12192000"/>
                <a:gd name="connsiteY36-3654" fmla="*/ 1180813 h 2945610"/>
                <a:gd name="connsiteX37-3655" fmla="*/ 9140528 w 12192000"/>
                <a:gd name="connsiteY37-3656" fmla="*/ 1187461 h 2945610"/>
                <a:gd name="connsiteX38-3657" fmla="*/ 9140528 w 12192000"/>
                <a:gd name="connsiteY38-3658" fmla="*/ 1184256 h 2945610"/>
                <a:gd name="connsiteX39-3659" fmla="*/ 8139115 w 12192000"/>
                <a:gd name="connsiteY39-3660" fmla="*/ 1765077 h 2945610"/>
                <a:gd name="connsiteX40-3661" fmla="*/ 8139115 w 12192000"/>
                <a:gd name="connsiteY40-3662" fmla="*/ 1769201 h 2945610"/>
                <a:gd name="connsiteX41-3663" fmla="*/ 8135560 w 12192000"/>
                <a:gd name="connsiteY41-3664" fmla="*/ 1767139 h 2945610"/>
                <a:gd name="connsiteX42-3665" fmla="*/ 8135527 w 12192000"/>
                <a:gd name="connsiteY42-3666" fmla="*/ 1767158 h 2945610"/>
                <a:gd name="connsiteX43-3667" fmla="*/ 8135527 w 12192000"/>
                <a:gd name="connsiteY43-3668" fmla="*/ 1767120 h 2945610"/>
                <a:gd name="connsiteX44-3669" fmla="*/ 8127487 w 12192000"/>
                <a:gd name="connsiteY44-3670" fmla="*/ 1762457 h 2945610"/>
                <a:gd name="connsiteX45-3671" fmla="*/ 7119284 w 12192000"/>
                <a:gd name="connsiteY45-3672" fmla="*/ 2347214 h 2945610"/>
                <a:gd name="connsiteX46-3673" fmla="*/ 7119284 w 12192000"/>
                <a:gd name="connsiteY46-3674" fmla="*/ 2355323 h 2945610"/>
                <a:gd name="connsiteX47-3675" fmla="*/ 7113383 w 12192000"/>
                <a:gd name="connsiteY47-3676" fmla="*/ 2351900 h 2945610"/>
                <a:gd name="connsiteX48-3677" fmla="*/ 6103727 w 12192000"/>
                <a:gd name="connsiteY48-3678" fmla="*/ 2937501 h 2945610"/>
                <a:gd name="connsiteX49-3679" fmla="*/ 6103727 w 12192000"/>
                <a:gd name="connsiteY49-3680" fmla="*/ 2945610 h 2945610"/>
                <a:gd name="connsiteX50-3681" fmla="*/ 5087399 w 12192000"/>
                <a:gd name="connsiteY50-3682" fmla="*/ 2356139 h 2945610"/>
                <a:gd name="connsiteX51-3683" fmla="*/ 5085013 w 12192000"/>
                <a:gd name="connsiteY51-3684" fmla="*/ 2357523 h 2945610"/>
                <a:gd name="connsiteX52-3685" fmla="*/ 5084646 w 12192000"/>
                <a:gd name="connsiteY52-3686" fmla="*/ 2361463 h 2945610"/>
                <a:gd name="connsiteX53-3687" fmla="*/ 4071766 w 12192000"/>
                <a:gd name="connsiteY53-3688" fmla="*/ 1773990 h 2945610"/>
                <a:gd name="connsiteX54-3689" fmla="*/ 4071766 w 12192000"/>
                <a:gd name="connsiteY54-3690" fmla="*/ 1774966 h 2945610"/>
                <a:gd name="connsiteX55-3691" fmla="*/ 3054863 w 12192000"/>
                <a:gd name="connsiteY55-3692" fmla="*/ 1185161 h 2945610"/>
                <a:gd name="connsiteX56-3693" fmla="*/ 3053896 w 12192000"/>
                <a:gd name="connsiteY56-3694" fmla="*/ 1185722 h 2945610"/>
                <a:gd name="connsiteX57-3695" fmla="*/ 3053896 w 12192000"/>
                <a:gd name="connsiteY57-3696" fmla="*/ 1184600 h 2945610"/>
                <a:gd name="connsiteX58-3697" fmla="*/ 3053896 w 12192000"/>
                <a:gd name="connsiteY58-3698" fmla="*/ 1184598 h 2945610"/>
                <a:gd name="connsiteX59-3699" fmla="*/ 3051900 w 12192000"/>
                <a:gd name="connsiteY59-3700" fmla="*/ 1183441 h 2945610"/>
                <a:gd name="connsiteX60-3701" fmla="*/ 2038189 w 12192000"/>
                <a:gd name="connsiteY60-3702" fmla="*/ 1771394 h 2945610"/>
                <a:gd name="connsiteX61-3703" fmla="*/ 2037962 w 12192000"/>
                <a:gd name="connsiteY61-3704" fmla="*/ 1774966 h 2945610"/>
                <a:gd name="connsiteX62-3705" fmla="*/ 1021058 w 12192000"/>
                <a:gd name="connsiteY62-3706" fmla="*/ 1185161 h 2945610"/>
                <a:gd name="connsiteX63-3707" fmla="*/ 1020091 w 12192000"/>
                <a:gd name="connsiteY63-3708" fmla="*/ 1185722 h 2945610"/>
                <a:gd name="connsiteX64-3709" fmla="*/ 1017871 w 12192000"/>
                <a:gd name="connsiteY64-3710" fmla="*/ 1774966 h 2945610"/>
                <a:gd name="connsiteX65-3711" fmla="*/ 967 w 12192000"/>
                <a:gd name="connsiteY65-3712" fmla="*/ 1185161 h 2945610"/>
                <a:gd name="connsiteX66-3713" fmla="*/ 0 w 12192000"/>
                <a:gd name="connsiteY66-3714" fmla="*/ 1185722 h 2945610"/>
                <a:gd name="connsiteX67-3715" fmla="*/ 0 w 12192000"/>
                <a:gd name="connsiteY67-3716" fmla="*/ 4990 h 2945610"/>
                <a:gd name="connsiteX68-3717" fmla="*/ 22515 w 12192000"/>
                <a:gd name="connsiteY68-3718" fmla="*/ 18049 h 2945610"/>
                <a:gd name="connsiteX69-3719" fmla="*/ 1017871 w 12192000"/>
                <a:gd name="connsiteY69-3720" fmla="*/ 18049 h 2945610"/>
                <a:gd name="connsiteX70-3721" fmla="*/ 2037961 w 12192000"/>
                <a:gd name="connsiteY70-3722" fmla="*/ 18049 h 2945610"/>
                <a:gd name="connsiteX71-3723" fmla="*/ 2037963 w 12192000"/>
                <a:gd name="connsiteY71-3724" fmla="*/ 18048 h 2945610"/>
                <a:gd name="connsiteX72-3725" fmla="*/ 3033319 w 12192000"/>
                <a:gd name="connsiteY72-3726" fmla="*/ 18048 h 2945610"/>
                <a:gd name="connsiteX73-3727" fmla="*/ 3053896 w 12192000"/>
                <a:gd name="connsiteY73-3728" fmla="*/ 6114 h 2945610"/>
                <a:gd name="connsiteX74-3729" fmla="*/ 3053896 w 12192000"/>
                <a:gd name="connsiteY74-3730" fmla="*/ 4990 h 2945610"/>
                <a:gd name="connsiteX75-3731" fmla="*/ 3054864 w 12192000"/>
                <a:gd name="connsiteY75-3732" fmla="*/ 5552 h 2945610"/>
                <a:gd name="connsiteX76-3733" fmla="*/ 3055833 w 12192000"/>
                <a:gd name="connsiteY76-3734" fmla="*/ 4990 h 2945610"/>
                <a:gd name="connsiteX77-3735" fmla="*/ 4071766 w 12192000"/>
                <a:gd name="connsiteY77-3736" fmla="*/ 18049 h 2945610"/>
                <a:gd name="connsiteX78-3737" fmla="*/ 4071768 w 12192000"/>
                <a:gd name="connsiteY78-3738" fmla="*/ 18048 h 2945610"/>
                <a:gd name="connsiteX79-3739" fmla="*/ 5067121 w 12192000"/>
                <a:gd name="connsiteY79-3740" fmla="*/ 18048 h 2945610"/>
                <a:gd name="connsiteX80-3741" fmla="*/ 5085013 w 12192000"/>
                <a:gd name="connsiteY80-3742" fmla="*/ 7671 h 2945610"/>
                <a:gd name="connsiteX81-3743" fmla="*/ 5085013 w 12192000"/>
                <a:gd name="connsiteY81-3744" fmla="*/ 4989 h 2945610"/>
                <a:gd name="connsiteX82-3745" fmla="*/ 5087325 w 12192000"/>
                <a:gd name="connsiteY82-3746" fmla="*/ 6330 h 2945610"/>
                <a:gd name="connsiteX83-3747" fmla="*/ 5089635 w 12192000"/>
                <a:gd name="connsiteY83-3748" fmla="*/ 4990 h 2945610"/>
                <a:gd name="connsiteX84-3749" fmla="*/ 5089635 w 12192000"/>
                <a:gd name="connsiteY84-3750" fmla="*/ 7670 h 2945610"/>
                <a:gd name="connsiteX85-3751" fmla="*/ 5107529 w 12192000"/>
                <a:gd name="connsiteY85-3752" fmla="*/ 18048 h 2945610"/>
                <a:gd name="connsiteX86-3753" fmla="*/ 6102885 w 12192000"/>
                <a:gd name="connsiteY86-3754" fmla="*/ 18048 h 2945610"/>
                <a:gd name="connsiteX87-3755" fmla="*/ 6102885 w 12192000"/>
                <a:gd name="connsiteY87-3756" fmla="*/ 18049 h 2945610"/>
                <a:gd name="connsiteX88-3757" fmla="*/ 7088165 w 12192000"/>
                <a:gd name="connsiteY88-3758" fmla="*/ 18049 h 2945610"/>
                <a:gd name="connsiteX89-3759" fmla="*/ 7119284 w 12192000"/>
                <a:gd name="connsiteY89-3760" fmla="*/ 0 h 2945610"/>
                <a:gd name="connsiteX0-3761" fmla="*/ 4071994 w 12192000"/>
                <a:gd name="connsiteY0-3762" fmla="*/ 1768071 h 2945610"/>
                <a:gd name="connsiteX1-3763" fmla="*/ 4071766 w 12192000"/>
                <a:gd name="connsiteY1-3764" fmla="*/ 1768203 h 2945610"/>
                <a:gd name="connsiteX2-3765" fmla="*/ 4071994 w 12192000"/>
                <a:gd name="connsiteY2-3766" fmla="*/ 1768071 h 2945610"/>
                <a:gd name="connsiteX3-3767" fmla="*/ 7119284 w 12192000"/>
                <a:gd name="connsiteY3-3768" fmla="*/ 0 h 2945610"/>
                <a:gd name="connsiteX4-3769" fmla="*/ 7119284 w 12192000"/>
                <a:gd name="connsiteY4-3770" fmla="*/ 10263 h 2945610"/>
                <a:gd name="connsiteX5-3771" fmla="*/ 7132707 w 12192000"/>
                <a:gd name="connsiteY5-3772" fmla="*/ 18048 h 2945610"/>
                <a:gd name="connsiteX6-3773" fmla="*/ 8131064 w 12192000"/>
                <a:gd name="connsiteY6-3774" fmla="*/ 18048 h 2945610"/>
                <a:gd name="connsiteX7-3775" fmla="*/ 8131064 w 12192000"/>
                <a:gd name="connsiteY7-3776" fmla="*/ 287339 h 2945610"/>
                <a:gd name="connsiteX8-3777" fmla="*/ 8135528 w 12192000"/>
                <a:gd name="connsiteY8-3778" fmla="*/ 287339 h 2945610"/>
                <a:gd name="connsiteX9-3779" fmla="*/ 8135528 w 12192000"/>
                <a:gd name="connsiteY9-3780" fmla="*/ 18048 h 2945610"/>
                <a:gd name="connsiteX10-3781" fmla="*/ 9122282 w 12192000"/>
                <a:gd name="connsiteY10-3782" fmla="*/ 18048 h 2945610"/>
                <a:gd name="connsiteX11-3783" fmla="*/ 9140528 w 12192000"/>
                <a:gd name="connsiteY11-3784" fmla="*/ 7464 h 2945610"/>
                <a:gd name="connsiteX12-3785" fmla="*/ 9140528 w 12192000"/>
                <a:gd name="connsiteY12-3786" fmla="*/ 6729 h 2945610"/>
                <a:gd name="connsiteX13-3787" fmla="*/ 9141162 w 12192000"/>
                <a:gd name="connsiteY13-3788" fmla="*/ 7097 h 2945610"/>
                <a:gd name="connsiteX14-3789" fmla="*/ 9153398 w 12192000"/>
                <a:gd name="connsiteY14-3790" fmla="*/ 0 h 2945610"/>
                <a:gd name="connsiteX15-3791" fmla="*/ 9153398 w 12192000"/>
                <a:gd name="connsiteY15-3792" fmla="*/ 14193 h 2945610"/>
                <a:gd name="connsiteX16-3793" fmla="*/ 9160044 w 12192000"/>
                <a:gd name="connsiteY16-3794" fmla="*/ 18048 h 2945610"/>
                <a:gd name="connsiteX17-3795" fmla="*/ 10158400 w 12192000"/>
                <a:gd name="connsiteY17-3796" fmla="*/ 18048 h 2945610"/>
                <a:gd name="connsiteX18-3797" fmla="*/ 10158400 w 12192000"/>
                <a:gd name="connsiteY18-3798" fmla="*/ 287339 h 2945610"/>
                <a:gd name="connsiteX19-3799" fmla="*/ 10162864 w 12192000"/>
                <a:gd name="connsiteY19-3800" fmla="*/ 287339 h 2945610"/>
                <a:gd name="connsiteX20-3801" fmla="*/ 10162864 w 12192000"/>
                <a:gd name="connsiteY20-3802" fmla="*/ 18048 h 2945610"/>
                <a:gd name="connsiteX21-3803" fmla="*/ 11149618 w 12192000"/>
                <a:gd name="connsiteY21-3804" fmla="*/ 18048 h 2945610"/>
                <a:gd name="connsiteX22-3805" fmla="*/ 11180734 w 12192000"/>
                <a:gd name="connsiteY22-3806" fmla="*/ 0 h 2945610"/>
                <a:gd name="connsiteX23-3807" fmla="*/ 11180734 w 12192000"/>
                <a:gd name="connsiteY23-3808" fmla="*/ 18048 h 2945610"/>
                <a:gd name="connsiteX24-3809" fmla="*/ 12160884 w 12192000"/>
                <a:gd name="connsiteY24-3810" fmla="*/ 18048 h 2945610"/>
                <a:gd name="connsiteX25-3811" fmla="*/ 12192000 w 12192000"/>
                <a:gd name="connsiteY25-3812" fmla="*/ 0 h 2945610"/>
                <a:gd name="connsiteX26-3813" fmla="*/ 12192000 w 12192000"/>
                <a:gd name="connsiteY26-3814" fmla="*/ 1176792 h 2945610"/>
                <a:gd name="connsiteX27-3815" fmla="*/ 12192000 w 12192000"/>
                <a:gd name="connsiteY27-3816" fmla="*/ 1180732 h 2945610"/>
                <a:gd name="connsiteX28-3817" fmla="*/ 12188602 w 12192000"/>
                <a:gd name="connsiteY28-3818" fmla="*/ 1178762 h 2945610"/>
                <a:gd name="connsiteX29-3819" fmla="*/ 11174128 w 12192000"/>
                <a:gd name="connsiteY29-3820" fmla="*/ 1767158 h 2945610"/>
                <a:gd name="connsiteX30-3821" fmla="*/ 11174128 w 12192000"/>
                <a:gd name="connsiteY30-3822" fmla="*/ 1180624 h 2945610"/>
                <a:gd name="connsiteX31-3823" fmla="*/ 10166452 w 12192000"/>
                <a:gd name="connsiteY31-3824" fmla="*/ 1765077 h 2945610"/>
                <a:gd name="connsiteX32-3825" fmla="*/ 10166452 w 12192000"/>
                <a:gd name="connsiteY32-3826" fmla="*/ 1769201 h 2945610"/>
                <a:gd name="connsiteX33-3827" fmla="*/ 10162896 w 12192000"/>
                <a:gd name="connsiteY33-3828" fmla="*/ 1767139 h 2945610"/>
                <a:gd name="connsiteX34-3829" fmla="*/ 10162864 w 12192000"/>
                <a:gd name="connsiteY34-3830" fmla="*/ 1767158 h 2945610"/>
                <a:gd name="connsiteX35-3831" fmla="*/ 10162864 w 12192000"/>
                <a:gd name="connsiteY35-3832" fmla="*/ 1767120 h 2945610"/>
                <a:gd name="connsiteX36-3833" fmla="*/ 9151990 w 12192000"/>
                <a:gd name="connsiteY36-3834" fmla="*/ 1180813 h 2945610"/>
                <a:gd name="connsiteX37-3835" fmla="*/ 9140528 w 12192000"/>
                <a:gd name="connsiteY37-3836" fmla="*/ 1187461 h 2945610"/>
                <a:gd name="connsiteX38-3837" fmla="*/ 9140528 w 12192000"/>
                <a:gd name="connsiteY38-3838" fmla="*/ 1184256 h 2945610"/>
                <a:gd name="connsiteX39-3839" fmla="*/ 8139115 w 12192000"/>
                <a:gd name="connsiteY39-3840" fmla="*/ 1765077 h 2945610"/>
                <a:gd name="connsiteX40-3841" fmla="*/ 8139115 w 12192000"/>
                <a:gd name="connsiteY40-3842" fmla="*/ 1769201 h 2945610"/>
                <a:gd name="connsiteX41-3843" fmla="*/ 8135560 w 12192000"/>
                <a:gd name="connsiteY41-3844" fmla="*/ 1767139 h 2945610"/>
                <a:gd name="connsiteX42-3845" fmla="*/ 8135527 w 12192000"/>
                <a:gd name="connsiteY42-3846" fmla="*/ 1767158 h 2945610"/>
                <a:gd name="connsiteX43-3847" fmla="*/ 8135527 w 12192000"/>
                <a:gd name="connsiteY43-3848" fmla="*/ 1767120 h 2945610"/>
                <a:gd name="connsiteX44-3849" fmla="*/ 8127487 w 12192000"/>
                <a:gd name="connsiteY44-3850" fmla="*/ 1762457 h 2945610"/>
                <a:gd name="connsiteX45-3851" fmla="*/ 7119284 w 12192000"/>
                <a:gd name="connsiteY45-3852" fmla="*/ 2347214 h 2945610"/>
                <a:gd name="connsiteX46-3853" fmla="*/ 7119284 w 12192000"/>
                <a:gd name="connsiteY46-3854" fmla="*/ 2355323 h 2945610"/>
                <a:gd name="connsiteX47-3855" fmla="*/ 7113383 w 12192000"/>
                <a:gd name="connsiteY47-3856" fmla="*/ 2351900 h 2945610"/>
                <a:gd name="connsiteX48-3857" fmla="*/ 6103727 w 12192000"/>
                <a:gd name="connsiteY48-3858" fmla="*/ 2937501 h 2945610"/>
                <a:gd name="connsiteX49-3859" fmla="*/ 6103727 w 12192000"/>
                <a:gd name="connsiteY49-3860" fmla="*/ 2945610 h 2945610"/>
                <a:gd name="connsiteX50-3861" fmla="*/ 5087399 w 12192000"/>
                <a:gd name="connsiteY50-3862" fmla="*/ 2356139 h 2945610"/>
                <a:gd name="connsiteX51-3863" fmla="*/ 5085013 w 12192000"/>
                <a:gd name="connsiteY51-3864" fmla="*/ 2357523 h 2945610"/>
                <a:gd name="connsiteX52-3865" fmla="*/ 5084646 w 12192000"/>
                <a:gd name="connsiteY52-3866" fmla="*/ 2361463 h 2945610"/>
                <a:gd name="connsiteX53-3867" fmla="*/ 4071766 w 12192000"/>
                <a:gd name="connsiteY53-3868" fmla="*/ 1773990 h 2945610"/>
                <a:gd name="connsiteX54-3869" fmla="*/ 4071766 w 12192000"/>
                <a:gd name="connsiteY54-3870" fmla="*/ 1774966 h 2945610"/>
                <a:gd name="connsiteX55-3871" fmla="*/ 3054863 w 12192000"/>
                <a:gd name="connsiteY55-3872" fmla="*/ 1185161 h 2945610"/>
                <a:gd name="connsiteX56-3873" fmla="*/ 3053896 w 12192000"/>
                <a:gd name="connsiteY56-3874" fmla="*/ 1185722 h 2945610"/>
                <a:gd name="connsiteX57-3875" fmla="*/ 3053896 w 12192000"/>
                <a:gd name="connsiteY57-3876" fmla="*/ 1184600 h 2945610"/>
                <a:gd name="connsiteX58-3877" fmla="*/ 3053896 w 12192000"/>
                <a:gd name="connsiteY58-3878" fmla="*/ 1184598 h 2945610"/>
                <a:gd name="connsiteX59-3879" fmla="*/ 3051900 w 12192000"/>
                <a:gd name="connsiteY59-3880" fmla="*/ 1183441 h 2945610"/>
                <a:gd name="connsiteX60-3881" fmla="*/ 2038189 w 12192000"/>
                <a:gd name="connsiteY60-3882" fmla="*/ 1771394 h 2945610"/>
                <a:gd name="connsiteX61-3883" fmla="*/ 2037962 w 12192000"/>
                <a:gd name="connsiteY61-3884" fmla="*/ 1774966 h 2945610"/>
                <a:gd name="connsiteX62-3885" fmla="*/ 1021058 w 12192000"/>
                <a:gd name="connsiteY62-3886" fmla="*/ 1185161 h 2945610"/>
                <a:gd name="connsiteX63-3887" fmla="*/ 1020091 w 12192000"/>
                <a:gd name="connsiteY63-3888" fmla="*/ 1185722 h 2945610"/>
                <a:gd name="connsiteX64-3889" fmla="*/ 1017871 w 12192000"/>
                <a:gd name="connsiteY64-3890" fmla="*/ 1774966 h 2945610"/>
                <a:gd name="connsiteX65-3891" fmla="*/ 967 w 12192000"/>
                <a:gd name="connsiteY65-3892" fmla="*/ 1185161 h 2945610"/>
                <a:gd name="connsiteX66-3893" fmla="*/ 0 w 12192000"/>
                <a:gd name="connsiteY66-3894" fmla="*/ 1185722 h 2945610"/>
                <a:gd name="connsiteX67-3895" fmla="*/ 0 w 12192000"/>
                <a:gd name="connsiteY67-3896" fmla="*/ 4990 h 2945610"/>
                <a:gd name="connsiteX68-3897" fmla="*/ 22515 w 12192000"/>
                <a:gd name="connsiteY68-3898" fmla="*/ 18049 h 2945610"/>
                <a:gd name="connsiteX69-3899" fmla="*/ 1017871 w 12192000"/>
                <a:gd name="connsiteY69-3900" fmla="*/ 18049 h 2945610"/>
                <a:gd name="connsiteX70-3901" fmla="*/ 2037961 w 12192000"/>
                <a:gd name="connsiteY70-3902" fmla="*/ 18049 h 2945610"/>
                <a:gd name="connsiteX71-3903" fmla="*/ 2037963 w 12192000"/>
                <a:gd name="connsiteY71-3904" fmla="*/ 18048 h 2945610"/>
                <a:gd name="connsiteX72-3905" fmla="*/ 3033319 w 12192000"/>
                <a:gd name="connsiteY72-3906" fmla="*/ 18048 h 2945610"/>
                <a:gd name="connsiteX73-3907" fmla="*/ 3053896 w 12192000"/>
                <a:gd name="connsiteY73-3908" fmla="*/ 6114 h 2945610"/>
                <a:gd name="connsiteX74-3909" fmla="*/ 3053896 w 12192000"/>
                <a:gd name="connsiteY74-3910" fmla="*/ 4990 h 2945610"/>
                <a:gd name="connsiteX75-3911" fmla="*/ 3054864 w 12192000"/>
                <a:gd name="connsiteY75-3912" fmla="*/ 5552 h 2945610"/>
                <a:gd name="connsiteX76-3913" fmla="*/ 4071766 w 12192000"/>
                <a:gd name="connsiteY76-3914" fmla="*/ 18049 h 2945610"/>
                <a:gd name="connsiteX77-3915" fmla="*/ 4071768 w 12192000"/>
                <a:gd name="connsiteY77-3916" fmla="*/ 18048 h 2945610"/>
                <a:gd name="connsiteX78-3917" fmla="*/ 5067121 w 12192000"/>
                <a:gd name="connsiteY78-3918" fmla="*/ 18048 h 2945610"/>
                <a:gd name="connsiteX79-3919" fmla="*/ 5085013 w 12192000"/>
                <a:gd name="connsiteY79-3920" fmla="*/ 7671 h 2945610"/>
                <a:gd name="connsiteX80-3921" fmla="*/ 5085013 w 12192000"/>
                <a:gd name="connsiteY80-3922" fmla="*/ 4989 h 2945610"/>
                <a:gd name="connsiteX81-3923" fmla="*/ 5087325 w 12192000"/>
                <a:gd name="connsiteY81-3924" fmla="*/ 6330 h 2945610"/>
                <a:gd name="connsiteX82-3925" fmla="*/ 5089635 w 12192000"/>
                <a:gd name="connsiteY82-3926" fmla="*/ 4990 h 2945610"/>
                <a:gd name="connsiteX83-3927" fmla="*/ 5089635 w 12192000"/>
                <a:gd name="connsiteY83-3928" fmla="*/ 7670 h 2945610"/>
                <a:gd name="connsiteX84-3929" fmla="*/ 5107529 w 12192000"/>
                <a:gd name="connsiteY84-3930" fmla="*/ 18048 h 2945610"/>
                <a:gd name="connsiteX85-3931" fmla="*/ 6102885 w 12192000"/>
                <a:gd name="connsiteY85-3932" fmla="*/ 18048 h 2945610"/>
                <a:gd name="connsiteX86-3933" fmla="*/ 6102885 w 12192000"/>
                <a:gd name="connsiteY86-3934" fmla="*/ 18049 h 2945610"/>
                <a:gd name="connsiteX87-3935" fmla="*/ 7088165 w 12192000"/>
                <a:gd name="connsiteY87-3936" fmla="*/ 18049 h 2945610"/>
                <a:gd name="connsiteX88-3937" fmla="*/ 7119284 w 12192000"/>
                <a:gd name="connsiteY88-3938" fmla="*/ 0 h 2945610"/>
                <a:gd name="connsiteX0-3939" fmla="*/ 4071994 w 12192000"/>
                <a:gd name="connsiteY0-3940" fmla="*/ 1768071 h 2945610"/>
                <a:gd name="connsiteX1-3941" fmla="*/ 4071766 w 12192000"/>
                <a:gd name="connsiteY1-3942" fmla="*/ 1768203 h 2945610"/>
                <a:gd name="connsiteX2-3943" fmla="*/ 4071994 w 12192000"/>
                <a:gd name="connsiteY2-3944" fmla="*/ 1768071 h 2945610"/>
                <a:gd name="connsiteX3-3945" fmla="*/ 7119284 w 12192000"/>
                <a:gd name="connsiteY3-3946" fmla="*/ 0 h 2945610"/>
                <a:gd name="connsiteX4-3947" fmla="*/ 7119284 w 12192000"/>
                <a:gd name="connsiteY4-3948" fmla="*/ 10263 h 2945610"/>
                <a:gd name="connsiteX5-3949" fmla="*/ 7132707 w 12192000"/>
                <a:gd name="connsiteY5-3950" fmla="*/ 18048 h 2945610"/>
                <a:gd name="connsiteX6-3951" fmla="*/ 8131064 w 12192000"/>
                <a:gd name="connsiteY6-3952" fmla="*/ 18048 h 2945610"/>
                <a:gd name="connsiteX7-3953" fmla="*/ 8131064 w 12192000"/>
                <a:gd name="connsiteY7-3954" fmla="*/ 287339 h 2945610"/>
                <a:gd name="connsiteX8-3955" fmla="*/ 8135528 w 12192000"/>
                <a:gd name="connsiteY8-3956" fmla="*/ 287339 h 2945610"/>
                <a:gd name="connsiteX9-3957" fmla="*/ 8135528 w 12192000"/>
                <a:gd name="connsiteY9-3958" fmla="*/ 18048 h 2945610"/>
                <a:gd name="connsiteX10-3959" fmla="*/ 9122282 w 12192000"/>
                <a:gd name="connsiteY10-3960" fmla="*/ 18048 h 2945610"/>
                <a:gd name="connsiteX11-3961" fmla="*/ 9140528 w 12192000"/>
                <a:gd name="connsiteY11-3962" fmla="*/ 7464 h 2945610"/>
                <a:gd name="connsiteX12-3963" fmla="*/ 9140528 w 12192000"/>
                <a:gd name="connsiteY12-3964" fmla="*/ 6729 h 2945610"/>
                <a:gd name="connsiteX13-3965" fmla="*/ 9141162 w 12192000"/>
                <a:gd name="connsiteY13-3966" fmla="*/ 7097 h 2945610"/>
                <a:gd name="connsiteX14-3967" fmla="*/ 9153398 w 12192000"/>
                <a:gd name="connsiteY14-3968" fmla="*/ 0 h 2945610"/>
                <a:gd name="connsiteX15-3969" fmla="*/ 9153398 w 12192000"/>
                <a:gd name="connsiteY15-3970" fmla="*/ 14193 h 2945610"/>
                <a:gd name="connsiteX16-3971" fmla="*/ 9160044 w 12192000"/>
                <a:gd name="connsiteY16-3972" fmla="*/ 18048 h 2945610"/>
                <a:gd name="connsiteX17-3973" fmla="*/ 10158400 w 12192000"/>
                <a:gd name="connsiteY17-3974" fmla="*/ 18048 h 2945610"/>
                <a:gd name="connsiteX18-3975" fmla="*/ 10158400 w 12192000"/>
                <a:gd name="connsiteY18-3976" fmla="*/ 287339 h 2945610"/>
                <a:gd name="connsiteX19-3977" fmla="*/ 10162864 w 12192000"/>
                <a:gd name="connsiteY19-3978" fmla="*/ 287339 h 2945610"/>
                <a:gd name="connsiteX20-3979" fmla="*/ 10162864 w 12192000"/>
                <a:gd name="connsiteY20-3980" fmla="*/ 18048 h 2945610"/>
                <a:gd name="connsiteX21-3981" fmla="*/ 11149618 w 12192000"/>
                <a:gd name="connsiteY21-3982" fmla="*/ 18048 h 2945610"/>
                <a:gd name="connsiteX22-3983" fmla="*/ 11180734 w 12192000"/>
                <a:gd name="connsiteY22-3984" fmla="*/ 0 h 2945610"/>
                <a:gd name="connsiteX23-3985" fmla="*/ 11180734 w 12192000"/>
                <a:gd name="connsiteY23-3986" fmla="*/ 18048 h 2945610"/>
                <a:gd name="connsiteX24-3987" fmla="*/ 12160884 w 12192000"/>
                <a:gd name="connsiteY24-3988" fmla="*/ 18048 h 2945610"/>
                <a:gd name="connsiteX25-3989" fmla="*/ 12192000 w 12192000"/>
                <a:gd name="connsiteY25-3990" fmla="*/ 0 h 2945610"/>
                <a:gd name="connsiteX26-3991" fmla="*/ 12192000 w 12192000"/>
                <a:gd name="connsiteY26-3992" fmla="*/ 1176792 h 2945610"/>
                <a:gd name="connsiteX27-3993" fmla="*/ 12192000 w 12192000"/>
                <a:gd name="connsiteY27-3994" fmla="*/ 1180732 h 2945610"/>
                <a:gd name="connsiteX28-3995" fmla="*/ 12188602 w 12192000"/>
                <a:gd name="connsiteY28-3996" fmla="*/ 1178762 h 2945610"/>
                <a:gd name="connsiteX29-3997" fmla="*/ 11174128 w 12192000"/>
                <a:gd name="connsiteY29-3998" fmla="*/ 1767158 h 2945610"/>
                <a:gd name="connsiteX30-3999" fmla="*/ 11174128 w 12192000"/>
                <a:gd name="connsiteY30-4000" fmla="*/ 1180624 h 2945610"/>
                <a:gd name="connsiteX31-4001" fmla="*/ 10166452 w 12192000"/>
                <a:gd name="connsiteY31-4002" fmla="*/ 1765077 h 2945610"/>
                <a:gd name="connsiteX32-4003" fmla="*/ 10166452 w 12192000"/>
                <a:gd name="connsiteY32-4004" fmla="*/ 1769201 h 2945610"/>
                <a:gd name="connsiteX33-4005" fmla="*/ 10162896 w 12192000"/>
                <a:gd name="connsiteY33-4006" fmla="*/ 1767139 h 2945610"/>
                <a:gd name="connsiteX34-4007" fmla="*/ 10162864 w 12192000"/>
                <a:gd name="connsiteY34-4008" fmla="*/ 1767158 h 2945610"/>
                <a:gd name="connsiteX35-4009" fmla="*/ 10162864 w 12192000"/>
                <a:gd name="connsiteY35-4010" fmla="*/ 1767120 h 2945610"/>
                <a:gd name="connsiteX36-4011" fmla="*/ 9151990 w 12192000"/>
                <a:gd name="connsiteY36-4012" fmla="*/ 1180813 h 2945610"/>
                <a:gd name="connsiteX37-4013" fmla="*/ 9140528 w 12192000"/>
                <a:gd name="connsiteY37-4014" fmla="*/ 1187461 h 2945610"/>
                <a:gd name="connsiteX38-4015" fmla="*/ 9140528 w 12192000"/>
                <a:gd name="connsiteY38-4016" fmla="*/ 1184256 h 2945610"/>
                <a:gd name="connsiteX39-4017" fmla="*/ 8139115 w 12192000"/>
                <a:gd name="connsiteY39-4018" fmla="*/ 1765077 h 2945610"/>
                <a:gd name="connsiteX40-4019" fmla="*/ 8139115 w 12192000"/>
                <a:gd name="connsiteY40-4020" fmla="*/ 1769201 h 2945610"/>
                <a:gd name="connsiteX41-4021" fmla="*/ 8135560 w 12192000"/>
                <a:gd name="connsiteY41-4022" fmla="*/ 1767139 h 2945610"/>
                <a:gd name="connsiteX42-4023" fmla="*/ 8135527 w 12192000"/>
                <a:gd name="connsiteY42-4024" fmla="*/ 1767158 h 2945610"/>
                <a:gd name="connsiteX43-4025" fmla="*/ 8135527 w 12192000"/>
                <a:gd name="connsiteY43-4026" fmla="*/ 1767120 h 2945610"/>
                <a:gd name="connsiteX44-4027" fmla="*/ 8127487 w 12192000"/>
                <a:gd name="connsiteY44-4028" fmla="*/ 1762457 h 2945610"/>
                <a:gd name="connsiteX45-4029" fmla="*/ 7119284 w 12192000"/>
                <a:gd name="connsiteY45-4030" fmla="*/ 2347214 h 2945610"/>
                <a:gd name="connsiteX46-4031" fmla="*/ 7119284 w 12192000"/>
                <a:gd name="connsiteY46-4032" fmla="*/ 2355323 h 2945610"/>
                <a:gd name="connsiteX47-4033" fmla="*/ 7113383 w 12192000"/>
                <a:gd name="connsiteY47-4034" fmla="*/ 2351900 h 2945610"/>
                <a:gd name="connsiteX48-4035" fmla="*/ 6103727 w 12192000"/>
                <a:gd name="connsiteY48-4036" fmla="*/ 2937501 h 2945610"/>
                <a:gd name="connsiteX49-4037" fmla="*/ 6103727 w 12192000"/>
                <a:gd name="connsiteY49-4038" fmla="*/ 2945610 h 2945610"/>
                <a:gd name="connsiteX50-4039" fmla="*/ 5087399 w 12192000"/>
                <a:gd name="connsiteY50-4040" fmla="*/ 2356139 h 2945610"/>
                <a:gd name="connsiteX51-4041" fmla="*/ 5085013 w 12192000"/>
                <a:gd name="connsiteY51-4042" fmla="*/ 2357523 h 2945610"/>
                <a:gd name="connsiteX52-4043" fmla="*/ 5084646 w 12192000"/>
                <a:gd name="connsiteY52-4044" fmla="*/ 2361463 h 2945610"/>
                <a:gd name="connsiteX53-4045" fmla="*/ 4071766 w 12192000"/>
                <a:gd name="connsiteY53-4046" fmla="*/ 1773990 h 2945610"/>
                <a:gd name="connsiteX54-4047" fmla="*/ 4071766 w 12192000"/>
                <a:gd name="connsiteY54-4048" fmla="*/ 1774966 h 2945610"/>
                <a:gd name="connsiteX55-4049" fmla="*/ 3054863 w 12192000"/>
                <a:gd name="connsiteY55-4050" fmla="*/ 1185161 h 2945610"/>
                <a:gd name="connsiteX56-4051" fmla="*/ 3053896 w 12192000"/>
                <a:gd name="connsiteY56-4052" fmla="*/ 1185722 h 2945610"/>
                <a:gd name="connsiteX57-4053" fmla="*/ 3053896 w 12192000"/>
                <a:gd name="connsiteY57-4054" fmla="*/ 1184600 h 2945610"/>
                <a:gd name="connsiteX58-4055" fmla="*/ 3053896 w 12192000"/>
                <a:gd name="connsiteY58-4056" fmla="*/ 1184598 h 2945610"/>
                <a:gd name="connsiteX59-4057" fmla="*/ 3051900 w 12192000"/>
                <a:gd name="connsiteY59-4058" fmla="*/ 1183441 h 2945610"/>
                <a:gd name="connsiteX60-4059" fmla="*/ 2038189 w 12192000"/>
                <a:gd name="connsiteY60-4060" fmla="*/ 1771394 h 2945610"/>
                <a:gd name="connsiteX61-4061" fmla="*/ 2037962 w 12192000"/>
                <a:gd name="connsiteY61-4062" fmla="*/ 1774966 h 2945610"/>
                <a:gd name="connsiteX62-4063" fmla="*/ 1021058 w 12192000"/>
                <a:gd name="connsiteY62-4064" fmla="*/ 1185161 h 2945610"/>
                <a:gd name="connsiteX63-4065" fmla="*/ 1020091 w 12192000"/>
                <a:gd name="connsiteY63-4066" fmla="*/ 1185722 h 2945610"/>
                <a:gd name="connsiteX64-4067" fmla="*/ 1017871 w 12192000"/>
                <a:gd name="connsiteY64-4068" fmla="*/ 1774966 h 2945610"/>
                <a:gd name="connsiteX65-4069" fmla="*/ 967 w 12192000"/>
                <a:gd name="connsiteY65-4070" fmla="*/ 1185161 h 2945610"/>
                <a:gd name="connsiteX66-4071" fmla="*/ 0 w 12192000"/>
                <a:gd name="connsiteY66-4072" fmla="*/ 1185722 h 2945610"/>
                <a:gd name="connsiteX67-4073" fmla="*/ 0 w 12192000"/>
                <a:gd name="connsiteY67-4074" fmla="*/ 4990 h 2945610"/>
                <a:gd name="connsiteX68-4075" fmla="*/ 22515 w 12192000"/>
                <a:gd name="connsiteY68-4076" fmla="*/ 18049 h 2945610"/>
                <a:gd name="connsiteX69-4077" fmla="*/ 1017871 w 12192000"/>
                <a:gd name="connsiteY69-4078" fmla="*/ 18049 h 2945610"/>
                <a:gd name="connsiteX70-4079" fmla="*/ 2037961 w 12192000"/>
                <a:gd name="connsiteY70-4080" fmla="*/ 18049 h 2945610"/>
                <a:gd name="connsiteX71-4081" fmla="*/ 2037963 w 12192000"/>
                <a:gd name="connsiteY71-4082" fmla="*/ 18048 h 2945610"/>
                <a:gd name="connsiteX72-4083" fmla="*/ 3033319 w 12192000"/>
                <a:gd name="connsiteY72-4084" fmla="*/ 18048 h 2945610"/>
                <a:gd name="connsiteX73-4085" fmla="*/ 3053896 w 12192000"/>
                <a:gd name="connsiteY73-4086" fmla="*/ 6114 h 2945610"/>
                <a:gd name="connsiteX74-4087" fmla="*/ 3053896 w 12192000"/>
                <a:gd name="connsiteY74-4088" fmla="*/ 4990 h 2945610"/>
                <a:gd name="connsiteX75-4089" fmla="*/ 4071766 w 12192000"/>
                <a:gd name="connsiteY75-4090" fmla="*/ 18049 h 2945610"/>
                <a:gd name="connsiteX76-4091" fmla="*/ 4071768 w 12192000"/>
                <a:gd name="connsiteY76-4092" fmla="*/ 18048 h 2945610"/>
                <a:gd name="connsiteX77-4093" fmla="*/ 5067121 w 12192000"/>
                <a:gd name="connsiteY77-4094" fmla="*/ 18048 h 2945610"/>
                <a:gd name="connsiteX78-4095" fmla="*/ 5085013 w 12192000"/>
                <a:gd name="connsiteY78-4096" fmla="*/ 7671 h 2945610"/>
                <a:gd name="connsiteX79-4097" fmla="*/ 5085013 w 12192000"/>
                <a:gd name="connsiteY79-4098" fmla="*/ 4989 h 2945610"/>
                <a:gd name="connsiteX80-4099" fmla="*/ 5087325 w 12192000"/>
                <a:gd name="connsiteY80-4100" fmla="*/ 6330 h 2945610"/>
                <a:gd name="connsiteX81-4101" fmla="*/ 5089635 w 12192000"/>
                <a:gd name="connsiteY81-4102" fmla="*/ 4990 h 2945610"/>
                <a:gd name="connsiteX82-4103" fmla="*/ 5089635 w 12192000"/>
                <a:gd name="connsiteY82-4104" fmla="*/ 7670 h 2945610"/>
                <a:gd name="connsiteX83-4105" fmla="*/ 5107529 w 12192000"/>
                <a:gd name="connsiteY83-4106" fmla="*/ 18048 h 2945610"/>
                <a:gd name="connsiteX84-4107" fmla="*/ 6102885 w 12192000"/>
                <a:gd name="connsiteY84-4108" fmla="*/ 18048 h 2945610"/>
                <a:gd name="connsiteX85-4109" fmla="*/ 6102885 w 12192000"/>
                <a:gd name="connsiteY85-4110" fmla="*/ 18049 h 2945610"/>
                <a:gd name="connsiteX86-4111" fmla="*/ 7088165 w 12192000"/>
                <a:gd name="connsiteY86-4112" fmla="*/ 18049 h 2945610"/>
                <a:gd name="connsiteX87-4113" fmla="*/ 7119284 w 12192000"/>
                <a:gd name="connsiteY87-4114" fmla="*/ 0 h 2945610"/>
                <a:gd name="connsiteX0-4115" fmla="*/ 4071994 w 12192000"/>
                <a:gd name="connsiteY0-4116" fmla="*/ 1768071 h 2945610"/>
                <a:gd name="connsiteX1-4117" fmla="*/ 4071766 w 12192000"/>
                <a:gd name="connsiteY1-4118" fmla="*/ 1768203 h 2945610"/>
                <a:gd name="connsiteX2-4119" fmla="*/ 4071994 w 12192000"/>
                <a:gd name="connsiteY2-4120" fmla="*/ 1768071 h 2945610"/>
                <a:gd name="connsiteX3-4121" fmla="*/ 7119284 w 12192000"/>
                <a:gd name="connsiteY3-4122" fmla="*/ 0 h 2945610"/>
                <a:gd name="connsiteX4-4123" fmla="*/ 7119284 w 12192000"/>
                <a:gd name="connsiteY4-4124" fmla="*/ 10263 h 2945610"/>
                <a:gd name="connsiteX5-4125" fmla="*/ 7132707 w 12192000"/>
                <a:gd name="connsiteY5-4126" fmla="*/ 18048 h 2945610"/>
                <a:gd name="connsiteX6-4127" fmla="*/ 8131064 w 12192000"/>
                <a:gd name="connsiteY6-4128" fmla="*/ 18048 h 2945610"/>
                <a:gd name="connsiteX7-4129" fmla="*/ 8131064 w 12192000"/>
                <a:gd name="connsiteY7-4130" fmla="*/ 287339 h 2945610"/>
                <a:gd name="connsiteX8-4131" fmla="*/ 8135528 w 12192000"/>
                <a:gd name="connsiteY8-4132" fmla="*/ 287339 h 2945610"/>
                <a:gd name="connsiteX9-4133" fmla="*/ 8135528 w 12192000"/>
                <a:gd name="connsiteY9-4134" fmla="*/ 18048 h 2945610"/>
                <a:gd name="connsiteX10-4135" fmla="*/ 9122282 w 12192000"/>
                <a:gd name="connsiteY10-4136" fmla="*/ 18048 h 2945610"/>
                <a:gd name="connsiteX11-4137" fmla="*/ 9140528 w 12192000"/>
                <a:gd name="connsiteY11-4138" fmla="*/ 7464 h 2945610"/>
                <a:gd name="connsiteX12-4139" fmla="*/ 9140528 w 12192000"/>
                <a:gd name="connsiteY12-4140" fmla="*/ 6729 h 2945610"/>
                <a:gd name="connsiteX13-4141" fmla="*/ 9141162 w 12192000"/>
                <a:gd name="connsiteY13-4142" fmla="*/ 7097 h 2945610"/>
                <a:gd name="connsiteX14-4143" fmla="*/ 9153398 w 12192000"/>
                <a:gd name="connsiteY14-4144" fmla="*/ 0 h 2945610"/>
                <a:gd name="connsiteX15-4145" fmla="*/ 9153398 w 12192000"/>
                <a:gd name="connsiteY15-4146" fmla="*/ 14193 h 2945610"/>
                <a:gd name="connsiteX16-4147" fmla="*/ 9160044 w 12192000"/>
                <a:gd name="connsiteY16-4148" fmla="*/ 18048 h 2945610"/>
                <a:gd name="connsiteX17-4149" fmla="*/ 10158400 w 12192000"/>
                <a:gd name="connsiteY17-4150" fmla="*/ 18048 h 2945610"/>
                <a:gd name="connsiteX18-4151" fmla="*/ 10158400 w 12192000"/>
                <a:gd name="connsiteY18-4152" fmla="*/ 287339 h 2945610"/>
                <a:gd name="connsiteX19-4153" fmla="*/ 10162864 w 12192000"/>
                <a:gd name="connsiteY19-4154" fmla="*/ 287339 h 2945610"/>
                <a:gd name="connsiteX20-4155" fmla="*/ 10162864 w 12192000"/>
                <a:gd name="connsiteY20-4156" fmla="*/ 18048 h 2945610"/>
                <a:gd name="connsiteX21-4157" fmla="*/ 11149618 w 12192000"/>
                <a:gd name="connsiteY21-4158" fmla="*/ 18048 h 2945610"/>
                <a:gd name="connsiteX22-4159" fmla="*/ 11180734 w 12192000"/>
                <a:gd name="connsiteY22-4160" fmla="*/ 0 h 2945610"/>
                <a:gd name="connsiteX23-4161" fmla="*/ 11180734 w 12192000"/>
                <a:gd name="connsiteY23-4162" fmla="*/ 18048 h 2945610"/>
                <a:gd name="connsiteX24-4163" fmla="*/ 12160884 w 12192000"/>
                <a:gd name="connsiteY24-4164" fmla="*/ 18048 h 2945610"/>
                <a:gd name="connsiteX25-4165" fmla="*/ 12192000 w 12192000"/>
                <a:gd name="connsiteY25-4166" fmla="*/ 0 h 2945610"/>
                <a:gd name="connsiteX26-4167" fmla="*/ 12192000 w 12192000"/>
                <a:gd name="connsiteY26-4168" fmla="*/ 1176792 h 2945610"/>
                <a:gd name="connsiteX27-4169" fmla="*/ 12192000 w 12192000"/>
                <a:gd name="connsiteY27-4170" fmla="*/ 1180732 h 2945610"/>
                <a:gd name="connsiteX28-4171" fmla="*/ 12188602 w 12192000"/>
                <a:gd name="connsiteY28-4172" fmla="*/ 1178762 h 2945610"/>
                <a:gd name="connsiteX29-4173" fmla="*/ 11174128 w 12192000"/>
                <a:gd name="connsiteY29-4174" fmla="*/ 1767158 h 2945610"/>
                <a:gd name="connsiteX30-4175" fmla="*/ 11174128 w 12192000"/>
                <a:gd name="connsiteY30-4176" fmla="*/ 1180624 h 2945610"/>
                <a:gd name="connsiteX31-4177" fmla="*/ 10166452 w 12192000"/>
                <a:gd name="connsiteY31-4178" fmla="*/ 1765077 h 2945610"/>
                <a:gd name="connsiteX32-4179" fmla="*/ 10166452 w 12192000"/>
                <a:gd name="connsiteY32-4180" fmla="*/ 1769201 h 2945610"/>
                <a:gd name="connsiteX33-4181" fmla="*/ 10162896 w 12192000"/>
                <a:gd name="connsiteY33-4182" fmla="*/ 1767139 h 2945610"/>
                <a:gd name="connsiteX34-4183" fmla="*/ 10162864 w 12192000"/>
                <a:gd name="connsiteY34-4184" fmla="*/ 1767158 h 2945610"/>
                <a:gd name="connsiteX35-4185" fmla="*/ 10162864 w 12192000"/>
                <a:gd name="connsiteY35-4186" fmla="*/ 1767120 h 2945610"/>
                <a:gd name="connsiteX36-4187" fmla="*/ 9151990 w 12192000"/>
                <a:gd name="connsiteY36-4188" fmla="*/ 1180813 h 2945610"/>
                <a:gd name="connsiteX37-4189" fmla="*/ 9140528 w 12192000"/>
                <a:gd name="connsiteY37-4190" fmla="*/ 1187461 h 2945610"/>
                <a:gd name="connsiteX38-4191" fmla="*/ 9140528 w 12192000"/>
                <a:gd name="connsiteY38-4192" fmla="*/ 1184256 h 2945610"/>
                <a:gd name="connsiteX39-4193" fmla="*/ 8139115 w 12192000"/>
                <a:gd name="connsiteY39-4194" fmla="*/ 1765077 h 2945610"/>
                <a:gd name="connsiteX40-4195" fmla="*/ 8139115 w 12192000"/>
                <a:gd name="connsiteY40-4196" fmla="*/ 1769201 h 2945610"/>
                <a:gd name="connsiteX41-4197" fmla="*/ 8135560 w 12192000"/>
                <a:gd name="connsiteY41-4198" fmla="*/ 1767139 h 2945610"/>
                <a:gd name="connsiteX42-4199" fmla="*/ 8135527 w 12192000"/>
                <a:gd name="connsiteY42-4200" fmla="*/ 1767158 h 2945610"/>
                <a:gd name="connsiteX43-4201" fmla="*/ 8135527 w 12192000"/>
                <a:gd name="connsiteY43-4202" fmla="*/ 1767120 h 2945610"/>
                <a:gd name="connsiteX44-4203" fmla="*/ 8127487 w 12192000"/>
                <a:gd name="connsiteY44-4204" fmla="*/ 1762457 h 2945610"/>
                <a:gd name="connsiteX45-4205" fmla="*/ 7119284 w 12192000"/>
                <a:gd name="connsiteY45-4206" fmla="*/ 2347214 h 2945610"/>
                <a:gd name="connsiteX46-4207" fmla="*/ 7119284 w 12192000"/>
                <a:gd name="connsiteY46-4208" fmla="*/ 2355323 h 2945610"/>
                <a:gd name="connsiteX47-4209" fmla="*/ 7113383 w 12192000"/>
                <a:gd name="connsiteY47-4210" fmla="*/ 2351900 h 2945610"/>
                <a:gd name="connsiteX48-4211" fmla="*/ 6103727 w 12192000"/>
                <a:gd name="connsiteY48-4212" fmla="*/ 2937501 h 2945610"/>
                <a:gd name="connsiteX49-4213" fmla="*/ 6103727 w 12192000"/>
                <a:gd name="connsiteY49-4214" fmla="*/ 2945610 h 2945610"/>
                <a:gd name="connsiteX50-4215" fmla="*/ 5087399 w 12192000"/>
                <a:gd name="connsiteY50-4216" fmla="*/ 2356139 h 2945610"/>
                <a:gd name="connsiteX51-4217" fmla="*/ 5085013 w 12192000"/>
                <a:gd name="connsiteY51-4218" fmla="*/ 2357523 h 2945610"/>
                <a:gd name="connsiteX52-4219" fmla="*/ 5084646 w 12192000"/>
                <a:gd name="connsiteY52-4220" fmla="*/ 2361463 h 2945610"/>
                <a:gd name="connsiteX53-4221" fmla="*/ 4071766 w 12192000"/>
                <a:gd name="connsiteY53-4222" fmla="*/ 1773990 h 2945610"/>
                <a:gd name="connsiteX54-4223" fmla="*/ 4071766 w 12192000"/>
                <a:gd name="connsiteY54-4224" fmla="*/ 1774966 h 2945610"/>
                <a:gd name="connsiteX55-4225" fmla="*/ 3054863 w 12192000"/>
                <a:gd name="connsiteY55-4226" fmla="*/ 1185161 h 2945610"/>
                <a:gd name="connsiteX56-4227" fmla="*/ 3053896 w 12192000"/>
                <a:gd name="connsiteY56-4228" fmla="*/ 1185722 h 2945610"/>
                <a:gd name="connsiteX57-4229" fmla="*/ 3053896 w 12192000"/>
                <a:gd name="connsiteY57-4230" fmla="*/ 1184600 h 2945610"/>
                <a:gd name="connsiteX58-4231" fmla="*/ 3053896 w 12192000"/>
                <a:gd name="connsiteY58-4232" fmla="*/ 1184598 h 2945610"/>
                <a:gd name="connsiteX59-4233" fmla="*/ 3051900 w 12192000"/>
                <a:gd name="connsiteY59-4234" fmla="*/ 1183441 h 2945610"/>
                <a:gd name="connsiteX60-4235" fmla="*/ 2038189 w 12192000"/>
                <a:gd name="connsiteY60-4236" fmla="*/ 1771394 h 2945610"/>
                <a:gd name="connsiteX61-4237" fmla="*/ 2037962 w 12192000"/>
                <a:gd name="connsiteY61-4238" fmla="*/ 1774966 h 2945610"/>
                <a:gd name="connsiteX62-4239" fmla="*/ 1021058 w 12192000"/>
                <a:gd name="connsiteY62-4240" fmla="*/ 1185161 h 2945610"/>
                <a:gd name="connsiteX63-4241" fmla="*/ 1020091 w 12192000"/>
                <a:gd name="connsiteY63-4242" fmla="*/ 1185722 h 2945610"/>
                <a:gd name="connsiteX64-4243" fmla="*/ 1017871 w 12192000"/>
                <a:gd name="connsiteY64-4244" fmla="*/ 1774966 h 2945610"/>
                <a:gd name="connsiteX65-4245" fmla="*/ 967 w 12192000"/>
                <a:gd name="connsiteY65-4246" fmla="*/ 1185161 h 2945610"/>
                <a:gd name="connsiteX66-4247" fmla="*/ 0 w 12192000"/>
                <a:gd name="connsiteY66-4248" fmla="*/ 1185722 h 2945610"/>
                <a:gd name="connsiteX67-4249" fmla="*/ 0 w 12192000"/>
                <a:gd name="connsiteY67-4250" fmla="*/ 4990 h 2945610"/>
                <a:gd name="connsiteX68-4251" fmla="*/ 22515 w 12192000"/>
                <a:gd name="connsiteY68-4252" fmla="*/ 18049 h 2945610"/>
                <a:gd name="connsiteX69-4253" fmla="*/ 1017871 w 12192000"/>
                <a:gd name="connsiteY69-4254" fmla="*/ 18049 h 2945610"/>
                <a:gd name="connsiteX70-4255" fmla="*/ 2037961 w 12192000"/>
                <a:gd name="connsiteY70-4256" fmla="*/ 18049 h 2945610"/>
                <a:gd name="connsiteX71-4257" fmla="*/ 2037963 w 12192000"/>
                <a:gd name="connsiteY71-4258" fmla="*/ 18048 h 2945610"/>
                <a:gd name="connsiteX72-4259" fmla="*/ 3033319 w 12192000"/>
                <a:gd name="connsiteY72-4260" fmla="*/ 18048 h 2945610"/>
                <a:gd name="connsiteX73-4261" fmla="*/ 3053896 w 12192000"/>
                <a:gd name="connsiteY73-4262" fmla="*/ 6114 h 2945610"/>
                <a:gd name="connsiteX74-4263" fmla="*/ 4071766 w 12192000"/>
                <a:gd name="connsiteY74-4264" fmla="*/ 18049 h 2945610"/>
                <a:gd name="connsiteX75-4265" fmla="*/ 4071768 w 12192000"/>
                <a:gd name="connsiteY75-4266" fmla="*/ 18048 h 2945610"/>
                <a:gd name="connsiteX76-4267" fmla="*/ 5067121 w 12192000"/>
                <a:gd name="connsiteY76-4268" fmla="*/ 18048 h 2945610"/>
                <a:gd name="connsiteX77-4269" fmla="*/ 5085013 w 12192000"/>
                <a:gd name="connsiteY77-4270" fmla="*/ 7671 h 2945610"/>
                <a:gd name="connsiteX78-4271" fmla="*/ 5085013 w 12192000"/>
                <a:gd name="connsiteY78-4272" fmla="*/ 4989 h 2945610"/>
                <a:gd name="connsiteX79-4273" fmla="*/ 5087325 w 12192000"/>
                <a:gd name="connsiteY79-4274" fmla="*/ 6330 h 2945610"/>
                <a:gd name="connsiteX80-4275" fmla="*/ 5089635 w 12192000"/>
                <a:gd name="connsiteY80-4276" fmla="*/ 4990 h 2945610"/>
                <a:gd name="connsiteX81-4277" fmla="*/ 5089635 w 12192000"/>
                <a:gd name="connsiteY81-4278" fmla="*/ 7670 h 2945610"/>
                <a:gd name="connsiteX82-4279" fmla="*/ 5107529 w 12192000"/>
                <a:gd name="connsiteY82-4280" fmla="*/ 18048 h 2945610"/>
                <a:gd name="connsiteX83-4281" fmla="*/ 6102885 w 12192000"/>
                <a:gd name="connsiteY83-4282" fmla="*/ 18048 h 2945610"/>
                <a:gd name="connsiteX84-4283" fmla="*/ 6102885 w 12192000"/>
                <a:gd name="connsiteY84-4284" fmla="*/ 18049 h 2945610"/>
                <a:gd name="connsiteX85-4285" fmla="*/ 7088165 w 12192000"/>
                <a:gd name="connsiteY85-4286" fmla="*/ 18049 h 2945610"/>
                <a:gd name="connsiteX86-4287" fmla="*/ 7119284 w 12192000"/>
                <a:gd name="connsiteY86-4288" fmla="*/ 0 h 2945610"/>
                <a:gd name="connsiteX0-4289" fmla="*/ 4071994 w 12192000"/>
                <a:gd name="connsiteY0-4290" fmla="*/ 1768071 h 2945610"/>
                <a:gd name="connsiteX1-4291" fmla="*/ 4071766 w 12192000"/>
                <a:gd name="connsiteY1-4292" fmla="*/ 1768203 h 2945610"/>
                <a:gd name="connsiteX2-4293" fmla="*/ 4071994 w 12192000"/>
                <a:gd name="connsiteY2-4294" fmla="*/ 1768071 h 2945610"/>
                <a:gd name="connsiteX3-4295" fmla="*/ 7119284 w 12192000"/>
                <a:gd name="connsiteY3-4296" fmla="*/ 0 h 2945610"/>
                <a:gd name="connsiteX4-4297" fmla="*/ 7119284 w 12192000"/>
                <a:gd name="connsiteY4-4298" fmla="*/ 10263 h 2945610"/>
                <a:gd name="connsiteX5-4299" fmla="*/ 7132707 w 12192000"/>
                <a:gd name="connsiteY5-4300" fmla="*/ 18048 h 2945610"/>
                <a:gd name="connsiteX6-4301" fmla="*/ 8131064 w 12192000"/>
                <a:gd name="connsiteY6-4302" fmla="*/ 18048 h 2945610"/>
                <a:gd name="connsiteX7-4303" fmla="*/ 8131064 w 12192000"/>
                <a:gd name="connsiteY7-4304" fmla="*/ 287339 h 2945610"/>
                <a:gd name="connsiteX8-4305" fmla="*/ 8135528 w 12192000"/>
                <a:gd name="connsiteY8-4306" fmla="*/ 287339 h 2945610"/>
                <a:gd name="connsiteX9-4307" fmla="*/ 8135528 w 12192000"/>
                <a:gd name="connsiteY9-4308" fmla="*/ 18048 h 2945610"/>
                <a:gd name="connsiteX10-4309" fmla="*/ 9122282 w 12192000"/>
                <a:gd name="connsiteY10-4310" fmla="*/ 18048 h 2945610"/>
                <a:gd name="connsiteX11-4311" fmla="*/ 9140528 w 12192000"/>
                <a:gd name="connsiteY11-4312" fmla="*/ 7464 h 2945610"/>
                <a:gd name="connsiteX12-4313" fmla="*/ 9140528 w 12192000"/>
                <a:gd name="connsiteY12-4314" fmla="*/ 6729 h 2945610"/>
                <a:gd name="connsiteX13-4315" fmla="*/ 9141162 w 12192000"/>
                <a:gd name="connsiteY13-4316" fmla="*/ 7097 h 2945610"/>
                <a:gd name="connsiteX14-4317" fmla="*/ 9153398 w 12192000"/>
                <a:gd name="connsiteY14-4318" fmla="*/ 0 h 2945610"/>
                <a:gd name="connsiteX15-4319" fmla="*/ 9153398 w 12192000"/>
                <a:gd name="connsiteY15-4320" fmla="*/ 14193 h 2945610"/>
                <a:gd name="connsiteX16-4321" fmla="*/ 9160044 w 12192000"/>
                <a:gd name="connsiteY16-4322" fmla="*/ 18048 h 2945610"/>
                <a:gd name="connsiteX17-4323" fmla="*/ 10158400 w 12192000"/>
                <a:gd name="connsiteY17-4324" fmla="*/ 18048 h 2945610"/>
                <a:gd name="connsiteX18-4325" fmla="*/ 10158400 w 12192000"/>
                <a:gd name="connsiteY18-4326" fmla="*/ 287339 h 2945610"/>
                <a:gd name="connsiteX19-4327" fmla="*/ 10162864 w 12192000"/>
                <a:gd name="connsiteY19-4328" fmla="*/ 287339 h 2945610"/>
                <a:gd name="connsiteX20-4329" fmla="*/ 10162864 w 12192000"/>
                <a:gd name="connsiteY20-4330" fmla="*/ 18048 h 2945610"/>
                <a:gd name="connsiteX21-4331" fmla="*/ 11149618 w 12192000"/>
                <a:gd name="connsiteY21-4332" fmla="*/ 18048 h 2945610"/>
                <a:gd name="connsiteX22-4333" fmla="*/ 11180734 w 12192000"/>
                <a:gd name="connsiteY22-4334" fmla="*/ 0 h 2945610"/>
                <a:gd name="connsiteX23-4335" fmla="*/ 11180734 w 12192000"/>
                <a:gd name="connsiteY23-4336" fmla="*/ 18048 h 2945610"/>
                <a:gd name="connsiteX24-4337" fmla="*/ 12160884 w 12192000"/>
                <a:gd name="connsiteY24-4338" fmla="*/ 18048 h 2945610"/>
                <a:gd name="connsiteX25-4339" fmla="*/ 12192000 w 12192000"/>
                <a:gd name="connsiteY25-4340" fmla="*/ 0 h 2945610"/>
                <a:gd name="connsiteX26-4341" fmla="*/ 12192000 w 12192000"/>
                <a:gd name="connsiteY26-4342" fmla="*/ 1176792 h 2945610"/>
                <a:gd name="connsiteX27-4343" fmla="*/ 12192000 w 12192000"/>
                <a:gd name="connsiteY27-4344" fmla="*/ 1180732 h 2945610"/>
                <a:gd name="connsiteX28-4345" fmla="*/ 12188602 w 12192000"/>
                <a:gd name="connsiteY28-4346" fmla="*/ 1178762 h 2945610"/>
                <a:gd name="connsiteX29-4347" fmla="*/ 11174128 w 12192000"/>
                <a:gd name="connsiteY29-4348" fmla="*/ 1767158 h 2945610"/>
                <a:gd name="connsiteX30-4349" fmla="*/ 11174128 w 12192000"/>
                <a:gd name="connsiteY30-4350" fmla="*/ 1180624 h 2945610"/>
                <a:gd name="connsiteX31-4351" fmla="*/ 10166452 w 12192000"/>
                <a:gd name="connsiteY31-4352" fmla="*/ 1765077 h 2945610"/>
                <a:gd name="connsiteX32-4353" fmla="*/ 10166452 w 12192000"/>
                <a:gd name="connsiteY32-4354" fmla="*/ 1769201 h 2945610"/>
                <a:gd name="connsiteX33-4355" fmla="*/ 10162896 w 12192000"/>
                <a:gd name="connsiteY33-4356" fmla="*/ 1767139 h 2945610"/>
                <a:gd name="connsiteX34-4357" fmla="*/ 10162864 w 12192000"/>
                <a:gd name="connsiteY34-4358" fmla="*/ 1767158 h 2945610"/>
                <a:gd name="connsiteX35-4359" fmla="*/ 10162864 w 12192000"/>
                <a:gd name="connsiteY35-4360" fmla="*/ 1767120 h 2945610"/>
                <a:gd name="connsiteX36-4361" fmla="*/ 9151990 w 12192000"/>
                <a:gd name="connsiteY36-4362" fmla="*/ 1180813 h 2945610"/>
                <a:gd name="connsiteX37-4363" fmla="*/ 9140528 w 12192000"/>
                <a:gd name="connsiteY37-4364" fmla="*/ 1187461 h 2945610"/>
                <a:gd name="connsiteX38-4365" fmla="*/ 9140528 w 12192000"/>
                <a:gd name="connsiteY38-4366" fmla="*/ 1184256 h 2945610"/>
                <a:gd name="connsiteX39-4367" fmla="*/ 8139115 w 12192000"/>
                <a:gd name="connsiteY39-4368" fmla="*/ 1765077 h 2945610"/>
                <a:gd name="connsiteX40-4369" fmla="*/ 8139115 w 12192000"/>
                <a:gd name="connsiteY40-4370" fmla="*/ 1769201 h 2945610"/>
                <a:gd name="connsiteX41-4371" fmla="*/ 8135560 w 12192000"/>
                <a:gd name="connsiteY41-4372" fmla="*/ 1767139 h 2945610"/>
                <a:gd name="connsiteX42-4373" fmla="*/ 8135527 w 12192000"/>
                <a:gd name="connsiteY42-4374" fmla="*/ 1767158 h 2945610"/>
                <a:gd name="connsiteX43-4375" fmla="*/ 8135527 w 12192000"/>
                <a:gd name="connsiteY43-4376" fmla="*/ 1767120 h 2945610"/>
                <a:gd name="connsiteX44-4377" fmla="*/ 8127487 w 12192000"/>
                <a:gd name="connsiteY44-4378" fmla="*/ 1762457 h 2945610"/>
                <a:gd name="connsiteX45-4379" fmla="*/ 7119284 w 12192000"/>
                <a:gd name="connsiteY45-4380" fmla="*/ 2347214 h 2945610"/>
                <a:gd name="connsiteX46-4381" fmla="*/ 7119284 w 12192000"/>
                <a:gd name="connsiteY46-4382" fmla="*/ 2355323 h 2945610"/>
                <a:gd name="connsiteX47-4383" fmla="*/ 7113383 w 12192000"/>
                <a:gd name="connsiteY47-4384" fmla="*/ 2351900 h 2945610"/>
                <a:gd name="connsiteX48-4385" fmla="*/ 6103727 w 12192000"/>
                <a:gd name="connsiteY48-4386" fmla="*/ 2937501 h 2945610"/>
                <a:gd name="connsiteX49-4387" fmla="*/ 6103727 w 12192000"/>
                <a:gd name="connsiteY49-4388" fmla="*/ 2945610 h 2945610"/>
                <a:gd name="connsiteX50-4389" fmla="*/ 5087399 w 12192000"/>
                <a:gd name="connsiteY50-4390" fmla="*/ 2356139 h 2945610"/>
                <a:gd name="connsiteX51-4391" fmla="*/ 5085013 w 12192000"/>
                <a:gd name="connsiteY51-4392" fmla="*/ 2357523 h 2945610"/>
                <a:gd name="connsiteX52-4393" fmla="*/ 5084646 w 12192000"/>
                <a:gd name="connsiteY52-4394" fmla="*/ 2361463 h 2945610"/>
                <a:gd name="connsiteX53-4395" fmla="*/ 4071766 w 12192000"/>
                <a:gd name="connsiteY53-4396" fmla="*/ 1773990 h 2945610"/>
                <a:gd name="connsiteX54-4397" fmla="*/ 4071766 w 12192000"/>
                <a:gd name="connsiteY54-4398" fmla="*/ 1774966 h 2945610"/>
                <a:gd name="connsiteX55-4399" fmla="*/ 3054863 w 12192000"/>
                <a:gd name="connsiteY55-4400" fmla="*/ 1185161 h 2945610"/>
                <a:gd name="connsiteX56-4401" fmla="*/ 3053896 w 12192000"/>
                <a:gd name="connsiteY56-4402" fmla="*/ 1185722 h 2945610"/>
                <a:gd name="connsiteX57-4403" fmla="*/ 3053896 w 12192000"/>
                <a:gd name="connsiteY57-4404" fmla="*/ 1184600 h 2945610"/>
                <a:gd name="connsiteX58-4405" fmla="*/ 3053896 w 12192000"/>
                <a:gd name="connsiteY58-4406" fmla="*/ 1184598 h 2945610"/>
                <a:gd name="connsiteX59-4407" fmla="*/ 3051900 w 12192000"/>
                <a:gd name="connsiteY59-4408" fmla="*/ 1183441 h 2945610"/>
                <a:gd name="connsiteX60-4409" fmla="*/ 2038189 w 12192000"/>
                <a:gd name="connsiteY60-4410" fmla="*/ 1771394 h 2945610"/>
                <a:gd name="connsiteX61-4411" fmla="*/ 2037962 w 12192000"/>
                <a:gd name="connsiteY61-4412" fmla="*/ 1774966 h 2945610"/>
                <a:gd name="connsiteX62-4413" fmla="*/ 1021058 w 12192000"/>
                <a:gd name="connsiteY62-4414" fmla="*/ 1185161 h 2945610"/>
                <a:gd name="connsiteX63-4415" fmla="*/ 1020091 w 12192000"/>
                <a:gd name="connsiteY63-4416" fmla="*/ 1185722 h 2945610"/>
                <a:gd name="connsiteX64-4417" fmla="*/ 1017871 w 12192000"/>
                <a:gd name="connsiteY64-4418" fmla="*/ 1774966 h 2945610"/>
                <a:gd name="connsiteX65-4419" fmla="*/ 967 w 12192000"/>
                <a:gd name="connsiteY65-4420" fmla="*/ 1185161 h 2945610"/>
                <a:gd name="connsiteX66-4421" fmla="*/ 0 w 12192000"/>
                <a:gd name="connsiteY66-4422" fmla="*/ 1185722 h 2945610"/>
                <a:gd name="connsiteX67-4423" fmla="*/ 0 w 12192000"/>
                <a:gd name="connsiteY67-4424" fmla="*/ 4990 h 2945610"/>
                <a:gd name="connsiteX68-4425" fmla="*/ 22515 w 12192000"/>
                <a:gd name="connsiteY68-4426" fmla="*/ 18049 h 2945610"/>
                <a:gd name="connsiteX69-4427" fmla="*/ 1017871 w 12192000"/>
                <a:gd name="connsiteY69-4428" fmla="*/ 18049 h 2945610"/>
                <a:gd name="connsiteX70-4429" fmla="*/ 2037961 w 12192000"/>
                <a:gd name="connsiteY70-4430" fmla="*/ 18049 h 2945610"/>
                <a:gd name="connsiteX71-4431" fmla="*/ 2037963 w 12192000"/>
                <a:gd name="connsiteY71-4432" fmla="*/ 18048 h 2945610"/>
                <a:gd name="connsiteX72-4433" fmla="*/ 3033319 w 12192000"/>
                <a:gd name="connsiteY72-4434" fmla="*/ 18048 h 2945610"/>
                <a:gd name="connsiteX73-4435" fmla="*/ 4071766 w 12192000"/>
                <a:gd name="connsiteY73-4436" fmla="*/ 18049 h 2945610"/>
                <a:gd name="connsiteX74-4437" fmla="*/ 4071768 w 12192000"/>
                <a:gd name="connsiteY74-4438" fmla="*/ 18048 h 2945610"/>
                <a:gd name="connsiteX75-4439" fmla="*/ 5067121 w 12192000"/>
                <a:gd name="connsiteY75-4440" fmla="*/ 18048 h 2945610"/>
                <a:gd name="connsiteX76-4441" fmla="*/ 5085013 w 12192000"/>
                <a:gd name="connsiteY76-4442" fmla="*/ 7671 h 2945610"/>
                <a:gd name="connsiteX77-4443" fmla="*/ 5085013 w 12192000"/>
                <a:gd name="connsiteY77-4444" fmla="*/ 4989 h 2945610"/>
                <a:gd name="connsiteX78-4445" fmla="*/ 5087325 w 12192000"/>
                <a:gd name="connsiteY78-4446" fmla="*/ 6330 h 2945610"/>
                <a:gd name="connsiteX79-4447" fmla="*/ 5089635 w 12192000"/>
                <a:gd name="connsiteY79-4448" fmla="*/ 4990 h 2945610"/>
                <a:gd name="connsiteX80-4449" fmla="*/ 5089635 w 12192000"/>
                <a:gd name="connsiteY80-4450" fmla="*/ 7670 h 2945610"/>
                <a:gd name="connsiteX81-4451" fmla="*/ 5107529 w 12192000"/>
                <a:gd name="connsiteY81-4452" fmla="*/ 18048 h 2945610"/>
                <a:gd name="connsiteX82-4453" fmla="*/ 6102885 w 12192000"/>
                <a:gd name="connsiteY82-4454" fmla="*/ 18048 h 2945610"/>
                <a:gd name="connsiteX83-4455" fmla="*/ 6102885 w 12192000"/>
                <a:gd name="connsiteY83-4456" fmla="*/ 18049 h 2945610"/>
                <a:gd name="connsiteX84-4457" fmla="*/ 7088165 w 12192000"/>
                <a:gd name="connsiteY84-4458" fmla="*/ 18049 h 2945610"/>
                <a:gd name="connsiteX85-4459" fmla="*/ 7119284 w 12192000"/>
                <a:gd name="connsiteY85-4460" fmla="*/ 0 h 2945610"/>
                <a:gd name="connsiteX0-4461" fmla="*/ 4071994 w 12192000"/>
                <a:gd name="connsiteY0-4462" fmla="*/ 1768071 h 2945610"/>
                <a:gd name="connsiteX1-4463" fmla="*/ 4071766 w 12192000"/>
                <a:gd name="connsiteY1-4464" fmla="*/ 1768203 h 2945610"/>
                <a:gd name="connsiteX2-4465" fmla="*/ 4071994 w 12192000"/>
                <a:gd name="connsiteY2-4466" fmla="*/ 1768071 h 2945610"/>
                <a:gd name="connsiteX3-4467" fmla="*/ 7088165 w 12192000"/>
                <a:gd name="connsiteY3-4468" fmla="*/ 18049 h 2945610"/>
                <a:gd name="connsiteX4-4469" fmla="*/ 7119284 w 12192000"/>
                <a:gd name="connsiteY4-4470" fmla="*/ 10263 h 2945610"/>
                <a:gd name="connsiteX5-4471" fmla="*/ 7132707 w 12192000"/>
                <a:gd name="connsiteY5-4472" fmla="*/ 18048 h 2945610"/>
                <a:gd name="connsiteX6-4473" fmla="*/ 8131064 w 12192000"/>
                <a:gd name="connsiteY6-4474" fmla="*/ 18048 h 2945610"/>
                <a:gd name="connsiteX7-4475" fmla="*/ 8131064 w 12192000"/>
                <a:gd name="connsiteY7-4476" fmla="*/ 287339 h 2945610"/>
                <a:gd name="connsiteX8-4477" fmla="*/ 8135528 w 12192000"/>
                <a:gd name="connsiteY8-4478" fmla="*/ 287339 h 2945610"/>
                <a:gd name="connsiteX9-4479" fmla="*/ 8135528 w 12192000"/>
                <a:gd name="connsiteY9-4480" fmla="*/ 18048 h 2945610"/>
                <a:gd name="connsiteX10-4481" fmla="*/ 9122282 w 12192000"/>
                <a:gd name="connsiteY10-4482" fmla="*/ 18048 h 2945610"/>
                <a:gd name="connsiteX11-4483" fmla="*/ 9140528 w 12192000"/>
                <a:gd name="connsiteY11-4484" fmla="*/ 7464 h 2945610"/>
                <a:gd name="connsiteX12-4485" fmla="*/ 9140528 w 12192000"/>
                <a:gd name="connsiteY12-4486" fmla="*/ 6729 h 2945610"/>
                <a:gd name="connsiteX13-4487" fmla="*/ 9141162 w 12192000"/>
                <a:gd name="connsiteY13-4488" fmla="*/ 7097 h 2945610"/>
                <a:gd name="connsiteX14-4489" fmla="*/ 9153398 w 12192000"/>
                <a:gd name="connsiteY14-4490" fmla="*/ 0 h 2945610"/>
                <a:gd name="connsiteX15-4491" fmla="*/ 9153398 w 12192000"/>
                <a:gd name="connsiteY15-4492" fmla="*/ 14193 h 2945610"/>
                <a:gd name="connsiteX16-4493" fmla="*/ 9160044 w 12192000"/>
                <a:gd name="connsiteY16-4494" fmla="*/ 18048 h 2945610"/>
                <a:gd name="connsiteX17-4495" fmla="*/ 10158400 w 12192000"/>
                <a:gd name="connsiteY17-4496" fmla="*/ 18048 h 2945610"/>
                <a:gd name="connsiteX18-4497" fmla="*/ 10158400 w 12192000"/>
                <a:gd name="connsiteY18-4498" fmla="*/ 287339 h 2945610"/>
                <a:gd name="connsiteX19-4499" fmla="*/ 10162864 w 12192000"/>
                <a:gd name="connsiteY19-4500" fmla="*/ 287339 h 2945610"/>
                <a:gd name="connsiteX20-4501" fmla="*/ 10162864 w 12192000"/>
                <a:gd name="connsiteY20-4502" fmla="*/ 18048 h 2945610"/>
                <a:gd name="connsiteX21-4503" fmla="*/ 11149618 w 12192000"/>
                <a:gd name="connsiteY21-4504" fmla="*/ 18048 h 2945610"/>
                <a:gd name="connsiteX22-4505" fmla="*/ 11180734 w 12192000"/>
                <a:gd name="connsiteY22-4506" fmla="*/ 0 h 2945610"/>
                <a:gd name="connsiteX23-4507" fmla="*/ 11180734 w 12192000"/>
                <a:gd name="connsiteY23-4508" fmla="*/ 18048 h 2945610"/>
                <a:gd name="connsiteX24-4509" fmla="*/ 12160884 w 12192000"/>
                <a:gd name="connsiteY24-4510" fmla="*/ 18048 h 2945610"/>
                <a:gd name="connsiteX25-4511" fmla="*/ 12192000 w 12192000"/>
                <a:gd name="connsiteY25-4512" fmla="*/ 0 h 2945610"/>
                <a:gd name="connsiteX26-4513" fmla="*/ 12192000 w 12192000"/>
                <a:gd name="connsiteY26-4514" fmla="*/ 1176792 h 2945610"/>
                <a:gd name="connsiteX27-4515" fmla="*/ 12192000 w 12192000"/>
                <a:gd name="connsiteY27-4516" fmla="*/ 1180732 h 2945610"/>
                <a:gd name="connsiteX28-4517" fmla="*/ 12188602 w 12192000"/>
                <a:gd name="connsiteY28-4518" fmla="*/ 1178762 h 2945610"/>
                <a:gd name="connsiteX29-4519" fmla="*/ 11174128 w 12192000"/>
                <a:gd name="connsiteY29-4520" fmla="*/ 1767158 h 2945610"/>
                <a:gd name="connsiteX30-4521" fmla="*/ 11174128 w 12192000"/>
                <a:gd name="connsiteY30-4522" fmla="*/ 1180624 h 2945610"/>
                <a:gd name="connsiteX31-4523" fmla="*/ 10166452 w 12192000"/>
                <a:gd name="connsiteY31-4524" fmla="*/ 1765077 h 2945610"/>
                <a:gd name="connsiteX32-4525" fmla="*/ 10166452 w 12192000"/>
                <a:gd name="connsiteY32-4526" fmla="*/ 1769201 h 2945610"/>
                <a:gd name="connsiteX33-4527" fmla="*/ 10162896 w 12192000"/>
                <a:gd name="connsiteY33-4528" fmla="*/ 1767139 h 2945610"/>
                <a:gd name="connsiteX34-4529" fmla="*/ 10162864 w 12192000"/>
                <a:gd name="connsiteY34-4530" fmla="*/ 1767158 h 2945610"/>
                <a:gd name="connsiteX35-4531" fmla="*/ 10162864 w 12192000"/>
                <a:gd name="connsiteY35-4532" fmla="*/ 1767120 h 2945610"/>
                <a:gd name="connsiteX36-4533" fmla="*/ 9151990 w 12192000"/>
                <a:gd name="connsiteY36-4534" fmla="*/ 1180813 h 2945610"/>
                <a:gd name="connsiteX37-4535" fmla="*/ 9140528 w 12192000"/>
                <a:gd name="connsiteY37-4536" fmla="*/ 1187461 h 2945610"/>
                <a:gd name="connsiteX38-4537" fmla="*/ 9140528 w 12192000"/>
                <a:gd name="connsiteY38-4538" fmla="*/ 1184256 h 2945610"/>
                <a:gd name="connsiteX39-4539" fmla="*/ 8139115 w 12192000"/>
                <a:gd name="connsiteY39-4540" fmla="*/ 1765077 h 2945610"/>
                <a:gd name="connsiteX40-4541" fmla="*/ 8139115 w 12192000"/>
                <a:gd name="connsiteY40-4542" fmla="*/ 1769201 h 2945610"/>
                <a:gd name="connsiteX41-4543" fmla="*/ 8135560 w 12192000"/>
                <a:gd name="connsiteY41-4544" fmla="*/ 1767139 h 2945610"/>
                <a:gd name="connsiteX42-4545" fmla="*/ 8135527 w 12192000"/>
                <a:gd name="connsiteY42-4546" fmla="*/ 1767158 h 2945610"/>
                <a:gd name="connsiteX43-4547" fmla="*/ 8135527 w 12192000"/>
                <a:gd name="connsiteY43-4548" fmla="*/ 1767120 h 2945610"/>
                <a:gd name="connsiteX44-4549" fmla="*/ 8127487 w 12192000"/>
                <a:gd name="connsiteY44-4550" fmla="*/ 1762457 h 2945610"/>
                <a:gd name="connsiteX45-4551" fmla="*/ 7119284 w 12192000"/>
                <a:gd name="connsiteY45-4552" fmla="*/ 2347214 h 2945610"/>
                <a:gd name="connsiteX46-4553" fmla="*/ 7119284 w 12192000"/>
                <a:gd name="connsiteY46-4554" fmla="*/ 2355323 h 2945610"/>
                <a:gd name="connsiteX47-4555" fmla="*/ 7113383 w 12192000"/>
                <a:gd name="connsiteY47-4556" fmla="*/ 2351900 h 2945610"/>
                <a:gd name="connsiteX48-4557" fmla="*/ 6103727 w 12192000"/>
                <a:gd name="connsiteY48-4558" fmla="*/ 2937501 h 2945610"/>
                <a:gd name="connsiteX49-4559" fmla="*/ 6103727 w 12192000"/>
                <a:gd name="connsiteY49-4560" fmla="*/ 2945610 h 2945610"/>
                <a:gd name="connsiteX50-4561" fmla="*/ 5087399 w 12192000"/>
                <a:gd name="connsiteY50-4562" fmla="*/ 2356139 h 2945610"/>
                <a:gd name="connsiteX51-4563" fmla="*/ 5085013 w 12192000"/>
                <a:gd name="connsiteY51-4564" fmla="*/ 2357523 h 2945610"/>
                <a:gd name="connsiteX52-4565" fmla="*/ 5084646 w 12192000"/>
                <a:gd name="connsiteY52-4566" fmla="*/ 2361463 h 2945610"/>
                <a:gd name="connsiteX53-4567" fmla="*/ 4071766 w 12192000"/>
                <a:gd name="connsiteY53-4568" fmla="*/ 1773990 h 2945610"/>
                <a:gd name="connsiteX54-4569" fmla="*/ 4071766 w 12192000"/>
                <a:gd name="connsiteY54-4570" fmla="*/ 1774966 h 2945610"/>
                <a:gd name="connsiteX55-4571" fmla="*/ 3054863 w 12192000"/>
                <a:gd name="connsiteY55-4572" fmla="*/ 1185161 h 2945610"/>
                <a:gd name="connsiteX56-4573" fmla="*/ 3053896 w 12192000"/>
                <a:gd name="connsiteY56-4574" fmla="*/ 1185722 h 2945610"/>
                <a:gd name="connsiteX57-4575" fmla="*/ 3053896 w 12192000"/>
                <a:gd name="connsiteY57-4576" fmla="*/ 1184600 h 2945610"/>
                <a:gd name="connsiteX58-4577" fmla="*/ 3053896 w 12192000"/>
                <a:gd name="connsiteY58-4578" fmla="*/ 1184598 h 2945610"/>
                <a:gd name="connsiteX59-4579" fmla="*/ 3051900 w 12192000"/>
                <a:gd name="connsiteY59-4580" fmla="*/ 1183441 h 2945610"/>
                <a:gd name="connsiteX60-4581" fmla="*/ 2038189 w 12192000"/>
                <a:gd name="connsiteY60-4582" fmla="*/ 1771394 h 2945610"/>
                <a:gd name="connsiteX61-4583" fmla="*/ 2037962 w 12192000"/>
                <a:gd name="connsiteY61-4584" fmla="*/ 1774966 h 2945610"/>
                <a:gd name="connsiteX62-4585" fmla="*/ 1021058 w 12192000"/>
                <a:gd name="connsiteY62-4586" fmla="*/ 1185161 h 2945610"/>
                <a:gd name="connsiteX63-4587" fmla="*/ 1020091 w 12192000"/>
                <a:gd name="connsiteY63-4588" fmla="*/ 1185722 h 2945610"/>
                <a:gd name="connsiteX64-4589" fmla="*/ 1017871 w 12192000"/>
                <a:gd name="connsiteY64-4590" fmla="*/ 1774966 h 2945610"/>
                <a:gd name="connsiteX65-4591" fmla="*/ 967 w 12192000"/>
                <a:gd name="connsiteY65-4592" fmla="*/ 1185161 h 2945610"/>
                <a:gd name="connsiteX66-4593" fmla="*/ 0 w 12192000"/>
                <a:gd name="connsiteY66-4594" fmla="*/ 1185722 h 2945610"/>
                <a:gd name="connsiteX67-4595" fmla="*/ 0 w 12192000"/>
                <a:gd name="connsiteY67-4596" fmla="*/ 4990 h 2945610"/>
                <a:gd name="connsiteX68-4597" fmla="*/ 22515 w 12192000"/>
                <a:gd name="connsiteY68-4598" fmla="*/ 18049 h 2945610"/>
                <a:gd name="connsiteX69-4599" fmla="*/ 1017871 w 12192000"/>
                <a:gd name="connsiteY69-4600" fmla="*/ 18049 h 2945610"/>
                <a:gd name="connsiteX70-4601" fmla="*/ 2037961 w 12192000"/>
                <a:gd name="connsiteY70-4602" fmla="*/ 18049 h 2945610"/>
                <a:gd name="connsiteX71-4603" fmla="*/ 2037963 w 12192000"/>
                <a:gd name="connsiteY71-4604" fmla="*/ 18048 h 2945610"/>
                <a:gd name="connsiteX72-4605" fmla="*/ 3033319 w 12192000"/>
                <a:gd name="connsiteY72-4606" fmla="*/ 18048 h 2945610"/>
                <a:gd name="connsiteX73-4607" fmla="*/ 4071766 w 12192000"/>
                <a:gd name="connsiteY73-4608" fmla="*/ 18049 h 2945610"/>
                <a:gd name="connsiteX74-4609" fmla="*/ 4071768 w 12192000"/>
                <a:gd name="connsiteY74-4610" fmla="*/ 18048 h 2945610"/>
                <a:gd name="connsiteX75-4611" fmla="*/ 5067121 w 12192000"/>
                <a:gd name="connsiteY75-4612" fmla="*/ 18048 h 2945610"/>
                <a:gd name="connsiteX76-4613" fmla="*/ 5085013 w 12192000"/>
                <a:gd name="connsiteY76-4614" fmla="*/ 7671 h 2945610"/>
                <a:gd name="connsiteX77-4615" fmla="*/ 5085013 w 12192000"/>
                <a:gd name="connsiteY77-4616" fmla="*/ 4989 h 2945610"/>
                <a:gd name="connsiteX78-4617" fmla="*/ 5087325 w 12192000"/>
                <a:gd name="connsiteY78-4618" fmla="*/ 6330 h 2945610"/>
                <a:gd name="connsiteX79-4619" fmla="*/ 5089635 w 12192000"/>
                <a:gd name="connsiteY79-4620" fmla="*/ 4990 h 2945610"/>
                <a:gd name="connsiteX80-4621" fmla="*/ 5089635 w 12192000"/>
                <a:gd name="connsiteY80-4622" fmla="*/ 7670 h 2945610"/>
                <a:gd name="connsiteX81-4623" fmla="*/ 5107529 w 12192000"/>
                <a:gd name="connsiteY81-4624" fmla="*/ 18048 h 2945610"/>
                <a:gd name="connsiteX82-4625" fmla="*/ 6102885 w 12192000"/>
                <a:gd name="connsiteY82-4626" fmla="*/ 18048 h 2945610"/>
                <a:gd name="connsiteX83-4627" fmla="*/ 6102885 w 12192000"/>
                <a:gd name="connsiteY83-4628" fmla="*/ 18049 h 2945610"/>
                <a:gd name="connsiteX84-4629" fmla="*/ 7088165 w 12192000"/>
                <a:gd name="connsiteY84-4630" fmla="*/ 18049 h 2945610"/>
                <a:gd name="connsiteX0-4631" fmla="*/ 4071994 w 12192000"/>
                <a:gd name="connsiteY0-4632" fmla="*/ 1768071 h 2945610"/>
                <a:gd name="connsiteX1-4633" fmla="*/ 4071766 w 12192000"/>
                <a:gd name="connsiteY1-4634" fmla="*/ 1768203 h 2945610"/>
                <a:gd name="connsiteX2-4635" fmla="*/ 4071994 w 12192000"/>
                <a:gd name="connsiteY2-4636" fmla="*/ 1768071 h 2945610"/>
                <a:gd name="connsiteX3-4637" fmla="*/ 6102885 w 12192000"/>
                <a:gd name="connsiteY3-4638" fmla="*/ 18049 h 2945610"/>
                <a:gd name="connsiteX4-4639" fmla="*/ 7119284 w 12192000"/>
                <a:gd name="connsiteY4-4640" fmla="*/ 10263 h 2945610"/>
                <a:gd name="connsiteX5-4641" fmla="*/ 7132707 w 12192000"/>
                <a:gd name="connsiteY5-4642" fmla="*/ 18048 h 2945610"/>
                <a:gd name="connsiteX6-4643" fmla="*/ 8131064 w 12192000"/>
                <a:gd name="connsiteY6-4644" fmla="*/ 18048 h 2945610"/>
                <a:gd name="connsiteX7-4645" fmla="*/ 8131064 w 12192000"/>
                <a:gd name="connsiteY7-4646" fmla="*/ 287339 h 2945610"/>
                <a:gd name="connsiteX8-4647" fmla="*/ 8135528 w 12192000"/>
                <a:gd name="connsiteY8-4648" fmla="*/ 287339 h 2945610"/>
                <a:gd name="connsiteX9-4649" fmla="*/ 8135528 w 12192000"/>
                <a:gd name="connsiteY9-4650" fmla="*/ 18048 h 2945610"/>
                <a:gd name="connsiteX10-4651" fmla="*/ 9122282 w 12192000"/>
                <a:gd name="connsiteY10-4652" fmla="*/ 18048 h 2945610"/>
                <a:gd name="connsiteX11-4653" fmla="*/ 9140528 w 12192000"/>
                <a:gd name="connsiteY11-4654" fmla="*/ 7464 h 2945610"/>
                <a:gd name="connsiteX12-4655" fmla="*/ 9140528 w 12192000"/>
                <a:gd name="connsiteY12-4656" fmla="*/ 6729 h 2945610"/>
                <a:gd name="connsiteX13-4657" fmla="*/ 9141162 w 12192000"/>
                <a:gd name="connsiteY13-4658" fmla="*/ 7097 h 2945610"/>
                <a:gd name="connsiteX14-4659" fmla="*/ 9153398 w 12192000"/>
                <a:gd name="connsiteY14-4660" fmla="*/ 0 h 2945610"/>
                <a:gd name="connsiteX15-4661" fmla="*/ 9153398 w 12192000"/>
                <a:gd name="connsiteY15-4662" fmla="*/ 14193 h 2945610"/>
                <a:gd name="connsiteX16-4663" fmla="*/ 9160044 w 12192000"/>
                <a:gd name="connsiteY16-4664" fmla="*/ 18048 h 2945610"/>
                <a:gd name="connsiteX17-4665" fmla="*/ 10158400 w 12192000"/>
                <a:gd name="connsiteY17-4666" fmla="*/ 18048 h 2945610"/>
                <a:gd name="connsiteX18-4667" fmla="*/ 10158400 w 12192000"/>
                <a:gd name="connsiteY18-4668" fmla="*/ 287339 h 2945610"/>
                <a:gd name="connsiteX19-4669" fmla="*/ 10162864 w 12192000"/>
                <a:gd name="connsiteY19-4670" fmla="*/ 287339 h 2945610"/>
                <a:gd name="connsiteX20-4671" fmla="*/ 10162864 w 12192000"/>
                <a:gd name="connsiteY20-4672" fmla="*/ 18048 h 2945610"/>
                <a:gd name="connsiteX21-4673" fmla="*/ 11149618 w 12192000"/>
                <a:gd name="connsiteY21-4674" fmla="*/ 18048 h 2945610"/>
                <a:gd name="connsiteX22-4675" fmla="*/ 11180734 w 12192000"/>
                <a:gd name="connsiteY22-4676" fmla="*/ 0 h 2945610"/>
                <a:gd name="connsiteX23-4677" fmla="*/ 11180734 w 12192000"/>
                <a:gd name="connsiteY23-4678" fmla="*/ 18048 h 2945610"/>
                <a:gd name="connsiteX24-4679" fmla="*/ 12160884 w 12192000"/>
                <a:gd name="connsiteY24-4680" fmla="*/ 18048 h 2945610"/>
                <a:gd name="connsiteX25-4681" fmla="*/ 12192000 w 12192000"/>
                <a:gd name="connsiteY25-4682" fmla="*/ 0 h 2945610"/>
                <a:gd name="connsiteX26-4683" fmla="*/ 12192000 w 12192000"/>
                <a:gd name="connsiteY26-4684" fmla="*/ 1176792 h 2945610"/>
                <a:gd name="connsiteX27-4685" fmla="*/ 12192000 w 12192000"/>
                <a:gd name="connsiteY27-4686" fmla="*/ 1180732 h 2945610"/>
                <a:gd name="connsiteX28-4687" fmla="*/ 12188602 w 12192000"/>
                <a:gd name="connsiteY28-4688" fmla="*/ 1178762 h 2945610"/>
                <a:gd name="connsiteX29-4689" fmla="*/ 11174128 w 12192000"/>
                <a:gd name="connsiteY29-4690" fmla="*/ 1767158 h 2945610"/>
                <a:gd name="connsiteX30-4691" fmla="*/ 11174128 w 12192000"/>
                <a:gd name="connsiteY30-4692" fmla="*/ 1180624 h 2945610"/>
                <a:gd name="connsiteX31-4693" fmla="*/ 10166452 w 12192000"/>
                <a:gd name="connsiteY31-4694" fmla="*/ 1765077 h 2945610"/>
                <a:gd name="connsiteX32-4695" fmla="*/ 10166452 w 12192000"/>
                <a:gd name="connsiteY32-4696" fmla="*/ 1769201 h 2945610"/>
                <a:gd name="connsiteX33-4697" fmla="*/ 10162896 w 12192000"/>
                <a:gd name="connsiteY33-4698" fmla="*/ 1767139 h 2945610"/>
                <a:gd name="connsiteX34-4699" fmla="*/ 10162864 w 12192000"/>
                <a:gd name="connsiteY34-4700" fmla="*/ 1767158 h 2945610"/>
                <a:gd name="connsiteX35-4701" fmla="*/ 10162864 w 12192000"/>
                <a:gd name="connsiteY35-4702" fmla="*/ 1767120 h 2945610"/>
                <a:gd name="connsiteX36-4703" fmla="*/ 9151990 w 12192000"/>
                <a:gd name="connsiteY36-4704" fmla="*/ 1180813 h 2945610"/>
                <a:gd name="connsiteX37-4705" fmla="*/ 9140528 w 12192000"/>
                <a:gd name="connsiteY37-4706" fmla="*/ 1187461 h 2945610"/>
                <a:gd name="connsiteX38-4707" fmla="*/ 9140528 w 12192000"/>
                <a:gd name="connsiteY38-4708" fmla="*/ 1184256 h 2945610"/>
                <a:gd name="connsiteX39-4709" fmla="*/ 8139115 w 12192000"/>
                <a:gd name="connsiteY39-4710" fmla="*/ 1765077 h 2945610"/>
                <a:gd name="connsiteX40-4711" fmla="*/ 8139115 w 12192000"/>
                <a:gd name="connsiteY40-4712" fmla="*/ 1769201 h 2945610"/>
                <a:gd name="connsiteX41-4713" fmla="*/ 8135560 w 12192000"/>
                <a:gd name="connsiteY41-4714" fmla="*/ 1767139 h 2945610"/>
                <a:gd name="connsiteX42-4715" fmla="*/ 8135527 w 12192000"/>
                <a:gd name="connsiteY42-4716" fmla="*/ 1767158 h 2945610"/>
                <a:gd name="connsiteX43-4717" fmla="*/ 8135527 w 12192000"/>
                <a:gd name="connsiteY43-4718" fmla="*/ 1767120 h 2945610"/>
                <a:gd name="connsiteX44-4719" fmla="*/ 8127487 w 12192000"/>
                <a:gd name="connsiteY44-4720" fmla="*/ 1762457 h 2945610"/>
                <a:gd name="connsiteX45-4721" fmla="*/ 7119284 w 12192000"/>
                <a:gd name="connsiteY45-4722" fmla="*/ 2347214 h 2945610"/>
                <a:gd name="connsiteX46-4723" fmla="*/ 7119284 w 12192000"/>
                <a:gd name="connsiteY46-4724" fmla="*/ 2355323 h 2945610"/>
                <a:gd name="connsiteX47-4725" fmla="*/ 7113383 w 12192000"/>
                <a:gd name="connsiteY47-4726" fmla="*/ 2351900 h 2945610"/>
                <a:gd name="connsiteX48-4727" fmla="*/ 6103727 w 12192000"/>
                <a:gd name="connsiteY48-4728" fmla="*/ 2937501 h 2945610"/>
                <a:gd name="connsiteX49-4729" fmla="*/ 6103727 w 12192000"/>
                <a:gd name="connsiteY49-4730" fmla="*/ 2945610 h 2945610"/>
                <a:gd name="connsiteX50-4731" fmla="*/ 5087399 w 12192000"/>
                <a:gd name="connsiteY50-4732" fmla="*/ 2356139 h 2945610"/>
                <a:gd name="connsiteX51-4733" fmla="*/ 5085013 w 12192000"/>
                <a:gd name="connsiteY51-4734" fmla="*/ 2357523 h 2945610"/>
                <a:gd name="connsiteX52-4735" fmla="*/ 5084646 w 12192000"/>
                <a:gd name="connsiteY52-4736" fmla="*/ 2361463 h 2945610"/>
                <a:gd name="connsiteX53-4737" fmla="*/ 4071766 w 12192000"/>
                <a:gd name="connsiteY53-4738" fmla="*/ 1773990 h 2945610"/>
                <a:gd name="connsiteX54-4739" fmla="*/ 4071766 w 12192000"/>
                <a:gd name="connsiteY54-4740" fmla="*/ 1774966 h 2945610"/>
                <a:gd name="connsiteX55-4741" fmla="*/ 3054863 w 12192000"/>
                <a:gd name="connsiteY55-4742" fmla="*/ 1185161 h 2945610"/>
                <a:gd name="connsiteX56-4743" fmla="*/ 3053896 w 12192000"/>
                <a:gd name="connsiteY56-4744" fmla="*/ 1185722 h 2945610"/>
                <a:gd name="connsiteX57-4745" fmla="*/ 3053896 w 12192000"/>
                <a:gd name="connsiteY57-4746" fmla="*/ 1184600 h 2945610"/>
                <a:gd name="connsiteX58-4747" fmla="*/ 3053896 w 12192000"/>
                <a:gd name="connsiteY58-4748" fmla="*/ 1184598 h 2945610"/>
                <a:gd name="connsiteX59-4749" fmla="*/ 3051900 w 12192000"/>
                <a:gd name="connsiteY59-4750" fmla="*/ 1183441 h 2945610"/>
                <a:gd name="connsiteX60-4751" fmla="*/ 2038189 w 12192000"/>
                <a:gd name="connsiteY60-4752" fmla="*/ 1771394 h 2945610"/>
                <a:gd name="connsiteX61-4753" fmla="*/ 2037962 w 12192000"/>
                <a:gd name="connsiteY61-4754" fmla="*/ 1774966 h 2945610"/>
                <a:gd name="connsiteX62-4755" fmla="*/ 1021058 w 12192000"/>
                <a:gd name="connsiteY62-4756" fmla="*/ 1185161 h 2945610"/>
                <a:gd name="connsiteX63-4757" fmla="*/ 1020091 w 12192000"/>
                <a:gd name="connsiteY63-4758" fmla="*/ 1185722 h 2945610"/>
                <a:gd name="connsiteX64-4759" fmla="*/ 1017871 w 12192000"/>
                <a:gd name="connsiteY64-4760" fmla="*/ 1774966 h 2945610"/>
                <a:gd name="connsiteX65-4761" fmla="*/ 967 w 12192000"/>
                <a:gd name="connsiteY65-4762" fmla="*/ 1185161 h 2945610"/>
                <a:gd name="connsiteX66-4763" fmla="*/ 0 w 12192000"/>
                <a:gd name="connsiteY66-4764" fmla="*/ 1185722 h 2945610"/>
                <a:gd name="connsiteX67-4765" fmla="*/ 0 w 12192000"/>
                <a:gd name="connsiteY67-4766" fmla="*/ 4990 h 2945610"/>
                <a:gd name="connsiteX68-4767" fmla="*/ 22515 w 12192000"/>
                <a:gd name="connsiteY68-4768" fmla="*/ 18049 h 2945610"/>
                <a:gd name="connsiteX69-4769" fmla="*/ 1017871 w 12192000"/>
                <a:gd name="connsiteY69-4770" fmla="*/ 18049 h 2945610"/>
                <a:gd name="connsiteX70-4771" fmla="*/ 2037961 w 12192000"/>
                <a:gd name="connsiteY70-4772" fmla="*/ 18049 h 2945610"/>
                <a:gd name="connsiteX71-4773" fmla="*/ 2037963 w 12192000"/>
                <a:gd name="connsiteY71-4774" fmla="*/ 18048 h 2945610"/>
                <a:gd name="connsiteX72-4775" fmla="*/ 3033319 w 12192000"/>
                <a:gd name="connsiteY72-4776" fmla="*/ 18048 h 2945610"/>
                <a:gd name="connsiteX73-4777" fmla="*/ 4071766 w 12192000"/>
                <a:gd name="connsiteY73-4778" fmla="*/ 18049 h 2945610"/>
                <a:gd name="connsiteX74-4779" fmla="*/ 4071768 w 12192000"/>
                <a:gd name="connsiteY74-4780" fmla="*/ 18048 h 2945610"/>
                <a:gd name="connsiteX75-4781" fmla="*/ 5067121 w 12192000"/>
                <a:gd name="connsiteY75-4782" fmla="*/ 18048 h 2945610"/>
                <a:gd name="connsiteX76-4783" fmla="*/ 5085013 w 12192000"/>
                <a:gd name="connsiteY76-4784" fmla="*/ 7671 h 2945610"/>
                <a:gd name="connsiteX77-4785" fmla="*/ 5085013 w 12192000"/>
                <a:gd name="connsiteY77-4786" fmla="*/ 4989 h 2945610"/>
                <a:gd name="connsiteX78-4787" fmla="*/ 5087325 w 12192000"/>
                <a:gd name="connsiteY78-4788" fmla="*/ 6330 h 2945610"/>
                <a:gd name="connsiteX79-4789" fmla="*/ 5089635 w 12192000"/>
                <a:gd name="connsiteY79-4790" fmla="*/ 4990 h 2945610"/>
                <a:gd name="connsiteX80-4791" fmla="*/ 5089635 w 12192000"/>
                <a:gd name="connsiteY80-4792" fmla="*/ 7670 h 2945610"/>
                <a:gd name="connsiteX81-4793" fmla="*/ 5107529 w 12192000"/>
                <a:gd name="connsiteY81-4794" fmla="*/ 18048 h 2945610"/>
                <a:gd name="connsiteX82-4795" fmla="*/ 6102885 w 12192000"/>
                <a:gd name="connsiteY82-4796" fmla="*/ 18048 h 2945610"/>
                <a:gd name="connsiteX83-4797" fmla="*/ 6102885 w 12192000"/>
                <a:gd name="connsiteY83-4798" fmla="*/ 18049 h 2945610"/>
                <a:gd name="connsiteX0-4799" fmla="*/ 4071994 w 12192000"/>
                <a:gd name="connsiteY0-4800" fmla="*/ 1768071 h 2945610"/>
                <a:gd name="connsiteX1-4801" fmla="*/ 4071766 w 12192000"/>
                <a:gd name="connsiteY1-4802" fmla="*/ 1768203 h 2945610"/>
                <a:gd name="connsiteX2-4803" fmla="*/ 4071994 w 12192000"/>
                <a:gd name="connsiteY2-4804" fmla="*/ 1768071 h 2945610"/>
                <a:gd name="connsiteX3-4805" fmla="*/ 6102885 w 12192000"/>
                <a:gd name="connsiteY3-4806" fmla="*/ 18048 h 2945610"/>
                <a:gd name="connsiteX4-4807" fmla="*/ 7119284 w 12192000"/>
                <a:gd name="connsiteY4-4808" fmla="*/ 10263 h 2945610"/>
                <a:gd name="connsiteX5-4809" fmla="*/ 7132707 w 12192000"/>
                <a:gd name="connsiteY5-4810" fmla="*/ 18048 h 2945610"/>
                <a:gd name="connsiteX6-4811" fmla="*/ 8131064 w 12192000"/>
                <a:gd name="connsiteY6-4812" fmla="*/ 18048 h 2945610"/>
                <a:gd name="connsiteX7-4813" fmla="*/ 8131064 w 12192000"/>
                <a:gd name="connsiteY7-4814" fmla="*/ 287339 h 2945610"/>
                <a:gd name="connsiteX8-4815" fmla="*/ 8135528 w 12192000"/>
                <a:gd name="connsiteY8-4816" fmla="*/ 287339 h 2945610"/>
                <a:gd name="connsiteX9-4817" fmla="*/ 8135528 w 12192000"/>
                <a:gd name="connsiteY9-4818" fmla="*/ 18048 h 2945610"/>
                <a:gd name="connsiteX10-4819" fmla="*/ 9122282 w 12192000"/>
                <a:gd name="connsiteY10-4820" fmla="*/ 18048 h 2945610"/>
                <a:gd name="connsiteX11-4821" fmla="*/ 9140528 w 12192000"/>
                <a:gd name="connsiteY11-4822" fmla="*/ 7464 h 2945610"/>
                <a:gd name="connsiteX12-4823" fmla="*/ 9140528 w 12192000"/>
                <a:gd name="connsiteY12-4824" fmla="*/ 6729 h 2945610"/>
                <a:gd name="connsiteX13-4825" fmla="*/ 9141162 w 12192000"/>
                <a:gd name="connsiteY13-4826" fmla="*/ 7097 h 2945610"/>
                <a:gd name="connsiteX14-4827" fmla="*/ 9153398 w 12192000"/>
                <a:gd name="connsiteY14-4828" fmla="*/ 0 h 2945610"/>
                <a:gd name="connsiteX15-4829" fmla="*/ 9153398 w 12192000"/>
                <a:gd name="connsiteY15-4830" fmla="*/ 14193 h 2945610"/>
                <a:gd name="connsiteX16-4831" fmla="*/ 9160044 w 12192000"/>
                <a:gd name="connsiteY16-4832" fmla="*/ 18048 h 2945610"/>
                <a:gd name="connsiteX17-4833" fmla="*/ 10158400 w 12192000"/>
                <a:gd name="connsiteY17-4834" fmla="*/ 18048 h 2945610"/>
                <a:gd name="connsiteX18-4835" fmla="*/ 10158400 w 12192000"/>
                <a:gd name="connsiteY18-4836" fmla="*/ 287339 h 2945610"/>
                <a:gd name="connsiteX19-4837" fmla="*/ 10162864 w 12192000"/>
                <a:gd name="connsiteY19-4838" fmla="*/ 287339 h 2945610"/>
                <a:gd name="connsiteX20-4839" fmla="*/ 10162864 w 12192000"/>
                <a:gd name="connsiteY20-4840" fmla="*/ 18048 h 2945610"/>
                <a:gd name="connsiteX21-4841" fmla="*/ 11149618 w 12192000"/>
                <a:gd name="connsiteY21-4842" fmla="*/ 18048 h 2945610"/>
                <a:gd name="connsiteX22-4843" fmla="*/ 11180734 w 12192000"/>
                <a:gd name="connsiteY22-4844" fmla="*/ 0 h 2945610"/>
                <a:gd name="connsiteX23-4845" fmla="*/ 11180734 w 12192000"/>
                <a:gd name="connsiteY23-4846" fmla="*/ 18048 h 2945610"/>
                <a:gd name="connsiteX24-4847" fmla="*/ 12160884 w 12192000"/>
                <a:gd name="connsiteY24-4848" fmla="*/ 18048 h 2945610"/>
                <a:gd name="connsiteX25-4849" fmla="*/ 12192000 w 12192000"/>
                <a:gd name="connsiteY25-4850" fmla="*/ 0 h 2945610"/>
                <a:gd name="connsiteX26-4851" fmla="*/ 12192000 w 12192000"/>
                <a:gd name="connsiteY26-4852" fmla="*/ 1176792 h 2945610"/>
                <a:gd name="connsiteX27-4853" fmla="*/ 12192000 w 12192000"/>
                <a:gd name="connsiteY27-4854" fmla="*/ 1180732 h 2945610"/>
                <a:gd name="connsiteX28-4855" fmla="*/ 12188602 w 12192000"/>
                <a:gd name="connsiteY28-4856" fmla="*/ 1178762 h 2945610"/>
                <a:gd name="connsiteX29-4857" fmla="*/ 11174128 w 12192000"/>
                <a:gd name="connsiteY29-4858" fmla="*/ 1767158 h 2945610"/>
                <a:gd name="connsiteX30-4859" fmla="*/ 11174128 w 12192000"/>
                <a:gd name="connsiteY30-4860" fmla="*/ 1180624 h 2945610"/>
                <a:gd name="connsiteX31-4861" fmla="*/ 10166452 w 12192000"/>
                <a:gd name="connsiteY31-4862" fmla="*/ 1765077 h 2945610"/>
                <a:gd name="connsiteX32-4863" fmla="*/ 10166452 w 12192000"/>
                <a:gd name="connsiteY32-4864" fmla="*/ 1769201 h 2945610"/>
                <a:gd name="connsiteX33-4865" fmla="*/ 10162896 w 12192000"/>
                <a:gd name="connsiteY33-4866" fmla="*/ 1767139 h 2945610"/>
                <a:gd name="connsiteX34-4867" fmla="*/ 10162864 w 12192000"/>
                <a:gd name="connsiteY34-4868" fmla="*/ 1767158 h 2945610"/>
                <a:gd name="connsiteX35-4869" fmla="*/ 10162864 w 12192000"/>
                <a:gd name="connsiteY35-4870" fmla="*/ 1767120 h 2945610"/>
                <a:gd name="connsiteX36-4871" fmla="*/ 9151990 w 12192000"/>
                <a:gd name="connsiteY36-4872" fmla="*/ 1180813 h 2945610"/>
                <a:gd name="connsiteX37-4873" fmla="*/ 9140528 w 12192000"/>
                <a:gd name="connsiteY37-4874" fmla="*/ 1187461 h 2945610"/>
                <a:gd name="connsiteX38-4875" fmla="*/ 9140528 w 12192000"/>
                <a:gd name="connsiteY38-4876" fmla="*/ 1184256 h 2945610"/>
                <a:gd name="connsiteX39-4877" fmla="*/ 8139115 w 12192000"/>
                <a:gd name="connsiteY39-4878" fmla="*/ 1765077 h 2945610"/>
                <a:gd name="connsiteX40-4879" fmla="*/ 8139115 w 12192000"/>
                <a:gd name="connsiteY40-4880" fmla="*/ 1769201 h 2945610"/>
                <a:gd name="connsiteX41-4881" fmla="*/ 8135560 w 12192000"/>
                <a:gd name="connsiteY41-4882" fmla="*/ 1767139 h 2945610"/>
                <a:gd name="connsiteX42-4883" fmla="*/ 8135527 w 12192000"/>
                <a:gd name="connsiteY42-4884" fmla="*/ 1767158 h 2945610"/>
                <a:gd name="connsiteX43-4885" fmla="*/ 8135527 w 12192000"/>
                <a:gd name="connsiteY43-4886" fmla="*/ 1767120 h 2945610"/>
                <a:gd name="connsiteX44-4887" fmla="*/ 8127487 w 12192000"/>
                <a:gd name="connsiteY44-4888" fmla="*/ 1762457 h 2945610"/>
                <a:gd name="connsiteX45-4889" fmla="*/ 7119284 w 12192000"/>
                <a:gd name="connsiteY45-4890" fmla="*/ 2347214 h 2945610"/>
                <a:gd name="connsiteX46-4891" fmla="*/ 7119284 w 12192000"/>
                <a:gd name="connsiteY46-4892" fmla="*/ 2355323 h 2945610"/>
                <a:gd name="connsiteX47-4893" fmla="*/ 7113383 w 12192000"/>
                <a:gd name="connsiteY47-4894" fmla="*/ 2351900 h 2945610"/>
                <a:gd name="connsiteX48-4895" fmla="*/ 6103727 w 12192000"/>
                <a:gd name="connsiteY48-4896" fmla="*/ 2937501 h 2945610"/>
                <a:gd name="connsiteX49-4897" fmla="*/ 6103727 w 12192000"/>
                <a:gd name="connsiteY49-4898" fmla="*/ 2945610 h 2945610"/>
                <a:gd name="connsiteX50-4899" fmla="*/ 5087399 w 12192000"/>
                <a:gd name="connsiteY50-4900" fmla="*/ 2356139 h 2945610"/>
                <a:gd name="connsiteX51-4901" fmla="*/ 5085013 w 12192000"/>
                <a:gd name="connsiteY51-4902" fmla="*/ 2357523 h 2945610"/>
                <a:gd name="connsiteX52-4903" fmla="*/ 5084646 w 12192000"/>
                <a:gd name="connsiteY52-4904" fmla="*/ 2361463 h 2945610"/>
                <a:gd name="connsiteX53-4905" fmla="*/ 4071766 w 12192000"/>
                <a:gd name="connsiteY53-4906" fmla="*/ 1773990 h 2945610"/>
                <a:gd name="connsiteX54-4907" fmla="*/ 4071766 w 12192000"/>
                <a:gd name="connsiteY54-4908" fmla="*/ 1774966 h 2945610"/>
                <a:gd name="connsiteX55-4909" fmla="*/ 3054863 w 12192000"/>
                <a:gd name="connsiteY55-4910" fmla="*/ 1185161 h 2945610"/>
                <a:gd name="connsiteX56-4911" fmla="*/ 3053896 w 12192000"/>
                <a:gd name="connsiteY56-4912" fmla="*/ 1185722 h 2945610"/>
                <a:gd name="connsiteX57-4913" fmla="*/ 3053896 w 12192000"/>
                <a:gd name="connsiteY57-4914" fmla="*/ 1184600 h 2945610"/>
                <a:gd name="connsiteX58-4915" fmla="*/ 3053896 w 12192000"/>
                <a:gd name="connsiteY58-4916" fmla="*/ 1184598 h 2945610"/>
                <a:gd name="connsiteX59-4917" fmla="*/ 3051900 w 12192000"/>
                <a:gd name="connsiteY59-4918" fmla="*/ 1183441 h 2945610"/>
                <a:gd name="connsiteX60-4919" fmla="*/ 2038189 w 12192000"/>
                <a:gd name="connsiteY60-4920" fmla="*/ 1771394 h 2945610"/>
                <a:gd name="connsiteX61-4921" fmla="*/ 2037962 w 12192000"/>
                <a:gd name="connsiteY61-4922" fmla="*/ 1774966 h 2945610"/>
                <a:gd name="connsiteX62-4923" fmla="*/ 1021058 w 12192000"/>
                <a:gd name="connsiteY62-4924" fmla="*/ 1185161 h 2945610"/>
                <a:gd name="connsiteX63-4925" fmla="*/ 1020091 w 12192000"/>
                <a:gd name="connsiteY63-4926" fmla="*/ 1185722 h 2945610"/>
                <a:gd name="connsiteX64-4927" fmla="*/ 1017871 w 12192000"/>
                <a:gd name="connsiteY64-4928" fmla="*/ 1774966 h 2945610"/>
                <a:gd name="connsiteX65-4929" fmla="*/ 967 w 12192000"/>
                <a:gd name="connsiteY65-4930" fmla="*/ 1185161 h 2945610"/>
                <a:gd name="connsiteX66-4931" fmla="*/ 0 w 12192000"/>
                <a:gd name="connsiteY66-4932" fmla="*/ 1185722 h 2945610"/>
                <a:gd name="connsiteX67-4933" fmla="*/ 0 w 12192000"/>
                <a:gd name="connsiteY67-4934" fmla="*/ 4990 h 2945610"/>
                <a:gd name="connsiteX68-4935" fmla="*/ 22515 w 12192000"/>
                <a:gd name="connsiteY68-4936" fmla="*/ 18049 h 2945610"/>
                <a:gd name="connsiteX69-4937" fmla="*/ 1017871 w 12192000"/>
                <a:gd name="connsiteY69-4938" fmla="*/ 18049 h 2945610"/>
                <a:gd name="connsiteX70-4939" fmla="*/ 2037961 w 12192000"/>
                <a:gd name="connsiteY70-4940" fmla="*/ 18049 h 2945610"/>
                <a:gd name="connsiteX71-4941" fmla="*/ 2037963 w 12192000"/>
                <a:gd name="connsiteY71-4942" fmla="*/ 18048 h 2945610"/>
                <a:gd name="connsiteX72-4943" fmla="*/ 3033319 w 12192000"/>
                <a:gd name="connsiteY72-4944" fmla="*/ 18048 h 2945610"/>
                <a:gd name="connsiteX73-4945" fmla="*/ 4071766 w 12192000"/>
                <a:gd name="connsiteY73-4946" fmla="*/ 18049 h 2945610"/>
                <a:gd name="connsiteX74-4947" fmla="*/ 4071768 w 12192000"/>
                <a:gd name="connsiteY74-4948" fmla="*/ 18048 h 2945610"/>
                <a:gd name="connsiteX75-4949" fmla="*/ 5067121 w 12192000"/>
                <a:gd name="connsiteY75-4950" fmla="*/ 18048 h 2945610"/>
                <a:gd name="connsiteX76-4951" fmla="*/ 5085013 w 12192000"/>
                <a:gd name="connsiteY76-4952" fmla="*/ 7671 h 2945610"/>
                <a:gd name="connsiteX77-4953" fmla="*/ 5085013 w 12192000"/>
                <a:gd name="connsiteY77-4954" fmla="*/ 4989 h 2945610"/>
                <a:gd name="connsiteX78-4955" fmla="*/ 5087325 w 12192000"/>
                <a:gd name="connsiteY78-4956" fmla="*/ 6330 h 2945610"/>
                <a:gd name="connsiteX79-4957" fmla="*/ 5089635 w 12192000"/>
                <a:gd name="connsiteY79-4958" fmla="*/ 4990 h 2945610"/>
                <a:gd name="connsiteX80-4959" fmla="*/ 5089635 w 12192000"/>
                <a:gd name="connsiteY80-4960" fmla="*/ 7670 h 2945610"/>
                <a:gd name="connsiteX81-4961" fmla="*/ 5107529 w 12192000"/>
                <a:gd name="connsiteY81-4962" fmla="*/ 18048 h 2945610"/>
                <a:gd name="connsiteX82-4963" fmla="*/ 6102885 w 12192000"/>
                <a:gd name="connsiteY82-4964" fmla="*/ 18048 h 2945610"/>
                <a:gd name="connsiteX0-4965" fmla="*/ 4071994 w 12192000"/>
                <a:gd name="connsiteY0-4966" fmla="*/ 1768071 h 2945610"/>
                <a:gd name="connsiteX1-4967" fmla="*/ 4071766 w 12192000"/>
                <a:gd name="connsiteY1-4968" fmla="*/ 1768203 h 2945610"/>
                <a:gd name="connsiteX2-4969" fmla="*/ 4071994 w 12192000"/>
                <a:gd name="connsiteY2-4970" fmla="*/ 1768071 h 2945610"/>
                <a:gd name="connsiteX3-4971" fmla="*/ 5107529 w 12192000"/>
                <a:gd name="connsiteY3-4972" fmla="*/ 18048 h 2945610"/>
                <a:gd name="connsiteX4-4973" fmla="*/ 7119284 w 12192000"/>
                <a:gd name="connsiteY4-4974" fmla="*/ 10263 h 2945610"/>
                <a:gd name="connsiteX5-4975" fmla="*/ 7132707 w 12192000"/>
                <a:gd name="connsiteY5-4976" fmla="*/ 18048 h 2945610"/>
                <a:gd name="connsiteX6-4977" fmla="*/ 8131064 w 12192000"/>
                <a:gd name="connsiteY6-4978" fmla="*/ 18048 h 2945610"/>
                <a:gd name="connsiteX7-4979" fmla="*/ 8131064 w 12192000"/>
                <a:gd name="connsiteY7-4980" fmla="*/ 287339 h 2945610"/>
                <a:gd name="connsiteX8-4981" fmla="*/ 8135528 w 12192000"/>
                <a:gd name="connsiteY8-4982" fmla="*/ 287339 h 2945610"/>
                <a:gd name="connsiteX9-4983" fmla="*/ 8135528 w 12192000"/>
                <a:gd name="connsiteY9-4984" fmla="*/ 18048 h 2945610"/>
                <a:gd name="connsiteX10-4985" fmla="*/ 9122282 w 12192000"/>
                <a:gd name="connsiteY10-4986" fmla="*/ 18048 h 2945610"/>
                <a:gd name="connsiteX11-4987" fmla="*/ 9140528 w 12192000"/>
                <a:gd name="connsiteY11-4988" fmla="*/ 7464 h 2945610"/>
                <a:gd name="connsiteX12-4989" fmla="*/ 9140528 w 12192000"/>
                <a:gd name="connsiteY12-4990" fmla="*/ 6729 h 2945610"/>
                <a:gd name="connsiteX13-4991" fmla="*/ 9141162 w 12192000"/>
                <a:gd name="connsiteY13-4992" fmla="*/ 7097 h 2945610"/>
                <a:gd name="connsiteX14-4993" fmla="*/ 9153398 w 12192000"/>
                <a:gd name="connsiteY14-4994" fmla="*/ 0 h 2945610"/>
                <a:gd name="connsiteX15-4995" fmla="*/ 9153398 w 12192000"/>
                <a:gd name="connsiteY15-4996" fmla="*/ 14193 h 2945610"/>
                <a:gd name="connsiteX16-4997" fmla="*/ 9160044 w 12192000"/>
                <a:gd name="connsiteY16-4998" fmla="*/ 18048 h 2945610"/>
                <a:gd name="connsiteX17-4999" fmla="*/ 10158400 w 12192000"/>
                <a:gd name="connsiteY17-5000" fmla="*/ 18048 h 2945610"/>
                <a:gd name="connsiteX18-5001" fmla="*/ 10158400 w 12192000"/>
                <a:gd name="connsiteY18-5002" fmla="*/ 287339 h 2945610"/>
                <a:gd name="connsiteX19-5003" fmla="*/ 10162864 w 12192000"/>
                <a:gd name="connsiteY19-5004" fmla="*/ 287339 h 2945610"/>
                <a:gd name="connsiteX20-5005" fmla="*/ 10162864 w 12192000"/>
                <a:gd name="connsiteY20-5006" fmla="*/ 18048 h 2945610"/>
                <a:gd name="connsiteX21-5007" fmla="*/ 11149618 w 12192000"/>
                <a:gd name="connsiteY21-5008" fmla="*/ 18048 h 2945610"/>
                <a:gd name="connsiteX22-5009" fmla="*/ 11180734 w 12192000"/>
                <a:gd name="connsiteY22-5010" fmla="*/ 0 h 2945610"/>
                <a:gd name="connsiteX23-5011" fmla="*/ 11180734 w 12192000"/>
                <a:gd name="connsiteY23-5012" fmla="*/ 18048 h 2945610"/>
                <a:gd name="connsiteX24-5013" fmla="*/ 12160884 w 12192000"/>
                <a:gd name="connsiteY24-5014" fmla="*/ 18048 h 2945610"/>
                <a:gd name="connsiteX25-5015" fmla="*/ 12192000 w 12192000"/>
                <a:gd name="connsiteY25-5016" fmla="*/ 0 h 2945610"/>
                <a:gd name="connsiteX26-5017" fmla="*/ 12192000 w 12192000"/>
                <a:gd name="connsiteY26-5018" fmla="*/ 1176792 h 2945610"/>
                <a:gd name="connsiteX27-5019" fmla="*/ 12192000 w 12192000"/>
                <a:gd name="connsiteY27-5020" fmla="*/ 1180732 h 2945610"/>
                <a:gd name="connsiteX28-5021" fmla="*/ 12188602 w 12192000"/>
                <a:gd name="connsiteY28-5022" fmla="*/ 1178762 h 2945610"/>
                <a:gd name="connsiteX29-5023" fmla="*/ 11174128 w 12192000"/>
                <a:gd name="connsiteY29-5024" fmla="*/ 1767158 h 2945610"/>
                <a:gd name="connsiteX30-5025" fmla="*/ 11174128 w 12192000"/>
                <a:gd name="connsiteY30-5026" fmla="*/ 1180624 h 2945610"/>
                <a:gd name="connsiteX31-5027" fmla="*/ 10166452 w 12192000"/>
                <a:gd name="connsiteY31-5028" fmla="*/ 1765077 h 2945610"/>
                <a:gd name="connsiteX32-5029" fmla="*/ 10166452 w 12192000"/>
                <a:gd name="connsiteY32-5030" fmla="*/ 1769201 h 2945610"/>
                <a:gd name="connsiteX33-5031" fmla="*/ 10162896 w 12192000"/>
                <a:gd name="connsiteY33-5032" fmla="*/ 1767139 h 2945610"/>
                <a:gd name="connsiteX34-5033" fmla="*/ 10162864 w 12192000"/>
                <a:gd name="connsiteY34-5034" fmla="*/ 1767158 h 2945610"/>
                <a:gd name="connsiteX35-5035" fmla="*/ 10162864 w 12192000"/>
                <a:gd name="connsiteY35-5036" fmla="*/ 1767120 h 2945610"/>
                <a:gd name="connsiteX36-5037" fmla="*/ 9151990 w 12192000"/>
                <a:gd name="connsiteY36-5038" fmla="*/ 1180813 h 2945610"/>
                <a:gd name="connsiteX37-5039" fmla="*/ 9140528 w 12192000"/>
                <a:gd name="connsiteY37-5040" fmla="*/ 1187461 h 2945610"/>
                <a:gd name="connsiteX38-5041" fmla="*/ 9140528 w 12192000"/>
                <a:gd name="connsiteY38-5042" fmla="*/ 1184256 h 2945610"/>
                <a:gd name="connsiteX39-5043" fmla="*/ 8139115 w 12192000"/>
                <a:gd name="connsiteY39-5044" fmla="*/ 1765077 h 2945610"/>
                <a:gd name="connsiteX40-5045" fmla="*/ 8139115 w 12192000"/>
                <a:gd name="connsiteY40-5046" fmla="*/ 1769201 h 2945610"/>
                <a:gd name="connsiteX41-5047" fmla="*/ 8135560 w 12192000"/>
                <a:gd name="connsiteY41-5048" fmla="*/ 1767139 h 2945610"/>
                <a:gd name="connsiteX42-5049" fmla="*/ 8135527 w 12192000"/>
                <a:gd name="connsiteY42-5050" fmla="*/ 1767158 h 2945610"/>
                <a:gd name="connsiteX43-5051" fmla="*/ 8135527 w 12192000"/>
                <a:gd name="connsiteY43-5052" fmla="*/ 1767120 h 2945610"/>
                <a:gd name="connsiteX44-5053" fmla="*/ 8127487 w 12192000"/>
                <a:gd name="connsiteY44-5054" fmla="*/ 1762457 h 2945610"/>
                <a:gd name="connsiteX45-5055" fmla="*/ 7119284 w 12192000"/>
                <a:gd name="connsiteY45-5056" fmla="*/ 2347214 h 2945610"/>
                <a:gd name="connsiteX46-5057" fmla="*/ 7119284 w 12192000"/>
                <a:gd name="connsiteY46-5058" fmla="*/ 2355323 h 2945610"/>
                <a:gd name="connsiteX47-5059" fmla="*/ 7113383 w 12192000"/>
                <a:gd name="connsiteY47-5060" fmla="*/ 2351900 h 2945610"/>
                <a:gd name="connsiteX48-5061" fmla="*/ 6103727 w 12192000"/>
                <a:gd name="connsiteY48-5062" fmla="*/ 2937501 h 2945610"/>
                <a:gd name="connsiteX49-5063" fmla="*/ 6103727 w 12192000"/>
                <a:gd name="connsiteY49-5064" fmla="*/ 2945610 h 2945610"/>
                <a:gd name="connsiteX50-5065" fmla="*/ 5087399 w 12192000"/>
                <a:gd name="connsiteY50-5066" fmla="*/ 2356139 h 2945610"/>
                <a:gd name="connsiteX51-5067" fmla="*/ 5085013 w 12192000"/>
                <a:gd name="connsiteY51-5068" fmla="*/ 2357523 h 2945610"/>
                <a:gd name="connsiteX52-5069" fmla="*/ 5084646 w 12192000"/>
                <a:gd name="connsiteY52-5070" fmla="*/ 2361463 h 2945610"/>
                <a:gd name="connsiteX53-5071" fmla="*/ 4071766 w 12192000"/>
                <a:gd name="connsiteY53-5072" fmla="*/ 1773990 h 2945610"/>
                <a:gd name="connsiteX54-5073" fmla="*/ 4071766 w 12192000"/>
                <a:gd name="connsiteY54-5074" fmla="*/ 1774966 h 2945610"/>
                <a:gd name="connsiteX55-5075" fmla="*/ 3054863 w 12192000"/>
                <a:gd name="connsiteY55-5076" fmla="*/ 1185161 h 2945610"/>
                <a:gd name="connsiteX56-5077" fmla="*/ 3053896 w 12192000"/>
                <a:gd name="connsiteY56-5078" fmla="*/ 1185722 h 2945610"/>
                <a:gd name="connsiteX57-5079" fmla="*/ 3053896 w 12192000"/>
                <a:gd name="connsiteY57-5080" fmla="*/ 1184600 h 2945610"/>
                <a:gd name="connsiteX58-5081" fmla="*/ 3053896 w 12192000"/>
                <a:gd name="connsiteY58-5082" fmla="*/ 1184598 h 2945610"/>
                <a:gd name="connsiteX59-5083" fmla="*/ 3051900 w 12192000"/>
                <a:gd name="connsiteY59-5084" fmla="*/ 1183441 h 2945610"/>
                <a:gd name="connsiteX60-5085" fmla="*/ 2038189 w 12192000"/>
                <a:gd name="connsiteY60-5086" fmla="*/ 1771394 h 2945610"/>
                <a:gd name="connsiteX61-5087" fmla="*/ 2037962 w 12192000"/>
                <a:gd name="connsiteY61-5088" fmla="*/ 1774966 h 2945610"/>
                <a:gd name="connsiteX62-5089" fmla="*/ 1021058 w 12192000"/>
                <a:gd name="connsiteY62-5090" fmla="*/ 1185161 h 2945610"/>
                <a:gd name="connsiteX63-5091" fmla="*/ 1020091 w 12192000"/>
                <a:gd name="connsiteY63-5092" fmla="*/ 1185722 h 2945610"/>
                <a:gd name="connsiteX64-5093" fmla="*/ 1017871 w 12192000"/>
                <a:gd name="connsiteY64-5094" fmla="*/ 1774966 h 2945610"/>
                <a:gd name="connsiteX65-5095" fmla="*/ 967 w 12192000"/>
                <a:gd name="connsiteY65-5096" fmla="*/ 1185161 h 2945610"/>
                <a:gd name="connsiteX66-5097" fmla="*/ 0 w 12192000"/>
                <a:gd name="connsiteY66-5098" fmla="*/ 1185722 h 2945610"/>
                <a:gd name="connsiteX67-5099" fmla="*/ 0 w 12192000"/>
                <a:gd name="connsiteY67-5100" fmla="*/ 4990 h 2945610"/>
                <a:gd name="connsiteX68-5101" fmla="*/ 22515 w 12192000"/>
                <a:gd name="connsiteY68-5102" fmla="*/ 18049 h 2945610"/>
                <a:gd name="connsiteX69-5103" fmla="*/ 1017871 w 12192000"/>
                <a:gd name="connsiteY69-5104" fmla="*/ 18049 h 2945610"/>
                <a:gd name="connsiteX70-5105" fmla="*/ 2037961 w 12192000"/>
                <a:gd name="connsiteY70-5106" fmla="*/ 18049 h 2945610"/>
                <a:gd name="connsiteX71-5107" fmla="*/ 2037963 w 12192000"/>
                <a:gd name="connsiteY71-5108" fmla="*/ 18048 h 2945610"/>
                <a:gd name="connsiteX72-5109" fmla="*/ 3033319 w 12192000"/>
                <a:gd name="connsiteY72-5110" fmla="*/ 18048 h 2945610"/>
                <a:gd name="connsiteX73-5111" fmla="*/ 4071766 w 12192000"/>
                <a:gd name="connsiteY73-5112" fmla="*/ 18049 h 2945610"/>
                <a:gd name="connsiteX74-5113" fmla="*/ 4071768 w 12192000"/>
                <a:gd name="connsiteY74-5114" fmla="*/ 18048 h 2945610"/>
                <a:gd name="connsiteX75-5115" fmla="*/ 5067121 w 12192000"/>
                <a:gd name="connsiteY75-5116" fmla="*/ 18048 h 2945610"/>
                <a:gd name="connsiteX76-5117" fmla="*/ 5085013 w 12192000"/>
                <a:gd name="connsiteY76-5118" fmla="*/ 7671 h 2945610"/>
                <a:gd name="connsiteX77-5119" fmla="*/ 5085013 w 12192000"/>
                <a:gd name="connsiteY77-5120" fmla="*/ 4989 h 2945610"/>
                <a:gd name="connsiteX78-5121" fmla="*/ 5087325 w 12192000"/>
                <a:gd name="connsiteY78-5122" fmla="*/ 6330 h 2945610"/>
                <a:gd name="connsiteX79-5123" fmla="*/ 5089635 w 12192000"/>
                <a:gd name="connsiteY79-5124" fmla="*/ 4990 h 2945610"/>
                <a:gd name="connsiteX80-5125" fmla="*/ 5089635 w 12192000"/>
                <a:gd name="connsiteY80-5126" fmla="*/ 7670 h 2945610"/>
                <a:gd name="connsiteX81-5127" fmla="*/ 5107529 w 12192000"/>
                <a:gd name="connsiteY81-5128" fmla="*/ 18048 h 2945610"/>
                <a:gd name="connsiteX0-5129" fmla="*/ 4071994 w 12192000"/>
                <a:gd name="connsiteY0-5130" fmla="*/ 1768071 h 2945610"/>
                <a:gd name="connsiteX1-5131" fmla="*/ 4071766 w 12192000"/>
                <a:gd name="connsiteY1-5132" fmla="*/ 1768203 h 2945610"/>
                <a:gd name="connsiteX2-5133" fmla="*/ 4071994 w 12192000"/>
                <a:gd name="connsiteY2-5134" fmla="*/ 1768071 h 2945610"/>
                <a:gd name="connsiteX3-5135" fmla="*/ 5089635 w 12192000"/>
                <a:gd name="connsiteY3-5136" fmla="*/ 7670 h 2945610"/>
                <a:gd name="connsiteX4-5137" fmla="*/ 7119284 w 12192000"/>
                <a:gd name="connsiteY4-5138" fmla="*/ 10263 h 2945610"/>
                <a:gd name="connsiteX5-5139" fmla="*/ 7132707 w 12192000"/>
                <a:gd name="connsiteY5-5140" fmla="*/ 18048 h 2945610"/>
                <a:gd name="connsiteX6-5141" fmla="*/ 8131064 w 12192000"/>
                <a:gd name="connsiteY6-5142" fmla="*/ 18048 h 2945610"/>
                <a:gd name="connsiteX7-5143" fmla="*/ 8131064 w 12192000"/>
                <a:gd name="connsiteY7-5144" fmla="*/ 287339 h 2945610"/>
                <a:gd name="connsiteX8-5145" fmla="*/ 8135528 w 12192000"/>
                <a:gd name="connsiteY8-5146" fmla="*/ 287339 h 2945610"/>
                <a:gd name="connsiteX9-5147" fmla="*/ 8135528 w 12192000"/>
                <a:gd name="connsiteY9-5148" fmla="*/ 18048 h 2945610"/>
                <a:gd name="connsiteX10-5149" fmla="*/ 9122282 w 12192000"/>
                <a:gd name="connsiteY10-5150" fmla="*/ 18048 h 2945610"/>
                <a:gd name="connsiteX11-5151" fmla="*/ 9140528 w 12192000"/>
                <a:gd name="connsiteY11-5152" fmla="*/ 7464 h 2945610"/>
                <a:gd name="connsiteX12-5153" fmla="*/ 9140528 w 12192000"/>
                <a:gd name="connsiteY12-5154" fmla="*/ 6729 h 2945610"/>
                <a:gd name="connsiteX13-5155" fmla="*/ 9141162 w 12192000"/>
                <a:gd name="connsiteY13-5156" fmla="*/ 7097 h 2945610"/>
                <a:gd name="connsiteX14-5157" fmla="*/ 9153398 w 12192000"/>
                <a:gd name="connsiteY14-5158" fmla="*/ 0 h 2945610"/>
                <a:gd name="connsiteX15-5159" fmla="*/ 9153398 w 12192000"/>
                <a:gd name="connsiteY15-5160" fmla="*/ 14193 h 2945610"/>
                <a:gd name="connsiteX16-5161" fmla="*/ 9160044 w 12192000"/>
                <a:gd name="connsiteY16-5162" fmla="*/ 18048 h 2945610"/>
                <a:gd name="connsiteX17-5163" fmla="*/ 10158400 w 12192000"/>
                <a:gd name="connsiteY17-5164" fmla="*/ 18048 h 2945610"/>
                <a:gd name="connsiteX18-5165" fmla="*/ 10158400 w 12192000"/>
                <a:gd name="connsiteY18-5166" fmla="*/ 287339 h 2945610"/>
                <a:gd name="connsiteX19-5167" fmla="*/ 10162864 w 12192000"/>
                <a:gd name="connsiteY19-5168" fmla="*/ 287339 h 2945610"/>
                <a:gd name="connsiteX20-5169" fmla="*/ 10162864 w 12192000"/>
                <a:gd name="connsiteY20-5170" fmla="*/ 18048 h 2945610"/>
                <a:gd name="connsiteX21-5171" fmla="*/ 11149618 w 12192000"/>
                <a:gd name="connsiteY21-5172" fmla="*/ 18048 h 2945610"/>
                <a:gd name="connsiteX22-5173" fmla="*/ 11180734 w 12192000"/>
                <a:gd name="connsiteY22-5174" fmla="*/ 0 h 2945610"/>
                <a:gd name="connsiteX23-5175" fmla="*/ 11180734 w 12192000"/>
                <a:gd name="connsiteY23-5176" fmla="*/ 18048 h 2945610"/>
                <a:gd name="connsiteX24-5177" fmla="*/ 12160884 w 12192000"/>
                <a:gd name="connsiteY24-5178" fmla="*/ 18048 h 2945610"/>
                <a:gd name="connsiteX25-5179" fmla="*/ 12192000 w 12192000"/>
                <a:gd name="connsiteY25-5180" fmla="*/ 0 h 2945610"/>
                <a:gd name="connsiteX26-5181" fmla="*/ 12192000 w 12192000"/>
                <a:gd name="connsiteY26-5182" fmla="*/ 1176792 h 2945610"/>
                <a:gd name="connsiteX27-5183" fmla="*/ 12192000 w 12192000"/>
                <a:gd name="connsiteY27-5184" fmla="*/ 1180732 h 2945610"/>
                <a:gd name="connsiteX28-5185" fmla="*/ 12188602 w 12192000"/>
                <a:gd name="connsiteY28-5186" fmla="*/ 1178762 h 2945610"/>
                <a:gd name="connsiteX29-5187" fmla="*/ 11174128 w 12192000"/>
                <a:gd name="connsiteY29-5188" fmla="*/ 1767158 h 2945610"/>
                <a:gd name="connsiteX30-5189" fmla="*/ 11174128 w 12192000"/>
                <a:gd name="connsiteY30-5190" fmla="*/ 1180624 h 2945610"/>
                <a:gd name="connsiteX31-5191" fmla="*/ 10166452 w 12192000"/>
                <a:gd name="connsiteY31-5192" fmla="*/ 1765077 h 2945610"/>
                <a:gd name="connsiteX32-5193" fmla="*/ 10166452 w 12192000"/>
                <a:gd name="connsiteY32-5194" fmla="*/ 1769201 h 2945610"/>
                <a:gd name="connsiteX33-5195" fmla="*/ 10162896 w 12192000"/>
                <a:gd name="connsiteY33-5196" fmla="*/ 1767139 h 2945610"/>
                <a:gd name="connsiteX34-5197" fmla="*/ 10162864 w 12192000"/>
                <a:gd name="connsiteY34-5198" fmla="*/ 1767158 h 2945610"/>
                <a:gd name="connsiteX35-5199" fmla="*/ 10162864 w 12192000"/>
                <a:gd name="connsiteY35-5200" fmla="*/ 1767120 h 2945610"/>
                <a:gd name="connsiteX36-5201" fmla="*/ 9151990 w 12192000"/>
                <a:gd name="connsiteY36-5202" fmla="*/ 1180813 h 2945610"/>
                <a:gd name="connsiteX37-5203" fmla="*/ 9140528 w 12192000"/>
                <a:gd name="connsiteY37-5204" fmla="*/ 1187461 h 2945610"/>
                <a:gd name="connsiteX38-5205" fmla="*/ 9140528 w 12192000"/>
                <a:gd name="connsiteY38-5206" fmla="*/ 1184256 h 2945610"/>
                <a:gd name="connsiteX39-5207" fmla="*/ 8139115 w 12192000"/>
                <a:gd name="connsiteY39-5208" fmla="*/ 1765077 h 2945610"/>
                <a:gd name="connsiteX40-5209" fmla="*/ 8139115 w 12192000"/>
                <a:gd name="connsiteY40-5210" fmla="*/ 1769201 h 2945610"/>
                <a:gd name="connsiteX41-5211" fmla="*/ 8135560 w 12192000"/>
                <a:gd name="connsiteY41-5212" fmla="*/ 1767139 h 2945610"/>
                <a:gd name="connsiteX42-5213" fmla="*/ 8135527 w 12192000"/>
                <a:gd name="connsiteY42-5214" fmla="*/ 1767158 h 2945610"/>
                <a:gd name="connsiteX43-5215" fmla="*/ 8135527 w 12192000"/>
                <a:gd name="connsiteY43-5216" fmla="*/ 1767120 h 2945610"/>
                <a:gd name="connsiteX44-5217" fmla="*/ 8127487 w 12192000"/>
                <a:gd name="connsiteY44-5218" fmla="*/ 1762457 h 2945610"/>
                <a:gd name="connsiteX45-5219" fmla="*/ 7119284 w 12192000"/>
                <a:gd name="connsiteY45-5220" fmla="*/ 2347214 h 2945610"/>
                <a:gd name="connsiteX46-5221" fmla="*/ 7119284 w 12192000"/>
                <a:gd name="connsiteY46-5222" fmla="*/ 2355323 h 2945610"/>
                <a:gd name="connsiteX47-5223" fmla="*/ 7113383 w 12192000"/>
                <a:gd name="connsiteY47-5224" fmla="*/ 2351900 h 2945610"/>
                <a:gd name="connsiteX48-5225" fmla="*/ 6103727 w 12192000"/>
                <a:gd name="connsiteY48-5226" fmla="*/ 2937501 h 2945610"/>
                <a:gd name="connsiteX49-5227" fmla="*/ 6103727 w 12192000"/>
                <a:gd name="connsiteY49-5228" fmla="*/ 2945610 h 2945610"/>
                <a:gd name="connsiteX50-5229" fmla="*/ 5087399 w 12192000"/>
                <a:gd name="connsiteY50-5230" fmla="*/ 2356139 h 2945610"/>
                <a:gd name="connsiteX51-5231" fmla="*/ 5085013 w 12192000"/>
                <a:gd name="connsiteY51-5232" fmla="*/ 2357523 h 2945610"/>
                <a:gd name="connsiteX52-5233" fmla="*/ 5084646 w 12192000"/>
                <a:gd name="connsiteY52-5234" fmla="*/ 2361463 h 2945610"/>
                <a:gd name="connsiteX53-5235" fmla="*/ 4071766 w 12192000"/>
                <a:gd name="connsiteY53-5236" fmla="*/ 1773990 h 2945610"/>
                <a:gd name="connsiteX54-5237" fmla="*/ 4071766 w 12192000"/>
                <a:gd name="connsiteY54-5238" fmla="*/ 1774966 h 2945610"/>
                <a:gd name="connsiteX55-5239" fmla="*/ 3054863 w 12192000"/>
                <a:gd name="connsiteY55-5240" fmla="*/ 1185161 h 2945610"/>
                <a:gd name="connsiteX56-5241" fmla="*/ 3053896 w 12192000"/>
                <a:gd name="connsiteY56-5242" fmla="*/ 1185722 h 2945610"/>
                <a:gd name="connsiteX57-5243" fmla="*/ 3053896 w 12192000"/>
                <a:gd name="connsiteY57-5244" fmla="*/ 1184600 h 2945610"/>
                <a:gd name="connsiteX58-5245" fmla="*/ 3053896 w 12192000"/>
                <a:gd name="connsiteY58-5246" fmla="*/ 1184598 h 2945610"/>
                <a:gd name="connsiteX59-5247" fmla="*/ 3051900 w 12192000"/>
                <a:gd name="connsiteY59-5248" fmla="*/ 1183441 h 2945610"/>
                <a:gd name="connsiteX60-5249" fmla="*/ 2038189 w 12192000"/>
                <a:gd name="connsiteY60-5250" fmla="*/ 1771394 h 2945610"/>
                <a:gd name="connsiteX61-5251" fmla="*/ 2037962 w 12192000"/>
                <a:gd name="connsiteY61-5252" fmla="*/ 1774966 h 2945610"/>
                <a:gd name="connsiteX62-5253" fmla="*/ 1021058 w 12192000"/>
                <a:gd name="connsiteY62-5254" fmla="*/ 1185161 h 2945610"/>
                <a:gd name="connsiteX63-5255" fmla="*/ 1020091 w 12192000"/>
                <a:gd name="connsiteY63-5256" fmla="*/ 1185722 h 2945610"/>
                <a:gd name="connsiteX64-5257" fmla="*/ 1017871 w 12192000"/>
                <a:gd name="connsiteY64-5258" fmla="*/ 1774966 h 2945610"/>
                <a:gd name="connsiteX65-5259" fmla="*/ 967 w 12192000"/>
                <a:gd name="connsiteY65-5260" fmla="*/ 1185161 h 2945610"/>
                <a:gd name="connsiteX66-5261" fmla="*/ 0 w 12192000"/>
                <a:gd name="connsiteY66-5262" fmla="*/ 1185722 h 2945610"/>
                <a:gd name="connsiteX67-5263" fmla="*/ 0 w 12192000"/>
                <a:gd name="connsiteY67-5264" fmla="*/ 4990 h 2945610"/>
                <a:gd name="connsiteX68-5265" fmla="*/ 22515 w 12192000"/>
                <a:gd name="connsiteY68-5266" fmla="*/ 18049 h 2945610"/>
                <a:gd name="connsiteX69-5267" fmla="*/ 1017871 w 12192000"/>
                <a:gd name="connsiteY69-5268" fmla="*/ 18049 h 2945610"/>
                <a:gd name="connsiteX70-5269" fmla="*/ 2037961 w 12192000"/>
                <a:gd name="connsiteY70-5270" fmla="*/ 18049 h 2945610"/>
                <a:gd name="connsiteX71-5271" fmla="*/ 2037963 w 12192000"/>
                <a:gd name="connsiteY71-5272" fmla="*/ 18048 h 2945610"/>
                <a:gd name="connsiteX72-5273" fmla="*/ 3033319 w 12192000"/>
                <a:gd name="connsiteY72-5274" fmla="*/ 18048 h 2945610"/>
                <a:gd name="connsiteX73-5275" fmla="*/ 4071766 w 12192000"/>
                <a:gd name="connsiteY73-5276" fmla="*/ 18049 h 2945610"/>
                <a:gd name="connsiteX74-5277" fmla="*/ 4071768 w 12192000"/>
                <a:gd name="connsiteY74-5278" fmla="*/ 18048 h 2945610"/>
                <a:gd name="connsiteX75-5279" fmla="*/ 5067121 w 12192000"/>
                <a:gd name="connsiteY75-5280" fmla="*/ 18048 h 2945610"/>
                <a:gd name="connsiteX76-5281" fmla="*/ 5085013 w 12192000"/>
                <a:gd name="connsiteY76-5282" fmla="*/ 7671 h 2945610"/>
                <a:gd name="connsiteX77-5283" fmla="*/ 5085013 w 12192000"/>
                <a:gd name="connsiteY77-5284" fmla="*/ 4989 h 2945610"/>
                <a:gd name="connsiteX78-5285" fmla="*/ 5087325 w 12192000"/>
                <a:gd name="connsiteY78-5286" fmla="*/ 6330 h 2945610"/>
                <a:gd name="connsiteX79-5287" fmla="*/ 5089635 w 12192000"/>
                <a:gd name="connsiteY79-5288" fmla="*/ 4990 h 2945610"/>
                <a:gd name="connsiteX80-5289" fmla="*/ 5089635 w 12192000"/>
                <a:gd name="connsiteY80-5290" fmla="*/ 7670 h 2945610"/>
                <a:gd name="connsiteX0-5291" fmla="*/ 4071994 w 12192000"/>
                <a:gd name="connsiteY0-5292" fmla="*/ 1768071 h 2945610"/>
                <a:gd name="connsiteX1-5293" fmla="*/ 4071766 w 12192000"/>
                <a:gd name="connsiteY1-5294" fmla="*/ 1768203 h 2945610"/>
                <a:gd name="connsiteX2-5295" fmla="*/ 4071994 w 12192000"/>
                <a:gd name="connsiteY2-5296" fmla="*/ 1768071 h 2945610"/>
                <a:gd name="connsiteX3-5297" fmla="*/ 5089635 w 12192000"/>
                <a:gd name="connsiteY3-5298" fmla="*/ 4990 h 2945610"/>
                <a:gd name="connsiteX4-5299" fmla="*/ 7119284 w 12192000"/>
                <a:gd name="connsiteY4-5300" fmla="*/ 10263 h 2945610"/>
                <a:gd name="connsiteX5-5301" fmla="*/ 7132707 w 12192000"/>
                <a:gd name="connsiteY5-5302" fmla="*/ 18048 h 2945610"/>
                <a:gd name="connsiteX6-5303" fmla="*/ 8131064 w 12192000"/>
                <a:gd name="connsiteY6-5304" fmla="*/ 18048 h 2945610"/>
                <a:gd name="connsiteX7-5305" fmla="*/ 8131064 w 12192000"/>
                <a:gd name="connsiteY7-5306" fmla="*/ 287339 h 2945610"/>
                <a:gd name="connsiteX8-5307" fmla="*/ 8135528 w 12192000"/>
                <a:gd name="connsiteY8-5308" fmla="*/ 287339 h 2945610"/>
                <a:gd name="connsiteX9-5309" fmla="*/ 8135528 w 12192000"/>
                <a:gd name="connsiteY9-5310" fmla="*/ 18048 h 2945610"/>
                <a:gd name="connsiteX10-5311" fmla="*/ 9122282 w 12192000"/>
                <a:gd name="connsiteY10-5312" fmla="*/ 18048 h 2945610"/>
                <a:gd name="connsiteX11-5313" fmla="*/ 9140528 w 12192000"/>
                <a:gd name="connsiteY11-5314" fmla="*/ 7464 h 2945610"/>
                <a:gd name="connsiteX12-5315" fmla="*/ 9140528 w 12192000"/>
                <a:gd name="connsiteY12-5316" fmla="*/ 6729 h 2945610"/>
                <a:gd name="connsiteX13-5317" fmla="*/ 9141162 w 12192000"/>
                <a:gd name="connsiteY13-5318" fmla="*/ 7097 h 2945610"/>
                <a:gd name="connsiteX14-5319" fmla="*/ 9153398 w 12192000"/>
                <a:gd name="connsiteY14-5320" fmla="*/ 0 h 2945610"/>
                <a:gd name="connsiteX15-5321" fmla="*/ 9153398 w 12192000"/>
                <a:gd name="connsiteY15-5322" fmla="*/ 14193 h 2945610"/>
                <a:gd name="connsiteX16-5323" fmla="*/ 9160044 w 12192000"/>
                <a:gd name="connsiteY16-5324" fmla="*/ 18048 h 2945610"/>
                <a:gd name="connsiteX17-5325" fmla="*/ 10158400 w 12192000"/>
                <a:gd name="connsiteY17-5326" fmla="*/ 18048 h 2945610"/>
                <a:gd name="connsiteX18-5327" fmla="*/ 10158400 w 12192000"/>
                <a:gd name="connsiteY18-5328" fmla="*/ 287339 h 2945610"/>
                <a:gd name="connsiteX19-5329" fmla="*/ 10162864 w 12192000"/>
                <a:gd name="connsiteY19-5330" fmla="*/ 287339 h 2945610"/>
                <a:gd name="connsiteX20-5331" fmla="*/ 10162864 w 12192000"/>
                <a:gd name="connsiteY20-5332" fmla="*/ 18048 h 2945610"/>
                <a:gd name="connsiteX21-5333" fmla="*/ 11149618 w 12192000"/>
                <a:gd name="connsiteY21-5334" fmla="*/ 18048 h 2945610"/>
                <a:gd name="connsiteX22-5335" fmla="*/ 11180734 w 12192000"/>
                <a:gd name="connsiteY22-5336" fmla="*/ 0 h 2945610"/>
                <a:gd name="connsiteX23-5337" fmla="*/ 11180734 w 12192000"/>
                <a:gd name="connsiteY23-5338" fmla="*/ 18048 h 2945610"/>
                <a:gd name="connsiteX24-5339" fmla="*/ 12160884 w 12192000"/>
                <a:gd name="connsiteY24-5340" fmla="*/ 18048 h 2945610"/>
                <a:gd name="connsiteX25-5341" fmla="*/ 12192000 w 12192000"/>
                <a:gd name="connsiteY25-5342" fmla="*/ 0 h 2945610"/>
                <a:gd name="connsiteX26-5343" fmla="*/ 12192000 w 12192000"/>
                <a:gd name="connsiteY26-5344" fmla="*/ 1176792 h 2945610"/>
                <a:gd name="connsiteX27-5345" fmla="*/ 12192000 w 12192000"/>
                <a:gd name="connsiteY27-5346" fmla="*/ 1180732 h 2945610"/>
                <a:gd name="connsiteX28-5347" fmla="*/ 12188602 w 12192000"/>
                <a:gd name="connsiteY28-5348" fmla="*/ 1178762 h 2945610"/>
                <a:gd name="connsiteX29-5349" fmla="*/ 11174128 w 12192000"/>
                <a:gd name="connsiteY29-5350" fmla="*/ 1767158 h 2945610"/>
                <a:gd name="connsiteX30-5351" fmla="*/ 11174128 w 12192000"/>
                <a:gd name="connsiteY30-5352" fmla="*/ 1180624 h 2945610"/>
                <a:gd name="connsiteX31-5353" fmla="*/ 10166452 w 12192000"/>
                <a:gd name="connsiteY31-5354" fmla="*/ 1765077 h 2945610"/>
                <a:gd name="connsiteX32-5355" fmla="*/ 10166452 w 12192000"/>
                <a:gd name="connsiteY32-5356" fmla="*/ 1769201 h 2945610"/>
                <a:gd name="connsiteX33-5357" fmla="*/ 10162896 w 12192000"/>
                <a:gd name="connsiteY33-5358" fmla="*/ 1767139 h 2945610"/>
                <a:gd name="connsiteX34-5359" fmla="*/ 10162864 w 12192000"/>
                <a:gd name="connsiteY34-5360" fmla="*/ 1767158 h 2945610"/>
                <a:gd name="connsiteX35-5361" fmla="*/ 10162864 w 12192000"/>
                <a:gd name="connsiteY35-5362" fmla="*/ 1767120 h 2945610"/>
                <a:gd name="connsiteX36-5363" fmla="*/ 9151990 w 12192000"/>
                <a:gd name="connsiteY36-5364" fmla="*/ 1180813 h 2945610"/>
                <a:gd name="connsiteX37-5365" fmla="*/ 9140528 w 12192000"/>
                <a:gd name="connsiteY37-5366" fmla="*/ 1187461 h 2945610"/>
                <a:gd name="connsiteX38-5367" fmla="*/ 9140528 w 12192000"/>
                <a:gd name="connsiteY38-5368" fmla="*/ 1184256 h 2945610"/>
                <a:gd name="connsiteX39-5369" fmla="*/ 8139115 w 12192000"/>
                <a:gd name="connsiteY39-5370" fmla="*/ 1765077 h 2945610"/>
                <a:gd name="connsiteX40-5371" fmla="*/ 8139115 w 12192000"/>
                <a:gd name="connsiteY40-5372" fmla="*/ 1769201 h 2945610"/>
                <a:gd name="connsiteX41-5373" fmla="*/ 8135560 w 12192000"/>
                <a:gd name="connsiteY41-5374" fmla="*/ 1767139 h 2945610"/>
                <a:gd name="connsiteX42-5375" fmla="*/ 8135527 w 12192000"/>
                <a:gd name="connsiteY42-5376" fmla="*/ 1767158 h 2945610"/>
                <a:gd name="connsiteX43-5377" fmla="*/ 8135527 w 12192000"/>
                <a:gd name="connsiteY43-5378" fmla="*/ 1767120 h 2945610"/>
                <a:gd name="connsiteX44-5379" fmla="*/ 8127487 w 12192000"/>
                <a:gd name="connsiteY44-5380" fmla="*/ 1762457 h 2945610"/>
                <a:gd name="connsiteX45-5381" fmla="*/ 7119284 w 12192000"/>
                <a:gd name="connsiteY45-5382" fmla="*/ 2347214 h 2945610"/>
                <a:gd name="connsiteX46-5383" fmla="*/ 7119284 w 12192000"/>
                <a:gd name="connsiteY46-5384" fmla="*/ 2355323 h 2945610"/>
                <a:gd name="connsiteX47-5385" fmla="*/ 7113383 w 12192000"/>
                <a:gd name="connsiteY47-5386" fmla="*/ 2351900 h 2945610"/>
                <a:gd name="connsiteX48-5387" fmla="*/ 6103727 w 12192000"/>
                <a:gd name="connsiteY48-5388" fmla="*/ 2937501 h 2945610"/>
                <a:gd name="connsiteX49-5389" fmla="*/ 6103727 w 12192000"/>
                <a:gd name="connsiteY49-5390" fmla="*/ 2945610 h 2945610"/>
                <a:gd name="connsiteX50-5391" fmla="*/ 5087399 w 12192000"/>
                <a:gd name="connsiteY50-5392" fmla="*/ 2356139 h 2945610"/>
                <a:gd name="connsiteX51-5393" fmla="*/ 5085013 w 12192000"/>
                <a:gd name="connsiteY51-5394" fmla="*/ 2357523 h 2945610"/>
                <a:gd name="connsiteX52-5395" fmla="*/ 5084646 w 12192000"/>
                <a:gd name="connsiteY52-5396" fmla="*/ 2361463 h 2945610"/>
                <a:gd name="connsiteX53-5397" fmla="*/ 4071766 w 12192000"/>
                <a:gd name="connsiteY53-5398" fmla="*/ 1773990 h 2945610"/>
                <a:gd name="connsiteX54-5399" fmla="*/ 4071766 w 12192000"/>
                <a:gd name="connsiteY54-5400" fmla="*/ 1774966 h 2945610"/>
                <a:gd name="connsiteX55-5401" fmla="*/ 3054863 w 12192000"/>
                <a:gd name="connsiteY55-5402" fmla="*/ 1185161 h 2945610"/>
                <a:gd name="connsiteX56-5403" fmla="*/ 3053896 w 12192000"/>
                <a:gd name="connsiteY56-5404" fmla="*/ 1185722 h 2945610"/>
                <a:gd name="connsiteX57-5405" fmla="*/ 3053896 w 12192000"/>
                <a:gd name="connsiteY57-5406" fmla="*/ 1184600 h 2945610"/>
                <a:gd name="connsiteX58-5407" fmla="*/ 3053896 w 12192000"/>
                <a:gd name="connsiteY58-5408" fmla="*/ 1184598 h 2945610"/>
                <a:gd name="connsiteX59-5409" fmla="*/ 3051900 w 12192000"/>
                <a:gd name="connsiteY59-5410" fmla="*/ 1183441 h 2945610"/>
                <a:gd name="connsiteX60-5411" fmla="*/ 2038189 w 12192000"/>
                <a:gd name="connsiteY60-5412" fmla="*/ 1771394 h 2945610"/>
                <a:gd name="connsiteX61-5413" fmla="*/ 2037962 w 12192000"/>
                <a:gd name="connsiteY61-5414" fmla="*/ 1774966 h 2945610"/>
                <a:gd name="connsiteX62-5415" fmla="*/ 1021058 w 12192000"/>
                <a:gd name="connsiteY62-5416" fmla="*/ 1185161 h 2945610"/>
                <a:gd name="connsiteX63-5417" fmla="*/ 1020091 w 12192000"/>
                <a:gd name="connsiteY63-5418" fmla="*/ 1185722 h 2945610"/>
                <a:gd name="connsiteX64-5419" fmla="*/ 1017871 w 12192000"/>
                <a:gd name="connsiteY64-5420" fmla="*/ 1774966 h 2945610"/>
                <a:gd name="connsiteX65-5421" fmla="*/ 967 w 12192000"/>
                <a:gd name="connsiteY65-5422" fmla="*/ 1185161 h 2945610"/>
                <a:gd name="connsiteX66-5423" fmla="*/ 0 w 12192000"/>
                <a:gd name="connsiteY66-5424" fmla="*/ 1185722 h 2945610"/>
                <a:gd name="connsiteX67-5425" fmla="*/ 0 w 12192000"/>
                <a:gd name="connsiteY67-5426" fmla="*/ 4990 h 2945610"/>
                <a:gd name="connsiteX68-5427" fmla="*/ 22515 w 12192000"/>
                <a:gd name="connsiteY68-5428" fmla="*/ 18049 h 2945610"/>
                <a:gd name="connsiteX69-5429" fmla="*/ 1017871 w 12192000"/>
                <a:gd name="connsiteY69-5430" fmla="*/ 18049 h 2945610"/>
                <a:gd name="connsiteX70-5431" fmla="*/ 2037961 w 12192000"/>
                <a:gd name="connsiteY70-5432" fmla="*/ 18049 h 2945610"/>
                <a:gd name="connsiteX71-5433" fmla="*/ 2037963 w 12192000"/>
                <a:gd name="connsiteY71-5434" fmla="*/ 18048 h 2945610"/>
                <a:gd name="connsiteX72-5435" fmla="*/ 3033319 w 12192000"/>
                <a:gd name="connsiteY72-5436" fmla="*/ 18048 h 2945610"/>
                <a:gd name="connsiteX73-5437" fmla="*/ 4071766 w 12192000"/>
                <a:gd name="connsiteY73-5438" fmla="*/ 18049 h 2945610"/>
                <a:gd name="connsiteX74-5439" fmla="*/ 4071768 w 12192000"/>
                <a:gd name="connsiteY74-5440" fmla="*/ 18048 h 2945610"/>
                <a:gd name="connsiteX75-5441" fmla="*/ 5067121 w 12192000"/>
                <a:gd name="connsiteY75-5442" fmla="*/ 18048 h 2945610"/>
                <a:gd name="connsiteX76-5443" fmla="*/ 5085013 w 12192000"/>
                <a:gd name="connsiteY76-5444" fmla="*/ 7671 h 2945610"/>
                <a:gd name="connsiteX77-5445" fmla="*/ 5085013 w 12192000"/>
                <a:gd name="connsiteY77-5446" fmla="*/ 4989 h 2945610"/>
                <a:gd name="connsiteX78-5447" fmla="*/ 5087325 w 12192000"/>
                <a:gd name="connsiteY78-5448" fmla="*/ 6330 h 2945610"/>
                <a:gd name="connsiteX79-5449" fmla="*/ 5089635 w 12192000"/>
                <a:gd name="connsiteY79-5450" fmla="*/ 4990 h 2945610"/>
                <a:gd name="connsiteX0-5451" fmla="*/ 4071994 w 12192000"/>
                <a:gd name="connsiteY0-5452" fmla="*/ 1768071 h 2945610"/>
                <a:gd name="connsiteX1-5453" fmla="*/ 4071766 w 12192000"/>
                <a:gd name="connsiteY1-5454" fmla="*/ 1768203 h 2945610"/>
                <a:gd name="connsiteX2-5455" fmla="*/ 4071994 w 12192000"/>
                <a:gd name="connsiteY2-5456" fmla="*/ 1768071 h 2945610"/>
                <a:gd name="connsiteX3-5457" fmla="*/ 5087325 w 12192000"/>
                <a:gd name="connsiteY3-5458" fmla="*/ 6330 h 2945610"/>
                <a:gd name="connsiteX4-5459" fmla="*/ 7119284 w 12192000"/>
                <a:gd name="connsiteY4-5460" fmla="*/ 10263 h 2945610"/>
                <a:gd name="connsiteX5-5461" fmla="*/ 7132707 w 12192000"/>
                <a:gd name="connsiteY5-5462" fmla="*/ 18048 h 2945610"/>
                <a:gd name="connsiteX6-5463" fmla="*/ 8131064 w 12192000"/>
                <a:gd name="connsiteY6-5464" fmla="*/ 18048 h 2945610"/>
                <a:gd name="connsiteX7-5465" fmla="*/ 8131064 w 12192000"/>
                <a:gd name="connsiteY7-5466" fmla="*/ 287339 h 2945610"/>
                <a:gd name="connsiteX8-5467" fmla="*/ 8135528 w 12192000"/>
                <a:gd name="connsiteY8-5468" fmla="*/ 287339 h 2945610"/>
                <a:gd name="connsiteX9-5469" fmla="*/ 8135528 w 12192000"/>
                <a:gd name="connsiteY9-5470" fmla="*/ 18048 h 2945610"/>
                <a:gd name="connsiteX10-5471" fmla="*/ 9122282 w 12192000"/>
                <a:gd name="connsiteY10-5472" fmla="*/ 18048 h 2945610"/>
                <a:gd name="connsiteX11-5473" fmla="*/ 9140528 w 12192000"/>
                <a:gd name="connsiteY11-5474" fmla="*/ 7464 h 2945610"/>
                <a:gd name="connsiteX12-5475" fmla="*/ 9140528 w 12192000"/>
                <a:gd name="connsiteY12-5476" fmla="*/ 6729 h 2945610"/>
                <a:gd name="connsiteX13-5477" fmla="*/ 9141162 w 12192000"/>
                <a:gd name="connsiteY13-5478" fmla="*/ 7097 h 2945610"/>
                <a:gd name="connsiteX14-5479" fmla="*/ 9153398 w 12192000"/>
                <a:gd name="connsiteY14-5480" fmla="*/ 0 h 2945610"/>
                <a:gd name="connsiteX15-5481" fmla="*/ 9153398 w 12192000"/>
                <a:gd name="connsiteY15-5482" fmla="*/ 14193 h 2945610"/>
                <a:gd name="connsiteX16-5483" fmla="*/ 9160044 w 12192000"/>
                <a:gd name="connsiteY16-5484" fmla="*/ 18048 h 2945610"/>
                <a:gd name="connsiteX17-5485" fmla="*/ 10158400 w 12192000"/>
                <a:gd name="connsiteY17-5486" fmla="*/ 18048 h 2945610"/>
                <a:gd name="connsiteX18-5487" fmla="*/ 10158400 w 12192000"/>
                <a:gd name="connsiteY18-5488" fmla="*/ 287339 h 2945610"/>
                <a:gd name="connsiteX19-5489" fmla="*/ 10162864 w 12192000"/>
                <a:gd name="connsiteY19-5490" fmla="*/ 287339 h 2945610"/>
                <a:gd name="connsiteX20-5491" fmla="*/ 10162864 w 12192000"/>
                <a:gd name="connsiteY20-5492" fmla="*/ 18048 h 2945610"/>
                <a:gd name="connsiteX21-5493" fmla="*/ 11149618 w 12192000"/>
                <a:gd name="connsiteY21-5494" fmla="*/ 18048 h 2945610"/>
                <a:gd name="connsiteX22-5495" fmla="*/ 11180734 w 12192000"/>
                <a:gd name="connsiteY22-5496" fmla="*/ 0 h 2945610"/>
                <a:gd name="connsiteX23-5497" fmla="*/ 11180734 w 12192000"/>
                <a:gd name="connsiteY23-5498" fmla="*/ 18048 h 2945610"/>
                <a:gd name="connsiteX24-5499" fmla="*/ 12160884 w 12192000"/>
                <a:gd name="connsiteY24-5500" fmla="*/ 18048 h 2945610"/>
                <a:gd name="connsiteX25-5501" fmla="*/ 12192000 w 12192000"/>
                <a:gd name="connsiteY25-5502" fmla="*/ 0 h 2945610"/>
                <a:gd name="connsiteX26-5503" fmla="*/ 12192000 w 12192000"/>
                <a:gd name="connsiteY26-5504" fmla="*/ 1176792 h 2945610"/>
                <a:gd name="connsiteX27-5505" fmla="*/ 12192000 w 12192000"/>
                <a:gd name="connsiteY27-5506" fmla="*/ 1180732 h 2945610"/>
                <a:gd name="connsiteX28-5507" fmla="*/ 12188602 w 12192000"/>
                <a:gd name="connsiteY28-5508" fmla="*/ 1178762 h 2945610"/>
                <a:gd name="connsiteX29-5509" fmla="*/ 11174128 w 12192000"/>
                <a:gd name="connsiteY29-5510" fmla="*/ 1767158 h 2945610"/>
                <a:gd name="connsiteX30-5511" fmla="*/ 11174128 w 12192000"/>
                <a:gd name="connsiteY30-5512" fmla="*/ 1180624 h 2945610"/>
                <a:gd name="connsiteX31-5513" fmla="*/ 10166452 w 12192000"/>
                <a:gd name="connsiteY31-5514" fmla="*/ 1765077 h 2945610"/>
                <a:gd name="connsiteX32-5515" fmla="*/ 10166452 w 12192000"/>
                <a:gd name="connsiteY32-5516" fmla="*/ 1769201 h 2945610"/>
                <a:gd name="connsiteX33-5517" fmla="*/ 10162896 w 12192000"/>
                <a:gd name="connsiteY33-5518" fmla="*/ 1767139 h 2945610"/>
                <a:gd name="connsiteX34-5519" fmla="*/ 10162864 w 12192000"/>
                <a:gd name="connsiteY34-5520" fmla="*/ 1767158 h 2945610"/>
                <a:gd name="connsiteX35-5521" fmla="*/ 10162864 w 12192000"/>
                <a:gd name="connsiteY35-5522" fmla="*/ 1767120 h 2945610"/>
                <a:gd name="connsiteX36-5523" fmla="*/ 9151990 w 12192000"/>
                <a:gd name="connsiteY36-5524" fmla="*/ 1180813 h 2945610"/>
                <a:gd name="connsiteX37-5525" fmla="*/ 9140528 w 12192000"/>
                <a:gd name="connsiteY37-5526" fmla="*/ 1187461 h 2945610"/>
                <a:gd name="connsiteX38-5527" fmla="*/ 9140528 w 12192000"/>
                <a:gd name="connsiteY38-5528" fmla="*/ 1184256 h 2945610"/>
                <a:gd name="connsiteX39-5529" fmla="*/ 8139115 w 12192000"/>
                <a:gd name="connsiteY39-5530" fmla="*/ 1765077 h 2945610"/>
                <a:gd name="connsiteX40-5531" fmla="*/ 8139115 w 12192000"/>
                <a:gd name="connsiteY40-5532" fmla="*/ 1769201 h 2945610"/>
                <a:gd name="connsiteX41-5533" fmla="*/ 8135560 w 12192000"/>
                <a:gd name="connsiteY41-5534" fmla="*/ 1767139 h 2945610"/>
                <a:gd name="connsiteX42-5535" fmla="*/ 8135527 w 12192000"/>
                <a:gd name="connsiteY42-5536" fmla="*/ 1767158 h 2945610"/>
                <a:gd name="connsiteX43-5537" fmla="*/ 8135527 w 12192000"/>
                <a:gd name="connsiteY43-5538" fmla="*/ 1767120 h 2945610"/>
                <a:gd name="connsiteX44-5539" fmla="*/ 8127487 w 12192000"/>
                <a:gd name="connsiteY44-5540" fmla="*/ 1762457 h 2945610"/>
                <a:gd name="connsiteX45-5541" fmla="*/ 7119284 w 12192000"/>
                <a:gd name="connsiteY45-5542" fmla="*/ 2347214 h 2945610"/>
                <a:gd name="connsiteX46-5543" fmla="*/ 7119284 w 12192000"/>
                <a:gd name="connsiteY46-5544" fmla="*/ 2355323 h 2945610"/>
                <a:gd name="connsiteX47-5545" fmla="*/ 7113383 w 12192000"/>
                <a:gd name="connsiteY47-5546" fmla="*/ 2351900 h 2945610"/>
                <a:gd name="connsiteX48-5547" fmla="*/ 6103727 w 12192000"/>
                <a:gd name="connsiteY48-5548" fmla="*/ 2937501 h 2945610"/>
                <a:gd name="connsiteX49-5549" fmla="*/ 6103727 w 12192000"/>
                <a:gd name="connsiteY49-5550" fmla="*/ 2945610 h 2945610"/>
                <a:gd name="connsiteX50-5551" fmla="*/ 5087399 w 12192000"/>
                <a:gd name="connsiteY50-5552" fmla="*/ 2356139 h 2945610"/>
                <a:gd name="connsiteX51-5553" fmla="*/ 5085013 w 12192000"/>
                <a:gd name="connsiteY51-5554" fmla="*/ 2357523 h 2945610"/>
                <a:gd name="connsiteX52-5555" fmla="*/ 5084646 w 12192000"/>
                <a:gd name="connsiteY52-5556" fmla="*/ 2361463 h 2945610"/>
                <a:gd name="connsiteX53-5557" fmla="*/ 4071766 w 12192000"/>
                <a:gd name="connsiteY53-5558" fmla="*/ 1773990 h 2945610"/>
                <a:gd name="connsiteX54-5559" fmla="*/ 4071766 w 12192000"/>
                <a:gd name="connsiteY54-5560" fmla="*/ 1774966 h 2945610"/>
                <a:gd name="connsiteX55-5561" fmla="*/ 3054863 w 12192000"/>
                <a:gd name="connsiteY55-5562" fmla="*/ 1185161 h 2945610"/>
                <a:gd name="connsiteX56-5563" fmla="*/ 3053896 w 12192000"/>
                <a:gd name="connsiteY56-5564" fmla="*/ 1185722 h 2945610"/>
                <a:gd name="connsiteX57-5565" fmla="*/ 3053896 w 12192000"/>
                <a:gd name="connsiteY57-5566" fmla="*/ 1184600 h 2945610"/>
                <a:gd name="connsiteX58-5567" fmla="*/ 3053896 w 12192000"/>
                <a:gd name="connsiteY58-5568" fmla="*/ 1184598 h 2945610"/>
                <a:gd name="connsiteX59-5569" fmla="*/ 3051900 w 12192000"/>
                <a:gd name="connsiteY59-5570" fmla="*/ 1183441 h 2945610"/>
                <a:gd name="connsiteX60-5571" fmla="*/ 2038189 w 12192000"/>
                <a:gd name="connsiteY60-5572" fmla="*/ 1771394 h 2945610"/>
                <a:gd name="connsiteX61-5573" fmla="*/ 2037962 w 12192000"/>
                <a:gd name="connsiteY61-5574" fmla="*/ 1774966 h 2945610"/>
                <a:gd name="connsiteX62-5575" fmla="*/ 1021058 w 12192000"/>
                <a:gd name="connsiteY62-5576" fmla="*/ 1185161 h 2945610"/>
                <a:gd name="connsiteX63-5577" fmla="*/ 1020091 w 12192000"/>
                <a:gd name="connsiteY63-5578" fmla="*/ 1185722 h 2945610"/>
                <a:gd name="connsiteX64-5579" fmla="*/ 1017871 w 12192000"/>
                <a:gd name="connsiteY64-5580" fmla="*/ 1774966 h 2945610"/>
                <a:gd name="connsiteX65-5581" fmla="*/ 967 w 12192000"/>
                <a:gd name="connsiteY65-5582" fmla="*/ 1185161 h 2945610"/>
                <a:gd name="connsiteX66-5583" fmla="*/ 0 w 12192000"/>
                <a:gd name="connsiteY66-5584" fmla="*/ 1185722 h 2945610"/>
                <a:gd name="connsiteX67-5585" fmla="*/ 0 w 12192000"/>
                <a:gd name="connsiteY67-5586" fmla="*/ 4990 h 2945610"/>
                <a:gd name="connsiteX68-5587" fmla="*/ 22515 w 12192000"/>
                <a:gd name="connsiteY68-5588" fmla="*/ 18049 h 2945610"/>
                <a:gd name="connsiteX69-5589" fmla="*/ 1017871 w 12192000"/>
                <a:gd name="connsiteY69-5590" fmla="*/ 18049 h 2945610"/>
                <a:gd name="connsiteX70-5591" fmla="*/ 2037961 w 12192000"/>
                <a:gd name="connsiteY70-5592" fmla="*/ 18049 h 2945610"/>
                <a:gd name="connsiteX71-5593" fmla="*/ 2037963 w 12192000"/>
                <a:gd name="connsiteY71-5594" fmla="*/ 18048 h 2945610"/>
                <a:gd name="connsiteX72-5595" fmla="*/ 3033319 w 12192000"/>
                <a:gd name="connsiteY72-5596" fmla="*/ 18048 h 2945610"/>
                <a:gd name="connsiteX73-5597" fmla="*/ 4071766 w 12192000"/>
                <a:gd name="connsiteY73-5598" fmla="*/ 18049 h 2945610"/>
                <a:gd name="connsiteX74-5599" fmla="*/ 4071768 w 12192000"/>
                <a:gd name="connsiteY74-5600" fmla="*/ 18048 h 2945610"/>
                <a:gd name="connsiteX75-5601" fmla="*/ 5067121 w 12192000"/>
                <a:gd name="connsiteY75-5602" fmla="*/ 18048 h 2945610"/>
                <a:gd name="connsiteX76-5603" fmla="*/ 5085013 w 12192000"/>
                <a:gd name="connsiteY76-5604" fmla="*/ 7671 h 2945610"/>
                <a:gd name="connsiteX77-5605" fmla="*/ 5085013 w 12192000"/>
                <a:gd name="connsiteY77-5606" fmla="*/ 4989 h 2945610"/>
                <a:gd name="connsiteX78-5607" fmla="*/ 5087325 w 12192000"/>
                <a:gd name="connsiteY78-5608" fmla="*/ 6330 h 2945610"/>
                <a:gd name="connsiteX0-5609" fmla="*/ 4071994 w 12192000"/>
                <a:gd name="connsiteY0-5610" fmla="*/ 1768071 h 2945610"/>
                <a:gd name="connsiteX1-5611" fmla="*/ 4071766 w 12192000"/>
                <a:gd name="connsiteY1-5612" fmla="*/ 1768203 h 2945610"/>
                <a:gd name="connsiteX2-5613" fmla="*/ 4071994 w 12192000"/>
                <a:gd name="connsiteY2-5614" fmla="*/ 1768071 h 2945610"/>
                <a:gd name="connsiteX3-5615" fmla="*/ 5085013 w 12192000"/>
                <a:gd name="connsiteY3-5616" fmla="*/ 4989 h 2945610"/>
                <a:gd name="connsiteX4-5617" fmla="*/ 7119284 w 12192000"/>
                <a:gd name="connsiteY4-5618" fmla="*/ 10263 h 2945610"/>
                <a:gd name="connsiteX5-5619" fmla="*/ 7132707 w 12192000"/>
                <a:gd name="connsiteY5-5620" fmla="*/ 18048 h 2945610"/>
                <a:gd name="connsiteX6-5621" fmla="*/ 8131064 w 12192000"/>
                <a:gd name="connsiteY6-5622" fmla="*/ 18048 h 2945610"/>
                <a:gd name="connsiteX7-5623" fmla="*/ 8131064 w 12192000"/>
                <a:gd name="connsiteY7-5624" fmla="*/ 287339 h 2945610"/>
                <a:gd name="connsiteX8-5625" fmla="*/ 8135528 w 12192000"/>
                <a:gd name="connsiteY8-5626" fmla="*/ 287339 h 2945610"/>
                <a:gd name="connsiteX9-5627" fmla="*/ 8135528 w 12192000"/>
                <a:gd name="connsiteY9-5628" fmla="*/ 18048 h 2945610"/>
                <a:gd name="connsiteX10-5629" fmla="*/ 9122282 w 12192000"/>
                <a:gd name="connsiteY10-5630" fmla="*/ 18048 h 2945610"/>
                <a:gd name="connsiteX11-5631" fmla="*/ 9140528 w 12192000"/>
                <a:gd name="connsiteY11-5632" fmla="*/ 7464 h 2945610"/>
                <a:gd name="connsiteX12-5633" fmla="*/ 9140528 w 12192000"/>
                <a:gd name="connsiteY12-5634" fmla="*/ 6729 h 2945610"/>
                <a:gd name="connsiteX13-5635" fmla="*/ 9141162 w 12192000"/>
                <a:gd name="connsiteY13-5636" fmla="*/ 7097 h 2945610"/>
                <a:gd name="connsiteX14-5637" fmla="*/ 9153398 w 12192000"/>
                <a:gd name="connsiteY14-5638" fmla="*/ 0 h 2945610"/>
                <a:gd name="connsiteX15-5639" fmla="*/ 9153398 w 12192000"/>
                <a:gd name="connsiteY15-5640" fmla="*/ 14193 h 2945610"/>
                <a:gd name="connsiteX16-5641" fmla="*/ 9160044 w 12192000"/>
                <a:gd name="connsiteY16-5642" fmla="*/ 18048 h 2945610"/>
                <a:gd name="connsiteX17-5643" fmla="*/ 10158400 w 12192000"/>
                <a:gd name="connsiteY17-5644" fmla="*/ 18048 h 2945610"/>
                <a:gd name="connsiteX18-5645" fmla="*/ 10158400 w 12192000"/>
                <a:gd name="connsiteY18-5646" fmla="*/ 287339 h 2945610"/>
                <a:gd name="connsiteX19-5647" fmla="*/ 10162864 w 12192000"/>
                <a:gd name="connsiteY19-5648" fmla="*/ 287339 h 2945610"/>
                <a:gd name="connsiteX20-5649" fmla="*/ 10162864 w 12192000"/>
                <a:gd name="connsiteY20-5650" fmla="*/ 18048 h 2945610"/>
                <a:gd name="connsiteX21-5651" fmla="*/ 11149618 w 12192000"/>
                <a:gd name="connsiteY21-5652" fmla="*/ 18048 h 2945610"/>
                <a:gd name="connsiteX22-5653" fmla="*/ 11180734 w 12192000"/>
                <a:gd name="connsiteY22-5654" fmla="*/ 0 h 2945610"/>
                <a:gd name="connsiteX23-5655" fmla="*/ 11180734 w 12192000"/>
                <a:gd name="connsiteY23-5656" fmla="*/ 18048 h 2945610"/>
                <a:gd name="connsiteX24-5657" fmla="*/ 12160884 w 12192000"/>
                <a:gd name="connsiteY24-5658" fmla="*/ 18048 h 2945610"/>
                <a:gd name="connsiteX25-5659" fmla="*/ 12192000 w 12192000"/>
                <a:gd name="connsiteY25-5660" fmla="*/ 0 h 2945610"/>
                <a:gd name="connsiteX26-5661" fmla="*/ 12192000 w 12192000"/>
                <a:gd name="connsiteY26-5662" fmla="*/ 1176792 h 2945610"/>
                <a:gd name="connsiteX27-5663" fmla="*/ 12192000 w 12192000"/>
                <a:gd name="connsiteY27-5664" fmla="*/ 1180732 h 2945610"/>
                <a:gd name="connsiteX28-5665" fmla="*/ 12188602 w 12192000"/>
                <a:gd name="connsiteY28-5666" fmla="*/ 1178762 h 2945610"/>
                <a:gd name="connsiteX29-5667" fmla="*/ 11174128 w 12192000"/>
                <a:gd name="connsiteY29-5668" fmla="*/ 1767158 h 2945610"/>
                <a:gd name="connsiteX30-5669" fmla="*/ 11174128 w 12192000"/>
                <a:gd name="connsiteY30-5670" fmla="*/ 1180624 h 2945610"/>
                <a:gd name="connsiteX31-5671" fmla="*/ 10166452 w 12192000"/>
                <a:gd name="connsiteY31-5672" fmla="*/ 1765077 h 2945610"/>
                <a:gd name="connsiteX32-5673" fmla="*/ 10166452 w 12192000"/>
                <a:gd name="connsiteY32-5674" fmla="*/ 1769201 h 2945610"/>
                <a:gd name="connsiteX33-5675" fmla="*/ 10162896 w 12192000"/>
                <a:gd name="connsiteY33-5676" fmla="*/ 1767139 h 2945610"/>
                <a:gd name="connsiteX34-5677" fmla="*/ 10162864 w 12192000"/>
                <a:gd name="connsiteY34-5678" fmla="*/ 1767158 h 2945610"/>
                <a:gd name="connsiteX35-5679" fmla="*/ 10162864 w 12192000"/>
                <a:gd name="connsiteY35-5680" fmla="*/ 1767120 h 2945610"/>
                <a:gd name="connsiteX36-5681" fmla="*/ 9151990 w 12192000"/>
                <a:gd name="connsiteY36-5682" fmla="*/ 1180813 h 2945610"/>
                <a:gd name="connsiteX37-5683" fmla="*/ 9140528 w 12192000"/>
                <a:gd name="connsiteY37-5684" fmla="*/ 1187461 h 2945610"/>
                <a:gd name="connsiteX38-5685" fmla="*/ 9140528 w 12192000"/>
                <a:gd name="connsiteY38-5686" fmla="*/ 1184256 h 2945610"/>
                <a:gd name="connsiteX39-5687" fmla="*/ 8139115 w 12192000"/>
                <a:gd name="connsiteY39-5688" fmla="*/ 1765077 h 2945610"/>
                <a:gd name="connsiteX40-5689" fmla="*/ 8139115 w 12192000"/>
                <a:gd name="connsiteY40-5690" fmla="*/ 1769201 h 2945610"/>
                <a:gd name="connsiteX41-5691" fmla="*/ 8135560 w 12192000"/>
                <a:gd name="connsiteY41-5692" fmla="*/ 1767139 h 2945610"/>
                <a:gd name="connsiteX42-5693" fmla="*/ 8135527 w 12192000"/>
                <a:gd name="connsiteY42-5694" fmla="*/ 1767158 h 2945610"/>
                <a:gd name="connsiteX43-5695" fmla="*/ 8135527 w 12192000"/>
                <a:gd name="connsiteY43-5696" fmla="*/ 1767120 h 2945610"/>
                <a:gd name="connsiteX44-5697" fmla="*/ 8127487 w 12192000"/>
                <a:gd name="connsiteY44-5698" fmla="*/ 1762457 h 2945610"/>
                <a:gd name="connsiteX45-5699" fmla="*/ 7119284 w 12192000"/>
                <a:gd name="connsiteY45-5700" fmla="*/ 2347214 h 2945610"/>
                <a:gd name="connsiteX46-5701" fmla="*/ 7119284 w 12192000"/>
                <a:gd name="connsiteY46-5702" fmla="*/ 2355323 h 2945610"/>
                <a:gd name="connsiteX47-5703" fmla="*/ 7113383 w 12192000"/>
                <a:gd name="connsiteY47-5704" fmla="*/ 2351900 h 2945610"/>
                <a:gd name="connsiteX48-5705" fmla="*/ 6103727 w 12192000"/>
                <a:gd name="connsiteY48-5706" fmla="*/ 2937501 h 2945610"/>
                <a:gd name="connsiteX49-5707" fmla="*/ 6103727 w 12192000"/>
                <a:gd name="connsiteY49-5708" fmla="*/ 2945610 h 2945610"/>
                <a:gd name="connsiteX50-5709" fmla="*/ 5087399 w 12192000"/>
                <a:gd name="connsiteY50-5710" fmla="*/ 2356139 h 2945610"/>
                <a:gd name="connsiteX51-5711" fmla="*/ 5085013 w 12192000"/>
                <a:gd name="connsiteY51-5712" fmla="*/ 2357523 h 2945610"/>
                <a:gd name="connsiteX52-5713" fmla="*/ 5084646 w 12192000"/>
                <a:gd name="connsiteY52-5714" fmla="*/ 2361463 h 2945610"/>
                <a:gd name="connsiteX53-5715" fmla="*/ 4071766 w 12192000"/>
                <a:gd name="connsiteY53-5716" fmla="*/ 1773990 h 2945610"/>
                <a:gd name="connsiteX54-5717" fmla="*/ 4071766 w 12192000"/>
                <a:gd name="connsiteY54-5718" fmla="*/ 1774966 h 2945610"/>
                <a:gd name="connsiteX55-5719" fmla="*/ 3054863 w 12192000"/>
                <a:gd name="connsiteY55-5720" fmla="*/ 1185161 h 2945610"/>
                <a:gd name="connsiteX56-5721" fmla="*/ 3053896 w 12192000"/>
                <a:gd name="connsiteY56-5722" fmla="*/ 1185722 h 2945610"/>
                <a:gd name="connsiteX57-5723" fmla="*/ 3053896 w 12192000"/>
                <a:gd name="connsiteY57-5724" fmla="*/ 1184600 h 2945610"/>
                <a:gd name="connsiteX58-5725" fmla="*/ 3053896 w 12192000"/>
                <a:gd name="connsiteY58-5726" fmla="*/ 1184598 h 2945610"/>
                <a:gd name="connsiteX59-5727" fmla="*/ 3051900 w 12192000"/>
                <a:gd name="connsiteY59-5728" fmla="*/ 1183441 h 2945610"/>
                <a:gd name="connsiteX60-5729" fmla="*/ 2038189 w 12192000"/>
                <a:gd name="connsiteY60-5730" fmla="*/ 1771394 h 2945610"/>
                <a:gd name="connsiteX61-5731" fmla="*/ 2037962 w 12192000"/>
                <a:gd name="connsiteY61-5732" fmla="*/ 1774966 h 2945610"/>
                <a:gd name="connsiteX62-5733" fmla="*/ 1021058 w 12192000"/>
                <a:gd name="connsiteY62-5734" fmla="*/ 1185161 h 2945610"/>
                <a:gd name="connsiteX63-5735" fmla="*/ 1020091 w 12192000"/>
                <a:gd name="connsiteY63-5736" fmla="*/ 1185722 h 2945610"/>
                <a:gd name="connsiteX64-5737" fmla="*/ 1017871 w 12192000"/>
                <a:gd name="connsiteY64-5738" fmla="*/ 1774966 h 2945610"/>
                <a:gd name="connsiteX65-5739" fmla="*/ 967 w 12192000"/>
                <a:gd name="connsiteY65-5740" fmla="*/ 1185161 h 2945610"/>
                <a:gd name="connsiteX66-5741" fmla="*/ 0 w 12192000"/>
                <a:gd name="connsiteY66-5742" fmla="*/ 1185722 h 2945610"/>
                <a:gd name="connsiteX67-5743" fmla="*/ 0 w 12192000"/>
                <a:gd name="connsiteY67-5744" fmla="*/ 4990 h 2945610"/>
                <a:gd name="connsiteX68-5745" fmla="*/ 22515 w 12192000"/>
                <a:gd name="connsiteY68-5746" fmla="*/ 18049 h 2945610"/>
                <a:gd name="connsiteX69-5747" fmla="*/ 1017871 w 12192000"/>
                <a:gd name="connsiteY69-5748" fmla="*/ 18049 h 2945610"/>
                <a:gd name="connsiteX70-5749" fmla="*/ 2037961 w 12192000"/>
                <a:gd name="connsiteY70-5750" fmla="*/ 18049 h 2945610"/>
                <a:gd name="connsiteX71-5751" fmla="*/ 2037963 w 12192000"/>
                <a:gd name="connsiteY71-5752" fmla="*/ 18048 h 2945610"/>
                <a:gd name="connsiteX72-5753" fmla="*/ 3033319 w 12192000"/>
                <a:gd name="connsiteY72-5754" fmla="*/ 18048 h 2945610"/>
                <a:gd name="connsiteX73-5755" fmla="*/ 4071766 w 12192000"/>
                <a:gd name="connsiteY73-5756" fmla="*/ 18049 h 2945610"/>
                <a:gd name="connsiteX74-5757" fmla="*/ 4071768 w 12192000"/>
                <a:gd name="connsiteY74-5758" fmla="*/ 18048 h 2945610"/>
                <a:gd name="connsiteX75-5759" fmla="*/ 5067121 w 12192000"/>
                <a:gd name="connsiteY75-5760" fmla="*/ 18048 h 2945610"/>
                <a:gd name="connsiteX76-5761" fmla="*/ 5085013 w 12192000"/>
                <a:gd name="connsiteY76-5762" fmla="*/ 7671 h 2945610"/>
                <a:gd name="connsiteX77-5763" fmla="*/ 5085013 w 12192000"/>
                <a:gd name="connsiteY77-5764" fmla="*/ 4989 h 2945610"/>
                <a:gd name="connsiteX0-5765" fmla="*/ 4071994 w 12192000"/>
                <a:gd name="connsiteY0-5766" fmla="*/ 1768071 h 2945610"/>
                <a:gd name="connsiteX1-5767" fmla="*/ 4071766 w 12192000"/>
                <a:gd name="connsiteY1-5768" fmla="*/ 1768203 h 2945610"/>
                <a:gd name="connsiteX2-5769" fmla="*/ 4071994 w 12192000"/>
                <a:gd name="connsiteY2-5770" fmla="*/ 1768071 h 2945610"/>
                <a:gd name="connsiteX3-5771" fmla="*/ 5085013 w 12192000"/>
                <a:gd name="connsiteY3-5772" fmla="*/ 7671 h 2945610"/>
                <a:gd name="connsiteX4-5773" fmla="*/ 7119284 w 12192000"/>
                <a:gd name="connsiteY4-5774" fmla="*/ 10263 h 2945610"/>
                <a:gd name="connsiteX5-5775" fmla="*/ 7132707 w 12192000"/>
                <a:gd name="connsiteY5-5776" fmla="*/ 18048 h 2945610"/>
                <a:gd name="connsiteX6-5777" fmla="*/ 8131064 w 12192000"/>
                <a:gd name="connsiteY6-5778" fmla="*/ 18048 h 2945610"/>
                <a:gd name="connsiteX7-5779" fmla="*/ 8131064 w 12192000"/>
                <a:gd name="connsiteY7-5780" fmla="*/ 287339 h 2945610"/>
                <a:gd name="connsiteX8-5781" fmla="*/ 8135528 w 12192000"/>
                <a:gd name="connsiteY8-5782" fmla="*/ 287339 h 2945610"/>
                <a:gd name="connsiteX9-5783" fmla="*/ 8135528 w 12192000"/>
                <a:gd name="connsiteY9-5784" fmla="*/ 18048 h 2945610"/>
                <a:gd name="connsiteX10-5785" fmla="*/ 9122282 w 12192000"/>
                <a:gd name="connsiteY10-5786" fmla="*/ 18048 h 2945610"/>
                <a:gd name="connsiteX11-5787" fmla="*/ 9140528 w 12192000"/>
                <a:gd name="connsiteY11-5788" fmla="*/ 7464 h 2945610"/>
                <a:gd name="connsiteX12-5789" fmla="*/ 9140528 w 12192000"/>
                <a:gd name="connsiteY12-5790" fmla="*/ 6729 h 2945610"/>
                <a:gd name="connsiteX13-5791" fmla="*/ 9141162 w 12192000"/>
                <a:gd name="connsiteY13-5792" fmla="*/ 7097 h 2945610"/>
                <a:gd name="connsiteX14-5793" fmla="*/ 9153398 w 12192000"/>
                <a:gd name="connsiteY14-5794" fmla="*/ 0 h 2945610"/>
                <a:gd name="connsiteX15-5795" fmla="*/ 9153398 w 12192000"/>
                <a:gd name="connsiteY15-5796" fmla="*/ 14193 h 2945610"/>
                <a:gd name="connsiteX16-5797" fmla="*/ 9160044 w 12192000"/>
                <a:gd name="connsiteY16-5798" fmla="*/ 18048 h 2945610"/>
                <a:gd name="connsiteX17-5799" fmla="*/ 10158400 w 12192000"/>
                <a:gd name="connsiteY17-5800" fmla="*/ 18048 h 2945610"/>
                <a:gd name="connsiteX18-5801" fmla="*/ 10158400 w 12192000"/>
                <a:gd name="connsiteY18-5802" fmla="*/ 287339 h 2945610"/>
                <a:gd name="connsiteX19-5803" fmla="*/ 10162864 w 12192000"/>
                <a:gd name="connsiteY19-5804" fmla="*/ 287339 h 2945610"/>
                <a:gd name="connsiteX20-5805" fmla="*/ 10162864 w 12192000"/>
                <a:gd name="connsiteY20-5806" fmla="*/ 18048 h 2945610"/>
                <a:gd name="connsiteX21-5807" fmla="*/ 11149618 w 12192000"/>
                <a:gd name="connsiteY21-5808" fmla="*/ 18048 h 2945610"/>
                <a:gd name="connsiteX22-5809" fmla="*/ 11180734 w 12192000"/>
                <a:gd name="connsiteY22-5810" fmla="*/ 0 h 2945610"/>
                <a:gd name="connsiteX23-5811" fmla="*/ 11180734 w 12192000"/>
                <a:gd name="connsiteY23-5812" fmla="*/ 18048 h 2945610"/>
                <a:gd name="connsiteX24-5813" fmla="*/ 12160884 w 12192000"/>
                <a:gd name="connsiteY24-5814" fmla="*/ 18048 h 2945610"/>
                <a:gd name="connsiteX25-5815" fmla="*/ 12192000 w 12192000"/>
                <a:gd name="connsiteY25-5816" fmla="*/ 0 h 2945610"/>
                <a:gd name="connsiteX26-5817" fmla="*/ 12192000 w 12192000"/>
                <a:gd name="connsiteY26-5818" fmla="*/ 1176792 h 2945610"/>
                <a:gd name="connsiteX27-5819" fmla="*/ 12192000 w 12192000"/>
                <a:gd name="connsiteY27-5820" fmla="*/ 1180732 h 2945610"/>
                <a:gd name="connsiteX28-5821" fmla="*/ 12188602 w 12192000"/>
                <a:gd name="connsiteY28-5822" fmla="*/ 1178762 h 2945610"/>
                <a:gd name="connsiteX29-5823" fmla="*/ 11174128 w 12192000"/>
                <a:gd name="connsiteY29-5824" fmla="*/ 1767158 h 2945610"/>
                <a:gd name="connsiteX30-5825" fmla="*/ 11174128 w 12192000"/>
                <a:gd name="connsiteY30-5826" fmla="*/ 1180624 h 2945610"/>
                <a:gd name="connsiteX31-5827" fmla="*/ 10166452 w 12192000"/>
                <a:gd name="connsiteY31-5828" fmla="*/ 1765077 h 2945610"/>
                <a:gd name="connsiteX32-5829" fmla="*/ 10166452 w 12192000"/>
                <a:gd name="connsiteY32-5830" fmla="*/ 1769201 h 2945610"/>
                <a:gd name="connsiteX33-5831" fmla="*/ 10162896 w 12192000"/>
                <a:gd name="connsiteY33-5832" fmla="*/ 1767139 h 2945610"/>
                <a:gd name="connsiteX34-5833" fmla="*/ 10162864 w 12192000"/>
                <a:gd name="connsiteY34-5834" fmla="*/ 1767158 h 2945610"/>
                <a:gd name="connsiteX35-5835" fmla="*/ 10162864 w 12192000"/>
                <a:gd name="connsiteY35-5836" fmla="*/ 1767120 h 2945610"/>
                <a:gd name="connsiteX36-5837" fmla="*/ 9151990 w 12192000"/>
                <a:gd name="connsiteY36-5838" fmla="*/ 1180813 h 2945610"/>
                <a:gd name="connsiteX37-5839" fmla="*/ 9140528 w 12192000"/>
                <a:gd name="connsiteY37-5840" fmla="*/ 1187461 h 2945610"/>
                <a:gd name="connsiteX38-5841" fmla="*/ 9140528 w 12192000"/>
                <a:gd name="connsiteY38-5842" fmla="*/ 1184256 h 2945610"/>
                <a:gd name="connsiteX39-5843" fmla="*/ 8139115 w 12192000"/>
                <a:gd name="connsiteY39-5844" fmla="*/ 1765077 h 2945610"/>
                <a:gd name="connsiteX40-5845" fmla="*/ 8139115 w 12192000"/>
                <a:gd name="connsiteY40-5846" fmla="*/ 1769201 h 2945610"/>
                <a:gd name="connsiteX41-5847" fmla="*/ 8135560 w 12192000"/>
                <a:gd name="connsiteY41-5848" fmla="*/ 1767139 h 2945610"/>
                <a:gd name="connsiteX42-5849" fmla="*/ 8135527 w 12192000"/>
                <a:gd name="connsiteY42-5850" fmla="*/ 1767158 h 2945610"/>
                <a:gd name="connsiteX43-5851" fmla="*/ 8135527 w 12192000"/>
                <a:gd name="connsiteY43-5852" fmla="*/ 1767120 h 2945610"/>
                <a:gd name="connsiteX44-5853" fmla="*/ 8127487 w 12192000"/>
                <a:gd name="connsiteY44-5854" fmla="*/ 1762457 h 2945610"/>
                <a:gd name="connsiteX45-5855" fmla="*/ 7119284 w 12192000"/>
                <a:gd name="connsiteY45-5856" fmla="*/ 2347214 h 2945610"/>
                <a:gd name="connsiteX46-5857" fmla="*/ 7119284 w 12192000"/>
                <a:gd name="connsiteY46-5858" fmla="*/ 2355323 h 2945610"/>
                <a:gd name="connsiteX47-5859" fmla="*/ 7113383 w 12192000"/>
                <a:gd name="connsiteY47-5860" fmla="*/ 2351900 h 2945610"/>
                <a:gd name="connsiteX48-5861" fmla="*/ 6103727 w 12192000"/>
                <a:gd name="connsiteY48-5862" fmla="*/ 2937501 h 2945610"/>
                <a:gd name="connsiteX49-5863" fmla="*/ 6103727 w 12192000"/>
                <a:gd name="connsiteY49-5864" fmla="*/ 2945610 h 2945610"/>
                <a:gd name="connsiteX50-5865" fmla="*/ 5087399 w 12192000"/>
                <a:gd name="connsiteY50-5866" fmla="*/ 2356139 h 2945610"/>
                <a:gd name="connsiteX51-5867" fmla="*/ 5085013 w 12192000"/>
                <a:gd name="connsiteY51-5868" fmla="*/ 2357523 h 2945610"/>
                <a:gd name="connsiteX52-5869" fmla="*/ 5084646 w 12192000"/>
                <a:gd name="connsiteY52-5870" fmla="*/ 2361463 h 2945610"/>
                <a:gd name="connsiteX53-5871" fmla="*/ 4071766 w 12192000"/>
                <a:gd name="connsiteY53-5872" fmla="*/ 1773990 h 2945610"/>
                <a:gd name="connsiteX54-5873" fmla="*/ 4071766 w 12192000"/>
                <a:gd name="connsiteY54-5874" fmla="*/ 1774966 h 2945610"/>
                <a:gd name="connsiteX55-5875" fmla="*/ 3054863 w 12192000"/>
                <a:gd name="connsiteY55-5876" fmla="*/ 1185161 h 2945610"/>
                <a:gd name="connsiteX56-5877" fmla="*/ 3053896 w 12192000"/>
                <a:gd name="connsiteY56-5878" fmla="*/ 1185722 h 2945610"/>
                <a:gd name="connsiteX57-5879" fmla="*/ 3053896 w 12192000"/>
                <a:gd name="connsiteY57-5880" fmla="*/ 1184600 h 2945610"/>
                <a:gd name="connsiteX58-5881" fmla="*/ 3053896 w 12192000"/>
                <a:gd name="connsiteY58-5882" fmla="*/ 1184598 h 2945610"/>
                <a:gd name="connsiteX59-5883" fmla="*/ 3051900 w 12192000"/>
                <a:gd name="connsiteY59-5884" fmla="*/ 1183441 h 2945610"/>
                <a:gd name="connsiteX60-5885" fmla="*/ 2038189 w 12192000"/>
                <a:gd name="connsiteY60-5886" fmla="*/ 1771394 h 2945610"/>
                <a:gd name="connsiteX61-5887" fmla="*/ 2037962 w 12192000"/>
                <a:gd name="connsiteY61-5888" fmla="*/ 1774966 h 2945610"/>
                <a:gd name="connsiteX62-5889" fmla="*/ 1021058 w 12192000"/>
                <a:gd name="connsiteY62-5890" fmla="*/ 1185161 h 2945610"/>
                <a:gd name="connsiteX63-5891" fmla="*/ 1020091 w 12192000"/>
                <a:gd name="connsiteY63-5892" fmla="*/ 1185722 h 2945610"/>
                <a:gd name="connsiteX64-5893" fmla="*/ 1017871 w 12192000"/>
                <a:gd name="connsiteY64-5894" fmla="*/ 1774966 h 2945610"/>
                <a:gd name="connsiteX65-5895" fmla="*/ 967 w 12192000"/>
                <a:gd name="connsiteY65-5896" fmla="*/ 1185161 h 2945610"/>
                <a:gd name="connsiteX66-5897" fmla="*/ 0 w 12192000"/>
                <a:gd name="connsiteY66-5898" fmla="*/ 1185722 h 2945610"/>
                <a:gd name="connsiteX67-5899" fmla="*/ 0 w 12192000"/>
                <a:gd name="connsiteY67-5900" fmla="*/ 4990 h 2945610"/>
                <a:gd name="connsiteX68-5901" fmla="*/ 22515 w 12192000"/>
                <a:gd name="connsiteY68-5902" fmla="*/ 18049 h 2945610"/>
                <a:gd name="connsiteX69-5903" fmla="*/ 1017871 w 12192000"/>
                <a:gd name="connsiteY69-5904" fmla="*/ 18049 h 2945610"/>
                <a:gd name="connsiteX70-5905" fmla="*/ 2037961 w 12192000"/>
                <a:gd name="connsiteY70-5906" fmla="*/ 18049 h 2945610"/>
                <a:gd name="connsiteX71-5907" fmla="*/ 2037963 w 12192000"/>
                <a:gd name="connsiteY71-5908" fmla="*/ 18048 h 2945610"/>
                <a:gd name="connsiteX72-5909" fmla="*/ 3033319 w 12192000"/>
                <a:gd name="connsiteY72-5910" fmla="*/ 18048 h 2945610"/>
                <a:gd name="connsiteX73-5911" fmla="*/ 4071766 w 12192000"/>
                <a:gd name="connsiteY73-5912" fmla="*/ 18049 h 2945610"/>
                <a:gd name="connsiteX74-5913" fmla="*/ 4071768 w 12192000"/>
                <a:gd name="connsiteY74-5914" fmla="*/ 18048 h 2945610"/>
                <a:gd name="connsiteX75-5915" fmla="*/ 5067121 w 12192000"/>
                <a:gd name="connsiteY75-5916" fmla="*/ 18048 h 2945610"/>
                <a:gd name="connsiteX76-5917" fmla="*/ 5085013 w 12192000"/>
                <a:gd name="connsiteY76-5918" fmla="*/ 7671 h 2945610"/>
                <a:gd name="connsiteX0-5919" fmla="*/ 4071994 w 12192000"/>
                <a:gd name="connsiteY0-5920" fmla="*/ 1768071 h 2945610"/>
                <a:gd name="connsiteX1-5921" fmla="*/ 4071766 w 12192000"/>
                <a:gd name="connsiteY1-5922" fmla="*/ 1768203 h 2945610"/>
                <a:gd name="connsiteX2-5923" fmla="*/ 4071994 w 12192000"/>
                <a:gd name="connsiteY2-5924" fmla="*/ 1768071 h 2945610"/>
                <a:gd name="connsiteX3-5925" fmla="*/ 5067121 w 12192000"/>
                <a:gd name="connsiteY3-5926" fmla="*/ 18048 h 2945610"/>
                <a:gd name="connsiteX4-5927" fmla="*/ 7119284 w 12192000"/>
                <a:gd name="connsiteY4-5928" fmla="*/ 10263 h 2945610"/>
                <a:gd name="connsiteX5-5929" fmla="*/ 7132707 w 12192000"/>
                <a:gd name="connsiteY5-5930" fmla="*/ 18048 h 2945610"/>
                <a:gd name="connsiteX6-5931" fmla="*/ 8131064 w 12192000"/>
                <a:gd name="connsiteY6-5932" fmla="*/ 18048 h 2945610"/>
                <a:gd name="connsiteX7-5933" fmla="*/ 8131064 w 12192000"/>
                <a:gd name="connsiteY7-5934" fmla="*/ 287339 h 2945610"/>
                <a:gd name="connsiteX8-5935" fmla="*/ 8135528 w 12192000"/>
                <a:gd name="connsiteY8-5936" fmla="*/ 287339 h 2945610"/>
                <a:gd name="connsiteX9-5937" fmla="*/ 8135528 w 12192000"/>
                <a:gd name="connsiteY9-5938" fmla="*/ 18048 h 2945610"/>
                <a:gd name="connsiteX10-5939" fmla="*/ 9122282 w 12192000"/>
                <a:gd name="connsiteY10-5940" fmla="*/ 18048 h 2945610"/>
                <a:gd name="connsiteX11-5941" fmla="*/ 9140528 w 12192000"/>
                <a:gd name="connsiteY11-5942" fmla="*/ 7464 h 2945610"/>
                <a:gd name="connsiteX12-5943" fmla="*/ 9140528 w 12192000"/>
                <a:gd name="connsiteY12-5944" fmla="*/ 6729 h 2945610"/>
                <a:gd name="connsiteX13-5945" fmla="*/ 9141162 w 12192000"/>
                <a:gd name="connsiteY13-5946" fmla="*/ 7097 h 2945610"/>
                <a:gd name="connsiteX14-5947" fmla="*/ 9153398 w 12192000"/>
                <a:gd name="connsiteY14-5948" fmla="*/ 0 h 2945610"/>
                <a:gd name="connsiteX15-5949" fmla="*/ 9153398 w 12192000"/>
                <a:gd name="connsiteY15-5950" fmla="*/ 14193 h 2945610"/>
                <a:gd name="connsiteX16-5951" fmla="*/ 9160044 w 12192000"/>
                <a:gd name="connsiteY16-5952" fmla="*/ 18048 h 2945610"/>
                <a:gd name="connsiteX17-5953" fmla="*/ 10158400 w 12192000"/>
                <a:gd name="connsiteY17-5954" fmla="*/ 18048 h 2945610"/>
                <a:gd name="connsiteX18-5955" fmla="*/ 10158400 w 12192000"/>
                <a:gd name="connsiteY18-5956" fmla="*/ 287339 h 2945610"/>
                <a:gd name="connsiteX19-5957" fmla="*/ 10162864 w 12192000"/>
                <a:gd name="connsiteY19-5958" fmla="*/ 287339 h 2945610"/>
                <a:gd name="connsiteX20-5959" fmla="*/ 10162864 w 12192000"/>
                <a:gd name="connsiteY20-5960" fmla="*/ 18048 h 2945610"/>
                <a:gd name="connsiteX21-5961" fmla="*/ 11149618 w 12192000"/>
                <a:gd name="connsiteY21-5962" fmla="*/ 18048 h 2945610"/>
                <a:gd name="connsiteX22-5963" fmla="*/ 11180734 w 12192000"/>
                <a:gd name="connsiteY22-5964" fmla="*/ 0 h 2945610"/>
                <a:gd name="connsiteX23-5965" fmla="*/ 11180734 w 12192000"/>
                <a:gd name="connsiteY23-5966" fmla="*/ 18048 h 2945610"/>
                <a:gd name="connsiteX24-5967" fmla="*/ 12160884 w 12192000"/>
                <a:gd name="connsiteY24-5968" fmla="*/ 18048 h 2945610"/>
                <a:gd name="connsiteX25-5969" fmla="*/ 12192000 w 12192000"/>
                <a:gd name="connsiteY25-5970" fmla="*/ 0 h 2945610"/>
                <a:gd name="connsiteX26-5971" fmla="*/ 12192000 w 12192000"/>
                <a:gd name="connsiteY26-5972" fmla="*/ 1176792 h 2945610"/>
                <a:gd name="connsiteX27-5973" fmla="*/ 12192000 w 12192000"/>
                <a:gd name="connsiteY27-5974" fmla="*/ 1180732 h 2945610"/>
                <a:gd name="connsiteX28-5975" fmla="*/ 12188602 w 12192000"/>
                <a:gd name="connsiteY28-5976" fmla="*/ 1178762 h 2945610"/>
                <a:gd name="connsiteX29-5977" fmla="*/ 11174128 w 12192000"/>
                <a:gd name="connsiteY29-5978" fmla="*/ 1767158 h 2945610"/>
                <a:gd name="connsiteX30-5979" fmla="*/ 11174128 w 12192000"/>
                <a:gd name="connsiteY30-5980" fmla="*/ 1180624 h 2945610"/>
                <a:gd name="connsiteX31-5981" fmla="*/ 10166452 w 12192000"/>
                <a:gd name="connsiteY31-5982" fmla="*/ 1765077 h 2945610"/>
                <a:gd name="connsiteX32-5983" fmla="*/ 10166452 w 12192000"/>
                <a:gd name="connsiteY32-5984" fmla="*/ 1769201 h 2945610"/>
                <a:gd name="connsiteX33-5985" fmla="*/ 10162896 w 12192000"/>
                <a:gd name="connsiteY33-5986" fmla="*/ 1767139 h 2945610"/>
                <a:gd name="connsiteX34-5987" fmla="*/ 10162864 w 12192000"/>
                <a:gd name="connsiteY34-5988" fmla="*/ 1767158 h 2945610"/>
                <a:gd name="connsiteX35-5989" fmla="*/ 10162864 w 12192000"/>
                <a:gd name="connsiteY35-5990" fmla="*/ 1767120 h 2945610"/>
                <a:gd name="connsiteX36-5991" fmla="*/ 9151990 w 12192000"/>
                <a:gd name="connsiteY36-5992" fmla="*/ 1180813 h 2945610"/>
                <a:gd name="connsiteX37-5993" fmla="*/ 9140528 w 12192000"/>
                <a:gd name="connsiteY37-5994" fmla="*/ 1187461 h 2945610"/>
                <a:gd name="connsiteX38-5995" fmla="*/ 9140528 w 12192000"/>
                <a:gd name="connsiteY38-5996" fmla="*/ 1184256 h 2945610"/>
                <a:gd name="connsiteX39-5997" fmla="*/ 8139115 w 12192000"/>
                <a:gd name="connsiteY39-5998" fmla="*/ 1765077 h 2945610"/>
                <a:gd name="connsiteX40-5999" fmla="*/ 8139115 w 12192000"/>
                <a:gd name="connsiteY40-6000" fmla="*/ 1769201 h 2945610"/>
                <a:gd name="connsiteX41-6001" fmla="*/ 8135560 w 12192000"/>
                <a:gd name="connsiteY41-6002" fmla="*/ 1767139 h 2945610"/>
                <a:gd name="connsiteX42-6003" fmla="*/ 8135527 w 12192000"/>
                <a:gd name="connsiteY42-6004" fmla="*/ 1767158 h 2945610"/>
                <a:gd name="connsiteX43-6005" fmla="*/ 8135527 w 12192000"/>
                <a:gd name="connsiteY43-6006" fmla="*/ 1767120 h 2945610"/>
                <a:gd name="connsiteX44-6007" fmla="*/ 8127487 w 12192000"/>
                <a:gd name="connsiteY44-6008" fmla="*/ 1762457 h 2945610"/>
                <a:gd name="connsiteX45-6009" fmla="*/ 7119284 w 12192000"/>
                <a:gd name="connsiteY45-6010" fmla="*/ 2347214 h 2945610"/>
                <a:gd name="connsiteX46-6011" fmla="*/ 7119284 w 12192000"/>
                <a:gd name="connsiteY46-6012" fmla="*/ 2355323 h 2945610"/>
                <a:gd name="connsiteX47-6013" fmla="*/ 7113383 w 12192000"/>
                <a:gd name="connsiteY47-6014" fmla="*/ 2351900 h 2945610"/>
                <a:gd name="connsiteX48-6015" fmla="*/ 6103727 w 12192000"/>
                <a:gd name="connsiteY48-6016" fmla="*/ 2937501 h 2945610"/>
                <a:gd name="connsiteX49-6017" fmla="*/ 6103727 w 12192000"/>
                <a:gd name="connsiteY49-6018" fmla="*/ 2945610 h 2945610"/>
                <a:gd name="connsiteX50-6019" fmla="*/ 5087399 w 12192000"/>
                <a:gd name="connsiteY50-6020" fmla="*/ 2356139 h 2945610"/>
                <a:gd name="connsiteX51-6021" fmla="*/ 5085013 w 12192000"/>
                <a:gd name="connsiteY51-6022" fmla="*/ 2357523 h 2945610"/>
                <a:gd name="connsiteX52-6023" fmla="*/ 5084646 w 12192000"/>
                <a:gd name="connsiteY52-6024" fmla="*/ 2361463 h 2945610"/>
                <a:gd name="connsiteX53-6025" fmla="*/ 4071766 w 12192000"/>
                <a:gd name="connsiteY53-6026" fmla="*/ 1773990 h 2945610"/>
                <a:gd name="connsiteX54-6027" fmla="*/ 4071766 w 12192000"/>
                <a:gd name="connsiteY54-6028" fmla="*/ 1774966 h 2945610"/>
                <a:gd name="connsiteX55-6029" fmla="*/ 3054863 w 12192000"/>
                <a:gd name="connsiteY55-6030" fmla="*/ 1185161 h 2945610"/>
                <a:gd name="connsiteX56-6031" fmla="*/ 3053896 w 12192000"/>
                <a:gd name="connsiteY56-6032" fmla="*/ 1185722 h 2945610"/>
                <a:gd name="connsiteX57-6033" fmla="*/ 3053896 w 12192000"/>
                <a:gd name="connsiteY57-6034" fmla="*/ 1184600 h 2945610"/>
                <a:gd name="connsiteX58-6035" fmla="*/ 3053896 w 12192000"/>
                <a:gd name="connsiteY58-6036" fmla="*/ 1184598 h 2945610"/>
                <a:gd name="connsiteX59-6037" fmla="*/ 3051900 w 12192000"/>
                <a:gd name="connsiteY59-6038" fmla="*/ 1183441 h 2945610"/>
                <a:gd name="connsiteX60-6039" fmla="*/ 2038189 w 12192000"/>
                <a:gd name="connsiteY60-6040" fmla="*/ 1771394 h 2945610"/>
                <a:gd name="connsiteX61-6041" fmla="*/ 2037962 w 12192000"/>
                <a:gd name="connsiteY61-6042" fmla="*/ 1774966 h 2945610"/>
                <a:gd name="connsiteX62-6043" fmla="*/ 1021058 w 12192000"/>
                <a:gd name="connsiteY62-6044" fmla="*/ 1185161 h 2945610"/>
                <a:gd name="connsiteX63-6045" fmla="*/ 1020091 w 12192000"/>
                <a:gd name="connsiteY63-6046" fmla="*/ 1185722 h 2945610"/>
                <a:gd name="connsiteX64-6047" fmla="*/ 1017871 w 12192000"/>
                <a:gd name="connsiteY64-6048" fmla="*/ 1774966 h 2945610"/>
                <a:gd name="connsiteX65-6049" fmla="*/ 967 w 12192000"/>
                <a:gd name="connsiteY65-6050" fmla="*/ 1185161 h 2945610"/>
                <a:gd name="connsiteX66-6051" fmla="*/ 0 w 12192000"/>
                <a:gd name="connsiteY66-6052" fmla="*/ 1185722 h 2945610"/>
                <a:gd name="connsiteX67-6053" fmla="*/ 0 w 12192000"/>
                <a:gd name="connsiteY67-6054" fmla="*/ 4990 h 2945610"/>
                <a:gd name="connsiteX68-6055" fmla="*/ 22515 w 12192000"/>
                <a:gd name="connsiteY68-6056" fmla="*/ 18049 h 2945610"/>
                <a:gd name="connsiteX69-6057" fmla="*/ 1017871 w 12192000"/>
                <a:gd name="connsiteY69-6058" fmla="*/ 18049 h 2945610"/>
                <a:gd name="connsiteX70-6059" fmla="*/ 2037961 w 12192000"/>
                <a:gd name="connsiteY70-6060" fmla="*/ 18049 h 2945610"/>
                <a:gd name="connsiteX71-6061" fmla="*/ 2037963 w 12192000"/>
                <a:gd name="connsiteY71-6062" fmla="*/ 18048 h 2945610"/>
                <a:gd name="connsiteX72-6063" fmla="*/ 3033319 w 12192000"/>
                <a:gd name="connsiteY72-6064" fmla="*/ 18048 h 2945610"/>
                <a:gd name="connsiteX73-6065" fmla="*/ 4071766 w 12192000"/>
                <a:gd name="connsiteY73-6066" fmla="*/ 18049 h 2945610"/>
                <a:gd name="connsiteX74-6067" fmla="*/ 4071768 w 12192000"/>
                <a:gd name="connsiteY74-6068" fmla="*/ 18048 h 2945610"/>
                <a:gd name="connsiteX75-6069" fmla="*/ 5067121 w 12192000"/>
                <a:gd name="connsiteY75-6070" fmla="*/ 18048 h 2945610"/>
                <a:gd name="connsiteX0-6071" fmla="*/ 4071994 w 12192000"/>
                <a:gd name="connsiteY0-6072" fmla="*/ 1768071 h 2945610"/>
                <a:gd name="connsiteX1-6073" fmla="*/ 4071766 w 12192000"/>
                <a:gd name="connsiteY1-6074" fmla="*/ 1768203 h 2945610"/>
                <a:gd name="connsiteX2-6075" fmla="*/ 4071994 w 12192000"/>
                <a:gd name="connsiteY2-6076" fmla="*/ 1768071 h 2945610"/>
                <a:gd name="connsiteX3-6077" fmla="*/ 4071768 w 12192000"/>
                <a:gd name="connsiteY3-6078" fmla="*/ 18048 h 2945610"/>
                <a:gd name="connsiteX4-6079" fmla="*/ 7119284 w 12192000"/>
                <a:gd name="connsiteY4-6080" fmla="*/ 10263 h 2945610"/>
                <a:gd name="connsiteX5-6081" fmla="*/ 7132707 w 12192000"/>
                <a:gd name="connsiteY5-6082" fmla="*/ 18048 h 2945610"/>
                <a:gd name="connsiteX6-6083" fmla="*/ 8131064 w 12192000"/>
                <a:gd name="connsiteY6-6084" fmla="*/ 18048 h 2945610"/>
                <a:gd name="connsiteX7-6085" fmla="*/ 8131064 w 12192000"/>
                <a:gd name="connsiteY7-6086" fmla="*/ 287339 h 2945610"/>
                <a:gd name="connsiteX8-6087" fmla="*/ 8135528 w 12192000"/>
                <a:gd name="connsiteY8-6088" fmla="*/ 287339 h 2945610"/>
                <a:gd name="connsiteX9-6089" fmla="*/ 8135528 w 12192000"/>
                <a:gd name="connsiteY9-6090" fmla="*/ 18048 h 2945610"/>
                <a:gd name="connsiteX10-6091" fmla="*/ 9122282 w 12192000"/>
                <a:gd name="connsiteY10-6092" fmla="*/ 18048 h 2945610"/>
                <a:gd name="connsiteX11-6093" fmla="*/ 9140528 w 12192000"/>
                <a:gd name="connsiteY11-6094" fmla="*/ 7464 h 2945610"/>
                <a:gd name="connsiteX12-6095" fmla="*/ 9140528 w 12192000"/>
                <a:gd name="connsiteY12-6096" fmla="*/ 6729 h 2945610"/>
                <a:gd name="connsiteX13-6097" fmla="*/ 9141162 w 12192000"/>
                <a:gd name="connsiteY13-6098" fmla="*/ 7097 h 2945610"/>
                <a:gd name="connsiteX14-6099" fmla="*/ 9153398 w 12192000"/>
                <a:gd name="connsiteY14-6100" fmla="*/ 0 h 2945610"/>
                <a:gd name="connsiteX15-6101" fmla="*/ 9153398 w 12192000"/>
                <a:gd name="connsiteY15-6102" fmla="*/ 14193 h 2945610"/>
                <a:gd name="connsiteX16-6103" fmla="*/ 9160044 w 12192000"/>
                <a:gd name="connsiteY16-6104" fmla="*/ 18048 h 2945610"/>
                <a:gd name="connsiteX17-6105" fmla="*/ 10158400 w 12192000"/>
                <a:gd name="connsiteY17-6106" fmla="*/ 18048 h 2945610"/>
                <a:gd name="connsiteX18-6107" fmla="*/ 10158400 w 12192000"/>
                <a:gd name="connsiteY18-6108" fmla="*/ 287339 h 2945610"/>
                <a:gd name="connsiteX19-6109" fmla="*/ 10162864 w 12192000"/>
                <a:gd name="connsiteY19-6110" fmla="*/ 287339 h 2945610"/>
                <a:gd name="connsiteX20-6111" fmla="*/ 10162864 w 12192000"/>
                <a:gd name="connsiteY20-6112" fmla="*/ 18048 h 2945610"/>
                <a:gd name="connsiteX21-6113" fmla="*/ 11149618 w 12192000"/>
                <a:gd name="connsiteY21-6114" fmla="*/ 18048 h 2945610"/>
                <a:gd name="connsiteX22-6115" fmla="*/ 11180734 w 12192000"/>
                <a:gd name="connsiteY22-6116" fmla="*/ 0 h 2945610"/>
                <a:gd name="connsiteX23-6117" fmla="*/ 11180734 w 12192000"/>
                <a:gd name="connsiteY23-6118" fmla="*/ 18048 h 2945610"/>
                <a:gd name="connsiteX24-6119" fmla="*/ 12160884 w 12192000"/>
                <a:gd name="connsiteY24-6120" fmla="*/ 18048 h 2945610"/>
                <a:gd name="connsiteX25-6121" fmla="*/ 12192000 w 12192000"/>
                <a:gd name="connsiteY25-6122" fmla="*/ 0 h 2945610"/>
                <a:gd name="connsiteX26-6123" fmla="*/ 12192000 w 12192000"/>
                <a:gd name="connsiteY26-6124" fmla="*/ 1176792 h 2945610"/>
                <a:gd name="connsiteX27-6125" fmla="*/ 12192000 w 12192000"/>
                <a:gd name="connsiteY27-6126" fmla="*/ 1180732 h 2945610"/>
                <a:gd name="connsiteX28-6127" fmla="*/ 12188602 w 12192000"/>
                <a:gd name="connsiteY28-6128" fmla="*/ 1178762 h 2945610"/>
                <a:gd name="connsiteX29-6129" fmla="*/ 11174128 w 12192000"/>
                <a:gd name="connsiteY29-6130" fmla="*/ 1767158 h 2945610"/>
                <a:gd name="connsiteX30-6131" fmla="*/ 11174128 w 12192000"/>
                <a:gd name="connsiteY30-6132" fmla="*/ 1180624 h 2945610"/>
                <a:gd name="connsiteX31-6133" fmla="*/ 10166452 w 12192000"/>
                <a:gd name="connsiteY31-6134" fmla="*/ 1765077 h 2945610"/>
                <a:gd name="connsiteX32-6135" fmla="*/ 10166452 w 12192000"/>
                <a:gd name="connsiteY32-6136" fmla="*/ 1769201 h 2945610"/>
                <a:gd name="connsiteX33-6137" fmla="*/ 10162896 w 12192000"/>
                <a:gd name="connsiteY33-6138" fmla="*/ 1767139 h 2945610"/>
                <a:gd name="connsiteX34-6139" fmla="*/ 10162864 w 12192000"/>
                <a:gd name="connsiteY34-6140" fmla="*/ 1767158 h 2945610"/>
                <a:gd name="connsiteX35-6141" fmla="*/ 10162864 w 12192000"/>
                <a:gd name="connsiteY35-6142" fmla="*/ 1767120 h 2945610"/>
                <a:gd name="connsiteX36-6143" fmla="*/ 9151990 w 12192000"/>
                <a:gd name="connsiteY36-6144" fmla="*/ 1180813 h 2945610"/>
                <a:gd name="connsiteX37-6145" fmla="*/ 9140528 w 12192000"/>
                <a:gd name="connsiteY37-6146" fmla="*/ 1187461 h 2945610"/>
                <a:gd name="connsiteX38-6147" fmla="*/ 9140528 w 12192000"/>
                <a:gd name="connsiteY38-6148" fmla="*/ 1184256 h 2945610"/>
                <a:gd name="connsiteX39-6149" fmla="*/ 8139115 w 12192000"/>
                <a:gd name="connsiteY39-6150" fmla="*/ 1765077 h 2945610"/>
                <a:gd name="connsiteX40-6151" fmla="*/ 8139115 w 12192000"/>
                <a:gd name="connsiteY40-6152" fmla="*/ 1769201 h 2945610"/>
                <a:gd name="connsiteX41-6153" fmla="*/ 8135560 w 12192000"/>
                <a:gd name="connsiteY41-6154" fmla="*/ 1767139 h 2945610"/>
                <a:gd name="connsiteX42-6155" fmla="*/ 8135527 w 12192000"/>
                <a:gd name="connsiteY42-6156" fmla="*/ 1767158 h 2945610"/>
                <a:gd name="connsiteX43-6157" fmla="*/ 8135527 w 12192000"/>
                <a:gd name="connsiteY43-6158" fmla="*/ 1767120 h 2945610"/>
                <a:gd name="connsiteX44-6159" fmla="*/ 8127487 w 12192000"/>
                <a:gd name="connsiteY44-6160" fmla="*/ 1762457 h 2945610"/>
                <a:gd name="connsiteX45-6161" fmla="*/ 7119284 w 12192000"/>
                <a:gd name="connsiteY45-6162" fmla="*/ 2347214 h 2945610"/>
                <a:gd name="connsiteX46-6163" fmla="*/ 7119284 w 12192000"/>
                <a:gd name="connsiteY46-6164" fmla="*/ 2355323 h 2945610"/>
                <a:gd name="connsiteX47-6165" fmla="*/ 7113383 w 12192000"/>
                <a:gd name="connsiteY47-6166" fmla="*/ 2351900 h 2945610"/>
                <a:gd name="connsiteX48-6167" fmla="*/ 6103727 w 12192000"/>
                <a:gd name="connsiteY48-6168" fmla="*/ 2937501 h 2945610"/>
                <a:gd name="connsiteX49-6169" fmla="*/ 6103727 w 12192000"/>
                <a:gd name="connsiteY49-6170" fmla="*/ 2945610 h 2945610"/>
                <a:gd name="connsiteX50-6171" fmla="*/ 5087399 w 12192000"/>
                <a:gd name="connsiteY50-6172" fmla="*/ 2356139 h 2945610"/>
                <a:gd name="connsiteX51-6173" fmla="*/ 5085013 w 12192000"/>
                <a:gd name="connsiteY51-6174" fmla="*/ 2357523 h 2945610"/>
                <a:gd name="connsiteX52-6175" fmla="*/ 5084646 w 12192000"/>
                <a:gd name="connsiteY52-6176" fmla="*/ 2361463 h 2945610"/>
                <a:gd name="connsiteX53-6177" fmla="*/ 4071766 w 12192000"/>
                <a:gd name="connsiteY53-6178" fmla="*/ 1773990 h 2945610"/>
                <a:gd name="connsiteX54-6179" fmla="*/ 4071766 w 12192000"/>
                <a:gd name="connsiteY54-6180" fmla="*/ 1774966 h 2945610"/>
                <a:gd name="connsiteX55-6181" fmla="*/ 3054863 w 12192000"/>
                <a:gd name="connsiteY55-6182" fmla="*/ 1185161 h 2945610"/>
                <a:gd name="connsiteX56-6183" fmla="*/ 3053896 w 12192000"/>
                <a:gd name="connsiteY56-6184" fmla="*/ 1185722 h 2945610"/>
                <a:gd name="connsiteX57-6185" fmla="*/ 3053896 w 12192000"/>
                <a:gd name="connsiteY57-6186" fmla="*/ 1184600 h 2945610"/>
                <a:gd name="connsiteX58-6187" fmla="*/ 3053896 w 12192000"/>
                <a:gd name="connsiteY58-6188" fmla="*/ 1184598 h 2945610"/>
                <a:gd name="connsiteX59-6189" fmla="*/ 3051900 w 12192000"/>
                <a:gd name="connsiteY59-6190" fmla="*/ 1183441 h 2945610"/>
                <a:gd name="connsiteX60-6191" fmla="*/ 2038189 w 12192000"/>
                <a:gd name="connsiteY60-6192" fmla="*/ 1771394 h 2945610"/>
                <a:gd name="connsiteX61-6193" fmla="*/ 2037962 w 12192000"/>
                <a:gd name="connsiteY61-6194" fmla="*/ 1774966 h 2945610"/>
                <a:gd name="connsiteX62-6195" fmla="*/ 1021058 w 12192000"/>
                <a:gd name="connsiteY62-6196" fmla="*/ 1185161 h 2945610"/>
                <a:gd name="connsiteX63-6197" fmla="*/ 1020091 w 12192000"/>
                <a:gd name="connsiteY63-6198" fmla="*/ 1185722 h 2945610"/>
                <a:gd name="connsiteX64-6199" fmla="*/ 1017871 w 12192000"/>
                <a:gd name="connsiteY64-6200" fmla="*/ 1774966 h 2945610"/>
                <a:gd name="connsiteX65-6201" fmla="*/ 967 w 12192000"/>
                <a:gd name="connsiteY65-6202" fmla="*/ 1185161 h 2945610"/>
                <a:gd name="connsiteX66-6203" fmla="*/ 0 w 12192000"/>
                <a:gd name="connsiteY66-6204" fmla="*/ 1185722 h 2945610"/>
                <a:gd name="connsiteX67-6205" fmla="*/ 0 w 12192000"/>
                <a:gd name="connsiteY67-6206" fmla="*/ 4990 h 2945610"/>
                <a:gd name="connsiteX68-6207" fmla="*/ 22515 w 12192000"/>
                <a:gd name="connsiteY68-6208" fmla="*/ 18049 h 2945610"/>
                <a:gd name="connsiteX69-6209" fmla="*/ 1017871 w 12192000"/>
                <a:gd name="connsiteY69-6210" fmla="*/ 18049 h 2945610"/>
                <a:gd name="connsiteX70-6211" fmla="*/ 2037961 w 12192000"/>
                <a:gd name="connsiteY70-6212" fmla="*/ 18049 h 2945610"/>
                <a:gd name="connsiteX71-6213" fmla="*/ 2037963 w 12192000"/>
                <a:gd name="connsiteY71-6214" fmla="*/ 18048 h 2945610"/>
                <a:gd name="connsiteX72-6215" fmla="*/ 3033319 w 12192000"/>
                <a:gd name="connsiteY72-6216" fmla="*/ 18048 h 2945610"/>
                <a:gd name="connsiteX73-6217" fmla="*/ 4071766 w 12192000"/>
                <a:gd name="connsiteY73-6218" fmla="*/ 18049 h 2945610"/>
                <a:gd name="connsiteX74-6219" fmla="*/ 4071768 w 12192000"/>
                <a:gd name="connsiteY74-6220" fmla="*/ 18048 h 2945610"/>
                <a:gd name="connsiteX0-6221" fmla="*/ 4071994 w 12192000"/>
                <a:gd name="connsiteY0-6222" fmla="*/ 1768071 h 2945610"/>
                <a:gd name="connsiteX1-6223" fmla="*/ 4071766 w 12192000"/>
                <a:gd name="connsiteY1-6224" fmla="*/ 1768203 h 2945610"/>
                <a:gd name="connsiteX2-6225" fmla="*/ 4071994 w 12192000"/>
                <a:gd name="connsiteY2-6226" fmla="*/ 1768071 h 2945610"/>
                <a:gd name="connsiteX3-6227" fmla="*/ 4071766 w 12192000"/>
                <a:gd name="connsiteY3-6228" fmla="*/ 18049 h 2945610"/>
                <a:gd name="connsiteX4-6229" fmla="*/ 7119284 w 12192000"/>
                <a:gd name="connsiteY4-6230" fmla="*/ 10263 h 2945610"/>
                <a:gd name="connsiteX5-6231" fmla="*/ 7132707 w 12192000"/>
                <a:gd name="connsiteY5-6232" fmla="*/ 18048 h 2945610"/>
                <a:gd name="connsiteX6-6233" fmla="*/ 8131064 w 12192000"/>
                <a:gd name="connsiteY6-6234" fmla="*/ 18048 h 2945610"/>
                <a:gd name="connsiteX7-6235" fmla="*/ 8131064 w 12192000"/>
                <a:gd name="connsiteY7-6236" fmla="*/ 287339 h 2945610"/>
                <a:gd name="connsiteX8-6237" fmla="*/ 8135528 w 12192000"/>
                <a:gd name="connsiteY8-6238" fmla="*/ 287339 h 2945610"/>
                <a:gd name="connsiteX9-6239" fmla="*/ 8135528 w 12192000"/>
                <a:gd name="connsiteY9-6240" fmla="*/ 18048 h 2945610"/>
                <a:gd name="connsiteX10-6241" fmla="*/ 9122282 w 12192000"/>
                <a:gd name="connsiteY10-6242" fmla="*/ 18048 h 2945610"/>
                <a:gd name="connsiteX11-6243" fmla="*/ 9140528 w 12192000"/>
                <a:gd name="connsiteY11-6244" fmla="*/ 7464 h 2945610"/>
                <a:gd name="connsiteX12-6245" fmla="*/ 9140528 w 12192000"/>
                <a:gd name="connsiteY12-6246" fmla="*/ 6729 h 2945610"/>
                <a:gd name="connsiteX13-6247" fmla="*/ 9141162 w 12192000"/>
                <a:gd name="connsiteY13-6248" fmla="*/ 7097 h 2945610"/>
                <a:gd name="connsiteX14-6249" fmla="*/ 9153398 w 12192000"/>
                <a:gd name="connsiteY14-6250" fmla="*/ 0 h 2945610"/>
                <a:gd name="connsiteX15-6251" fmla="*/ 9153398 w 12192000"/>
                <a:gd name="connsiteY15-6252" fmla="*/ 14193 h 2945610"/>
                <a:gd name="connsiteX16-6253" fmla="*/ 9160044 w 12192000"/>
                <a:gd name="connsiteY16-6254" fmla="*/ 18048 h 2945610"/>
                <a:gd name="connsiteX17-6255" fmla="*/ 10158400 w 12192000"/>
                <a:gd name="connsiteY17-6256" fmla="*/ 18048 h 2945610"/>
                <a:gd name="connsiteX18-6257" fmla="*/ 10158400 w 12192000"/>
                <a:gd name="connsiteY18-6258" fmla="*/ 287339 h 2945610"/>
                <a:gd name="connsiteX19-6259" fmla="*/ 10162864 w 12192000"/>
                <a:gd name="connsiteY19-6260" fmla="*/ 287339 h 2945610"/>
                <a:gd name="connsiteX20-6261" fmla="*/ 10162864 w 12192000"/>
                <a:gd name="connsiteY20-6262" fmla="*/ 18048 h 2945610"/>
                <a:gd name="connsiteX21-6263" fmla="*/ 11149618 w 12192000"/>
                <a:gd name="connsiteY21-6264" fmla="*/ 18048 h 2945610"/>
                <a:gd name="connsiteX22-6265" fmla="*/ 11180734 w 12192000"/>
                <a:gd name="connsiteY22-6266" fmla="*/ 0 h 2945610"/>
                <a:gd name="connsiteX23-6267" fmla="*/ 11180734 w 12192000"/>
                <a:gd name="connsiteY23-6268" fmla="*/ 18048 h 2945610"/>
                <a:gd name="connsiteX24-6269" fmla="*/ 12160884 w 12192000"/>
                <a:gd name="connsiteY24-6270" fmla="*/ 18048 h 2945610"/>
                <a:gd name="connsiteX25-6271" fmla="*/ 12192000 w 12192000"/>
                <a:gd name="connsiteY25-6272" fmla="*/ 0 h 2945610"/>
                <a:gd name="connsiteX26-6273" fmla="*/ 12192000 w 12192000"/>
                <a:gd name="connsiteY26-6274" fmla="*/ 1176792 h 2945610"/>
                <a:gd name="connsiteX27-6275" fmla="*/ 12192000 w 12192000"/>
                <a:gd name="connsiteY27-6276" fmla="*/ 1180732 h 2945610"/>
                <a:gd name="connsiteX28-6277" fmla="*/ 12188602 w 12192000"/>
                <a:gd name="connsiteY28-6278" fmla="*/ 1178762 h 2945610"/>
                <a:gd name="connsiteX29-6279" fmla="*/ 11174128 w 12192000"/>
                <a:gd name="connsiteY29-6280" fmla="*/ 1767158 h 2945610"/>
                <a:gd name="connsiteX30-6281" fmla="*/ 11174128 w 12192000"/>
                <a:gd name="connsiteY30-6282" fmla="*/ 1180624 h 2945610"/>
                <a:gd name="connsiteX31-6283" fmla="*/ 10166452 w 12192000"/>
                <a:gd name="connsiteY31-6284" fmla="*/ 1765077 h 2945610"/>
                <a:gd name="connsiteX32-6285" fmla="*/ 10166452 w 12192000"/>
                <a:gd name="connsiteY32-6286" fmla="*/ 1769201 h 2945610"/>
                <a:gd name="connsiteX33-6287" fmla="*/ 10162896 w 12192000"/>
                <a:gd name="connsiteY33-6288" fmla="*/ 1767139 h 2945610"/>
                <a:gd name="connsiteX34-6289" fmla="*/ 10162864 w 12192000"/>
                <a:gd name="connsiteY34-6290" fmla="*/ 1767158 h 2945610"/>
                <a:gd name="connsiteX35-6291" fmla="*/ 10162864 w 12192000"/>
                <a:gd name="connsiteY35-6292" fmla="*/ 1767120 h 2945610"/>
                <a:gd name="connsiteX36-6293" fmla="*/ 9151990 w 12192000"/>
                <a:gd name="connsiteY36-6294" fmla="*/ 1180813 h 2945610"/>
                <a:gd name="connsiteX37-6295" fmla="*/ 9140528 w 12192000"/>
                <a:gd name="connsiteY37-6296" fmla="*/ 1187461 h 2945610"/>
                <a:gd name="connsiteX38-6297" fmla="*/ 9140528 w 12192000"/>
                <a:gd name="connsiteY38-6298" fmla="*/ 1184256 h 2945610"/>
                <a:gd name="connsiteX39-6299" fmla="*/ 8139115 w 12192000"/>
                <a:gd name="connsiteY39-6300" fmla="*/ 1765077 h 2945610"/>
                <a:gd name="connsiteX40-6301" fmla="*/ 8139115 w 12192000"/>
                <a:gd name="connsiteY40-6302" fmla="*/ 1769201 h 2945610"/>
                <a:gd name="connsiteX41-6303" fmla="*/ 8135560 w 12192000"/>
                <a:gd name="connsiteY41-6304" fmla="*/ 1767139 h 2945610"/>
                <a:gd name="connsiteX42-6305" fmla="*/ 8135527 w 12192000"/>
                <a:gd name="connsiteY42-6306" fmla="*/ 1767158 h 2945610"/>
                <a:gd name="connsiteX43-6307" fmla="*/ 8135527 w 12192000"/>
                <a:gd name="connsiteY43-6308" fmla="*/ 1767120 h 2945610"/>
                <a:gd name="connsiteX44-6309" fmla="*/ 8127487 w 12192000"/>
                <a:gd name="connsiteY44-6310" fmla="*/ 1762457 h 2945610"/>
                <a:gd name="connsiteX45-6311" fmla="*/ 7119284 w 12192000"/>
                <a:gd name="connsiteY45-6312" fmla="*/ 2347214 h 2945610"/>
                <a:gd name="connsiteX46-6313" fmla="*/ 7119284 w 12192000"/>
                <a:gd name="connsiteY46-6314" fmla="*/ 2355323 h 2945610"/>
                <a:gd name="connsiteX47-6315" fmla="*/ 7113383 w 12192000"/>
                <a:gd name="connsiteY47-6316" fmla="*/ 2351900 h 2945610"/>
                <a:gd name="connsiteX48-6317" fmla="*/ 6103727 w 12192000"/>
                <a:gd name="connsiteY48-6318" fmla="*/ 2937501 h 2945610"/>
                <a:gd name="connsiteX49-6319" fmla="*/ 6103727 w 12192000"/>
                <a:gd name="connsiteY49-6320" fmla="*/ 2945610 h 2945610"/>
                <a:gd name="connsiteX50-6321" fmla="*/ 5087399 w 12192000"/>
                <a:gd name="connsiteY50-6322" fmla="*/ 2356139 h 2945610"/>
                <a:gd name="connsiteX51-6323" fmla="*/ 5085013 w 12192000"/>
                <a:gd name="connsiteY51-6324" fmla="*/ 2357523 h 2945610"/>
                <a:gd name="connsiteX52-6325" fmla="*/ 5084646 w 12192000"/>
                <a:gd name="connsiteY52-6326" fmla="*/ 2361463 h 2945610"/>
                <a:gd name="connsiteX53-6327" fmla="*/ 4071766 w 12192000"/>
                <a:gd name="connsiteY53-6328" fmla="*/ 1773990 h 2945610"/>
                <a:gd name="connsiteX54-6329" fmla="*/ 4071766 w 12192000"/>
                <a:gd name="connsiteY54-6330" fmla="*/ 1774966 h 2945610"/>
                <a:gd name="connsiteX55-6331" fmla="*/ 3054863 w 12192000"/>
                <a:gd name="connsiteY55-6332" fmla="*/ 1185161 h 2945610"/>
                <a:gd name="connsiteX56-6333" fmla="*/ 3053896 w 12192000"/>
                <a:gd name="connsiteY56-6334" fmla="*/ 1185722 h 2945610"/>
                <a:gd name="connsiteX57-6335" fmla="*/ 3053896 w 12192000"/>
                <a:gd name="connsiteY57-6336" fmla="*/ 1184600 h 2945610"/>
                <a:gd name="connsiteX58-6337" fmla="*/ 3053896 w 12192000"/>
                <a:gd name="connsiteY58-6338" fmla="*/ 1184598 h 2945610"/>
                <a:gd name="connsiteX59-6339" fmla="*/ 3051900 w 12192000"/>
                <a:gd name="connsiteY59-6340" fmla="*/ 1183441 h 2945610"/>
                <a:gd name="connsiteX60-6341" fmla="*/ 2038189 w 12192000"/>
                <a:gd name="connsiteY60-6342" fmla="*/ 1771394 h 2945610"/>
                <a:gd name="connsiteX61-6343" fmla="*/ 2037962 w 12192000"/>
                <a:gd name="connsiteY61-6344" fmla="*/ 1774966 h 2945610"/>
                <a:gd name="connsiteX62-6345" fmla="*/ 1021058 w 12192000"/>
                <a:gd name="connsiteY62-6346" fmla="*/ 1185161 h 2945610"/>
                <a:gd name="connsiteX63-6347" fmla="*/ 1020091 w 12192000"/>
                <a:gd name="connsiteY63-6348" fmla="*/ 1185722 h 2945610"/>
                <a:gd name="connsiteX64-6349" fmla="*/ 1017871 w 12192000"/>
                <a:gd name="connsiteY64-6350" fmla="*/ 1774966 h 2945610"/>
                <a:gd name="connsiteX65-6351" fmla="*/ 967 w 12192000"/>
                <a:gd name="connsiteY65-6352" fmla="*/ 1185161 h 2945610"/>
                <a:gd name="connsiteX66-6353" fmla="*/ 0 w 12192000"/>
                <a:gd name="connsiteY66-6354" fmla="*/ 1185722 h 2945610"/>
                <a:gd name="connsiteX67-6355" fmla="*/ 0 w 12192000"/>
                <a:gd name="connsiteY67-6356" fmla="*/ 4990 h 2945610"/>
                <a:gd name="connsiteX68-6357" fmla="*/ 22515 w 12192000"/>
                <a:gd name="connsiteY68-6358" fmla="*/ 18049 h 2945610"/>
                <a:gd name="connsiteX69-6359" fmla="*/ 1017871 w 12192000"/>
                <a:gd name="connsiteY69-6360" fmla="*/ 18049 h 2945610"/>
                <a:gd name="connsiteX70-6361" fmla="*/ 2037961 w 12192000"/>
                <a:gd name="connsiteY70-6362" fmla="*/ 18049 h 2945610"/>
                <a:gd name="connsiteX71-6363" fmla="*/ 2037963 w 12192000"/>
                <a:gd name="connsiteY71-6364" fmla="*/ 18048 h 2945610"/>
                <a:gd name="connsiteX72-6365" fmla="*/ 3033319 w 12192000"/>
                <a:gd name="connsiteY72-6366" fmla="*/ 18048 h 2945610"/>
                <a:gd name="connsiteX73-6367" fmla="*/ 4071766 w 12192000"/>
                <a:gd name="connsiteY73-6368" fmla="*/ 18049 h 2945610"/>
                <a:gd name="connsiteX0-6369" fmla="*/ 4071994 w 12192000"/>
                <a:gd name="connsiteY0-6370" fmla="*/ 1768071 h 2945610"/>
                <a:gd name="connsiteX1-6371" fmla="*/ 4071766 w 12192000"/>
                <a:gd name="connsiteY1-6372" fmla="*/ 1768203 h 2945610"/>
                <a:gd name="connsiteX2-6373" fmla="*/ 4071994 w 12192000"/>
                <a:gd name="connsiteY2-6374" fmla="*/ 1768071 h 2945610"/>
                <a:gd name="connsiteX3-6375" fmla="*/ 3033319 w 12192000"/>
                <a:gd name="connsiteY3-6376" fmla="*/ 18048 h 2945610"/>
                <a:gd name="connsiteX4-6377" fmla="*/ 7119284 w 12192000"/>
                <a:gd name="connsiteY4-6378" fmla="*/ 10263 h 2945610"/>
                <a:gd name="connsiteX5-6379" fmla="*/ 7132707 w 12192000"/>
                <a:gd name="connsiteY5-6380" fmla="*/ 18048 h 2945610"/>
                <a:gd name="connsiteX6-6381" fmla="*/ 8131064 w 12192000"/>
                <a:gd name="connsiteY6-6382" fmla="*/ 18048 h 2945610"/>
                <a:gd name="connsiteX7-6383" fmla="*/ 8131064 w 12192000"/>
                <a:gd name="connsiteY7-6384" fmla="*/ 287339 h 2945610"/>
                <a:gd name="connsiteX8-6385" fmla="*/ 8135528 w 12192000"/>
                <a:gd name="connsiteY8-6386" fmla="*/ 287339 h 2945610"/>
                <a:gd name="connsiteX9-6387" fmla="*/ 8135528 w 12192000"/>
                <a:gd name="connsiteY9-6388" fmla="*/ 18048 h 2945610"/>
                <a:gd name="connsiteX10-6389" fmla="*/ 9122282 w 12192000"/>
                <a:gd name="connsiteY10-6390" fmla="*/ 18048 h 2945610"/>
                <a:gd name="connsiteX11-6391" fmla="*/ 9140528 w 12192000"/>
                <a:gd name="connsiteY11-6392" fmla="*/ 7464 h 2945610"/>
                <a:gd name="connsiteX12-6393" fmla="*/ 9140528 w 12192000"/>
                <a:gd name="connsiteY12-6394" fmla="*/ 6729 h 2945610"/>
                <a:gd name="connsiteX13-6395" fmla="*/ 9141162 w 12192000"/>
                <a:gd name="connsiteY13-6396" fmla="*/ 7097 h 2945610"/>
                <a:gd name="connsiteX14-6397" fmla="*/ 9153398 w 12192000"/>
                <a:gd name="connsiteY14-6398" fmla="*/ 0 h 2945610"/>
                <a:gd name="connsiteX15-6399" fmla="*/ 9153398 w 12192000"/>
                <a:gd name="connsiteY15-6400" fmla="*/ 14193 h 2945610"/>
                <a:gd name="connsiteX16-6401" fmla="*/ 9160044 w 12192000"/>
                <a:gd name="connsiteY16-6402" fmla="*/ 18048 h 2945610"/>
                <a:gd name="connsiteX17-6403" fmla="*/ 10158400 w 12192000"/>
                <a:gd name="connsiteY17-6404" fmla="*/ 18048 h 2945610"/>
                <a:gd name="connsiteX18-6405" fmla="*/ 10158400 w 12192000"/>
                <a:gd name="connsiteY18-6406" fmla="*/ 287339 h 2945610"/>
                <a:gd name="connsiteX19-6407" fmla="*/ 10162864 w 12192000"/>
                <a:gd name="connsiteY19-6408" fmla="*/ 287339 h 2945610"/>
                <a:gd name="connsiteX20-6409" fmla="*/ 10162864 w 12192000"/>
                <a:gd name="connsiteY20-6410" fmla="*/ 18048 h 2945610"/>
                <a:gd name="connsiteX21-6411" fmla="*/ 11149618 w 12192000"/>
                <a:gd name="connsiteY21-6412" fmla="*/ 18048 h 2945610"/>
                <a:gd name="connsiteX22-6413" fmla="*/ 11180734 w 12192000"/>
                <a:gd name="connsiteY22-6414" fmla="*/ 0 h 2945610"/>
                <a:gd name="connsiteX23-6415" fmla="*/ 11180734 w 12192000"/>
                <a:gd name="connsiteY23-6416" fmla="*/ 18048 h 2945610"/>
                <a:gd name="connsiteX24-6417" fmla="*/ 12160884 w 12192000"/>
                <a:gd name="connsiteY24-6418" fmla="*/ 18048 h 2945610"/>
                <a:gd name="connsiteX25-6419" fmla="*/ 12192000 w 12192000"/>
                <a:gd name="connsiteY25-6420" fmla="*/ 0 h 2945610"/>
                <a:gd name="connsiteX26-6421" fmla="*/ 12192000 w 12192000"/>
                <a:gd name="connsiteY26-6422" fmla="*/ 1176792 h 2945610"/>
                <a:gd name="connsiteX27-6423" fmla="*/ 12192000 w 12192000"/>
                <a:gd name="connsiteY27-6424" fmla="*/ 1180732 h 2945610"/>
                <a:gd name="connsiteX28-6425" fmla="*/ 12188602 w 12192000"/>
                <a:gd name="connsiteY28-6426" fmla="*/ 1178762 h 2945610"/>
                <a:gd name="connsiteX29-6427" fmla="*/ 11174128 w 12192000"/>
                <a:gd name="connsiteY29-6428" fmla="*/ 1767158 h 2945610"/>
                <a:gd name="connsiteX30-6429" fmla="*/ 11174128 w 12192000"/>
                <a:gd name="connsiteY30-6430" fmla="*/ 1180624 h 2945610"/>
                <a:gd name="connsiteX31-6431" fmla="*/ 10166452 w 12192000"/>
                <a:gd name="connsiteY31-6432" fmla="*/ 1765077 h 2945610"/>
                <a:gd name="connsiteX32-6433" fmla="*/ 10166452 w 12192000"/>
                <a:gd name="connsiteY32-6434" fmla="*/ 1769201 h 2945610"/>
                <a:gd name="connsiteX33-6435" fmla="*/ 10162896 w 12192000"/>
                <a:gd name="connsiteY33-6436" fmla="*/ 1767139 h 2945610"/>
                <a:gd name="connsiteX34-6437" fmla="*/ 10162864 w 12192000"/>
                <a:gd name="connsiteY34-6438" fmla="*/ 1767158 h 2945610"/>
                <a:gd name="connsiteX35-6439" fmla="*/ 10162864 w 12192000"/>
                <a:gd name="connsiteY35-6440" fmla="*/ 1767120 h 2945610"/>
                <a:gd name="connsiteX36-6441" fmla="*/ 9151990 w 12192000"/>
                <a:gd name="connsiteY36-6442" fmla="*/ 1180813 h 2945610"/>
                <a:gd name="connsiteX37-6443" fmla="*/ 9140528 w 12192000"/>
                <a:gd name="connsiteY37-6444" fmla="*/ 1187461 h 2945610"/>
                <a:gd name="connsiteX38-6445" fmla="*/ 9140528 w 12192000"/>
                <a:gd name="connsiteY38-6446" fmla="*/ 1184256 h 2945610"/>
                <a:gd name="connsiteX39-6447" fmla="*/ 8139115 w 12192000"/>
                <a:gd name="connsiteY39-6448" fmla="*/ 1765077 h 2945610"/>
                <a:gd name="connsiteX40-6449" fmla="*/ 8139115 w 12192000"/>
                <a:gd name="connsiteY40-6450" fmla="*/ 1769201 h 2945610"/>
                <a:gd name="connsiteX41-6451" fmla="*/ 8135560 w 12192000"/>
                <a:gd name="connsiteY41-6452" fmla="*/ 1767139 h 2945610"/>
                <a:gd name="connsiteX42-6453" fmla="*/ 8135527 w 12192000"/>
                <a:gd name="connsiteY42-6454" fmla="*/ 1767158 h 2945610"/>
                <a:gd name="connsiteX43-6455" fmla="*/ 8135527 w 12192000"/>
                <a:gd name="connsiteY43-6456" fmla="*/ 1767120 h 2945610"/>
                <a:gd name="connsiteX44-6457" fmla="*/ 8127487 w 12192000"/>
                <a:gd name="connsiteY44-6458" fmla="*/ 1762457 h 2945610"/>
                <a:gd name="connsiteX45-6459" fmla="*/ 7119284 w 12192000"/>
                <a:gd name="connsiteY45-6460" fmla="*/ 2347214 h 2945610"/>
                <a:gd name="connsiteX46-6461" fmla="*/ 7119284 w 12192000"/>
                <a:gd name="connsiteY46-6462" fmla="*/ 2355323 h 2945610"/>
                <a:gd name="connsiteX47-6463" fmla="*/ 7113383 w 12192000"/>
                <a:gd name="connsiteY47-6464" fmla="*/ 2351900 h 2945610"/>
                <a:gd name="connsiteX48-6465" fmla="*/ 6103727 w 12192000"/>
                <a:gd name="connsiteY48-6466" fmla="*/ 2937501 h 2945610"/>
                <a:gd name="connsiteX49-6467" fmla="*/ 6103727 w 12192000"/>
                <a:gd name="connsiteY49-6468" fmla="*/ 2945610 h 2945610"/>
                <a:gd name="connsiteX50-6469" fmla="*/ 5087399 w 12192000"/>
                <a:gd name="connsiteY50-6470" fmla="*/ 2356139 h 2945610"/>
                <a:gd name="connsiteX51-6471" fmla="*/ 5085013 w 12192000"/>
                <a:gd name="connsiteY51-6472" fmla="*/ 2357523 h 2945610"/>
                <a:gd name="connsiteX52-6473" fmla="*/ 5084646 w 12192000"/>
                <a:gd name="connsiteY52-6474" fmla="*/ 2361463 h 2945610"/>
                <a:gd name="connsiteX53-6475" fmla="*/ 4071766 w 12192000"/>
                <a:gd name="connsiteY53-6476" fmla="*/ 1773990 h 2945610"/>
                <a:gd name="connsiteX54-6477" fmla="*/ 4071766 w 12192000"/>
                <a:gd name="connsiteY54-6478" fmla="*/ 1774966 h 2945610"/>
                <a:gd name="connsiteX55-6479" fmla="*/ 3054863 w 12192000"/>
                <a:gd name="connsiteY55-6480" fmla="*/ 1185161 h 2945610"/>
                <a:gd name="connsiteX56-6481" fmla="*/ 3053896 w 12192000"/>
                <a:gd name="connsiteY56-6482" fmla="*/ 1185722 h 2945610"/>
                <a:gd name="connsiteX57-6483" fmla="*/ 3053896 w 12192000"/>
                <a:gd name="connsiteY57-6484" fmla="*/ 1184600 h 2945610"/>
                <a:gd name="connsiteX58-6485" fmla="*/ 3053896 w 12192000"/>
                <a:gd name="connsiteY58-6486" fmla="*/ 1184598 h 2945610"/>
                <a:gd name="connsiteX59-6487" fmla="*/ 3051900 w 12192000"/>
                <a:gd name="connsiteY59-6488" fmla="*/ 1183441 h 2945610"/>
                <a:gd name="connsiteX60-6489" fmla="*/ 2038189 w 12192000"/>
                <a:gd name="connsiteY60-6490" fmla="*/ 1771394 h 2945610"/>
                <a:gd name="connsiteX61-6491" fmla="*/ 2037962 w 12192000"/>
                <a:gd name="connsiteY61-6492" fmla="*/ 1774966 h 2945610"/>
                <a:gd name="connsiteX62-6493" fmla="*/ 1021058 w 12192000"/>
                <a:gd name="connsiteY62-6494" fmla="*/ 1185161 h 2945610"/>
                <a:gd name="connsiteX63-6495" fmla="*/ 1020091 w 12192000"/>
                <a:gd name="connsiteY63-6496" fmla="*/ 1185722 h 2945610"/>
                <a:gd name="connsiteX64-6497" fmla="*/ 1017871 w 12192000"/>
                <a:gd name="connsiteY64-6498" fmla="*/ 1774966 h 2945610"/>
                <a:gd name="connsiteX65-6499" fmla="*/ 967 w 12192000"/>
                <a:gd name="connsiteY65-6500" fmla="*/ 1185161 h 2945610"/>
                <a:gd name="connsiteX66-6501" fmla="*/ 0 w 12192000"/>
                <a:gd name="connsiteY66-6502" fmla="*/ 1185722 h 2945610"/>
                <a:gd name="connsiteX67-6503" fmla="*/ 0 w 12192000"/>
                <a:gd name="connsiteY67-6504" fmla="*/ 4990 h 2945610"/>
                <a:gd name="connsiteX68-6505" fmla="*/ 22515 w 12192000"/>
                <a:gd name="connsiteY68-6506" fmla="*/ 18049 h 2945610"/>
                <a:gd name="connsiteX69-6507" fmla="*/ 1017871 w 12192000"/>
                <a:gd name="connsiteY69-6508" fmla="*/ 18049 h 2945610"/>
                <a:gd name="connsiteX70-6509" fmla="*/ 2037961 w 12192000"/>
                <a:gd name="connsiteY70-6510" fmla="*/ 18049 h 2945610"/>
                <a:gd name="connsiteX71-6511" fmla="*/ 2037963 w 12192000"/>
                <a:gd name="connsiteY71-6512" fmla="*/ 18048 h 2945610"/>
                <a:gd name="connsiteX72-6513" fmla="*/ 3033319 w 12192000"/>
                <a:gd name="connsiteY72-6514" fmla="*/ 18048 h 2945610"/>
                <a:gd name="connsiteX0-6515" fmla="*/ 4071994 w 12192000"/>
                <a:gd name="connsiteY0-6516" fmla="*/ 1768071 h 2945610"/>
                <a:gd name="connsiteX1-6517" fmla="*/ 4071766 w 12192000"/>
                <a:gd name="connsiteY1-6518" fmla="*/ 1768203 h 2945610"/>
                <a:gd name="connsiteX2-6519" fmla="*/ 4071994 w 12192000"/>
                <a:gd name="connsiteY2-6520" fmla="*/ 1768071 h 2945610"/>
                <a:gd name="connsiteX3-6521" fmla="*/ 2037963 w 12192000"/>
                <a:gd name="connsiteY3-6522" fmla="*/ 18048 h 2945610"/>
                <a:gd name="connsiteX4-6523" fmla="*/ 7119284 w 12192000"/>
                <a:gd name="connsiteY4-6524" fmla="*/ 10263 h 2945610"/>
                <a:gd name="connsiteX5-6525" fmla="*/ 7132707 w 12192000"/>
                <a:gd name="connsiteY5-6526" fmla="*/ 18048 h 2945610"/>
                <a:gd name="connsiteX6-6527" fmla="*/ 8131064 w 12192000"/>
                <a:gd name="connsiteY6-6528" fmla="*/ 18048 h 2945610"/>
                <a:gd name="connsiteX7-6529" fmla="*/ 8131064 w 12192000"/>
                <a:gd name="connsiteY7-6530" fmla="*/ 287339 h 2945610"/>
                <a:gd name="connsiteX8-6531" fmla="*/ 8135528 w 12192000"/>
                <a:gd name="connsiteY8-6532" fmla="*/ 287339 h 2945610"/>
                <a:gd name="connsiteX9-6533" fmla="*/ 8135528 w 12192000"/>
                <a:gd name="connsiteY9-6534" fmla="*/ 18048 h 2945610"/>
                <a:gd name="connsiteX10-6535" fmla="*/ 9122282 w 12192000"/>
                <a:gd name="connsiteY10-6536" fmla="*/ 18048 h 2945610"/>
                <a:gd name="connsiteX11-6537" fmla="*/ 9140528 w 12192000"/>
                <a:gd name="connsiteY11-6538" fmla="*/ 7464 h 2945610"/>
                <a:gd name="connsiteX12-6539" fmla="*/ 9140528 w 12192000"/>
                <a:gd name="connsiteY12-6540" fmla="*/ 6729 h 2945610"/>
                <a:gd name="connsiteX13-6541" fmla="*/ 9141162 w 12192000"/>
                <a:gd name="connsiteY13-6542" fmla="*/ 7097 h 2945610"/>
                <a:gd name="connsiteX14-6543" fmla="*/ 9153398 w 12192000"/>
                <a:gd name="connsiteY14-6544" fmla="*/ 0 h 2945610"/>
                <a:gd name="connsiteX15-6545" fmla="*/ 9153398 w 12192000"/>
                <a:gd name="connsiteY15-6546" fmla="*/ 14193 h 2945610"/>
                <a:gd name="connsiteX16-6547" fmla="*/ 9160044 w 12192000"/>
                <a:gd name="connsiteY16-6548" fmla="*/ 18048 h 2945610"/>
                <a:gd name="connsiteX17-6549" fmla="*/ 10158400 w 12192000"/>
                <a:gd name="connsiteY17-6550" fmla="*/ 18048 h 2945610"/>
                <a:gd name="connsiteX18-6551" fmla="*/ 10158400 w 12192000"/>
                <a:gd name="connsiteY18-6552" fmla="*/ 287339 h 2945610"/>
                <a:gd name="connsiteX19-6553" fmla="*/ 10162864 w 12192000"/>
                <a:gd name="connsiteY19-6554" fmla="*/ 287339 h 2945610"/>
                <a:gd name="connsiteX20-6555" fmla="*/ 10162864 w 12192000"/>
                <a:gd name="connsiteY20-6556" fmla="*/ 18048 h 2945610"/>
                <a:gd name="connsiteX21-6557" fmla="*/ 11149618 w 12192000"/>
                <a:gd name="connsiteY21-6558" fmla="*/ 18048 h 2945610"/>
                <a:gd name="connsiteX22-6559" fmla="*/ 11180734 w 12192000"/>
                <a:gd name="connsiteY22-6560" fmla="*/ 0 h 2945610"/>
                <a:gd name="connsiteX23-6561" fmla="*/ 11180734 w 12192000"/>
                <a:gd name="connsiteY23-6562" fmla="*/ 18048 h 2945610"/>
                <a:gd name="connsiteX24-6563" fmla="*/ 12160884 w 12192000"/>
                <a:gd name="connsiteY24-6564" fmla="*/ 18048 h 2945610"/>
                <a:gd name="connsiteX25-6565" fmla="*/ 12192000 w 12192000"/>
                <a:gd name="connsiteY25-6566" fmla="*/ 0 h 2945610"/>
                <a:gd name="connsiteX26-6567" fmla="*/ 12192000 w 12192000"/>
                <a:gd name="connsiteY26-6568" fmla="*/ 1176792 h 2945610"/>
                <a:gd name="connsiteX27-6569" fmla="*/ 12192000 w 12192000"/>
                <a:gd name="connsiteY27-6570" fmla="*/ 1180732 h 2945610"/>
                <a:gd name="connsiteX28-6571" fmla="*/ 12188602 w 12192000"/>
                <a:gd name="connsiteY28-6572" fmla="*/ 1178762 h 2945610"/>
                <a:gd name="connsiteX29-6573" fmla="*/ 11174128 w 12192000"/>
                <a:gd name="connsiteY29-6574" fmla="*/ 1767158 h 2945610"/>
                <a:gd name="connsiteX30-6575" fmla="*/ 11174128 w 12192000"/>
                <a:gd name="connsiteY30-6576" fmla="*/ 1180624 h 2945610"/>
                <a:gd name="connsiteX31-6577" fmla="*/ 10166452 w 12192000"/>
                <a:gd name="connsiteY31-6578" fmla="*/ 1765077 h 2945610"/>
                <a:gd name="connsiteX32-6579" fmla="*/ 10166452 w 12192000"/>
                <a:gd name="connsiteY32-6580" fmla="*/ 1769201 h 2945610"/>
                <a:gd name="connsiteX33-6581" fmla="*/ 10162896 w 12192000"/>
                <a:gd name="connsiteY33-6582" fmla="*/ 1767139 h 2945610"/>
                <a:gd name="connsiteX34-6583" fmla="*/ 10162864 w 12192000"/>
                <a:gd name="connsiteY34-6584" fmla="*/ 1767158 h 2945610"/>
                <a:gd name="connsiteX35-6585" fmla="*/ 10162864 w 12192000"/>
                <a:gd name="connsiteY35-6586" fmla="*/ 1767120 h 2945610"/>
                <a:gd name="connsiteX36-6587" fmla="*/ 9151990 w 12192000"/>
                <a:gd name="connsiteY36-6588" fmla="*/ 1180813 h 2945610"/>
                <a:gd name="connsiteX37-6589" fmla="*/ 9140528 w 12192000"/>
                <a:gd name="connsiteY37-6590" fmla="*/ 1187461 h 2945610"/>
                <a:gd name="connsiteX38-6591" fmla="*/ 9140528 w 12192000"/>
                <a:gd name="connsiteY38-6592" fmla="*/ 1184256 h 2945610"/>
                <a:gd name="connsiteX39-6593" fmla="*/ 8139115 w 12192000"/>
                <a:gd name="connsiteY39-6594" fmla="*/ 1765077 h 2945610"/>
                <a:gd name="connsiteX40-6595" fmla="*/ 8139115 w 12192000"/>
                <a:gd name="connsiteY40-6596" fmla="*/ 1769201 h 2945610"/>
                <a:gd name="connsiteX41-6597" fmla="*/ 8135560 w 12192000"/>
                <a:gd name="connsiteY41-6598" fmla="*/ 1767139 h 2945610"/>
                <a:gd name="connsiteX42-6599" fmla="*/ 8135527 w 12192000"/>
                <a:gd name="connsiteY42-6600" fmla="*/ 1767158 h 2945610"/>
                <a:gd name="connsiteX43-6601" fmla="*/ 8135527 w 12192000"/>
                <a:gd name="connsiteY43-6602" fmla="*/ 1767120 h 2945610"/>
                <a:gd name="connsiteX44-6603" fmla="*/ 8127487 w 12192000"/>
                <a:gd name="connsiteY44-6604" fmla="*/ 1762457 h 2945610"/>
                <a:gd name="connsiteX45-6605" fmla="*/ 7119284 w 12192000"/>
                <a:gd name="connsiteY45-6606" fmla="*/ 2347214 h 2945610"/>
                <a:gd name="connsiteX46-6607" fmla="*/ 7119284 w 12192000"/>
                <a:gd name="connsiteY46-6608" fmla="*/ 2355323 h 2945610"/>
                <a:gd name="connsiteX47-6609" fmla="*/ 7113383 w 12192000"/>
                <a:gd name="connsiteY47-6610" fmla="*/ 2351900 h 2945610"/>
                <a:gd name="connsiteX48-6611" fmla="*/ 6103727 w 12192000"/>
                <a:gd name="connsiteY48-6612" fmla="*/ 2937501 h 2945610"/>
                <a:gd name="connsiteX49-6613" fmla="*/ 6103727 w 12192000"/>
                <a:gd name="connsiteY49-6614" fmla="*/ 2945610 h 2945610"/>
                <a:gd name="connsiteX50-6615" fmla="*/ 5087399 w 12192000"/>
                <a:gd name="connsiteY50-6616" fmla="*/ 2356139 h 2945610"/>
                <a:gd name="connsiteX51-6617" fmla="*/ 5085013 w 12192000"/>
                <a:gd name="connsiteY51-6618" fmla="*/ 2357523 h 2945610"/>
                <a:gd name="connsiteX52-6619" fmla="*/ 5084646 w 12192000"/>
                <a:gd name="connsiteY52-6620" fmla="*/ 2361463 h 2945610"/>
                <a:gd name="connsiteX53-6621" fmla="*/ 4071766 w 12192000"/>
                <a:gd name="connsiteY53-6622" fmla="*/ 1773990 h 2945610"/>
                <a:gd name="connsiteX54-6623" fmla="*/ 4071766 w 12192000"/>
                <a:gd name="connsiteY54-6624" fmla="*/ 1774966 h 2945610"/>
                <a:gd name="connsiteX55-6625" fmla="*/ 3054863 w 12192000"/>
                <a:gd name="connsiteY55-6626" fmla="*/ 1185161 h 2945610"/>
                <a:gd name="connsiteX56-6627" fmla="*/ 3053896 w 12192000"/>
                <a:gd name="connsiteY56-6628" fmla="*/ 1185722 h 2945610"/>
                <a:gd name="connsiteX57-6629" fmla="*/ 3053896 w 12192000"/>
                <a:gd name="connsiteY57-6630" fmla="*/ 1184600 h 2945610"/>
                <a:gd name="connsiteX58-6631" fmla="*/ 3053896 w 12192000"/>
                <a:gd name="connsiteY58-6632" fmla="*/ 1184598 h 2945610"/>
                <a:gd name="connsiteX59-6633" fmla="*/ 3051900 w 12192000"/>
                <a:gd name="connsiteY59-6634" fmla="*/ 1183441 h 2945610"/>
                <a:gd name="connsiteX60-6635" fmla="*/ 2038189 w 12192000"/>
                <a:gd name="connsiteY60-6636" fmla="*/ 1771394 h 2945610"/>
                <a:gd name="connsiteX61-6637" fmla="*/ 2037962 w 12192000"/>
                <a:gd name="connsiteY61-6638" fmla="*/ 1774966 h 2945610"/>
                <a:gd name="connsiteX62-6639" fmla="*/ 1021058 w 12192000"/>
                <a:gd name="connsiteY62-6640" fmla="*/ 1185161 h 2945610"/>
                <a:gd name="connsiteX63-6641" fmla="*/ 1020091 w 12192000"/>
                <a:gd name="connsiteY63-6642" fmla="*/ 1185722 h 2945610"/>
                <a:gd name="connsiteX64-6643" fmla="*/ 1017871 w 12192000"/>
                <a:gd name="connsiteY64-6644" fmla="*/ 1774966 h 2945610"/>
                <a:gd name="connsiteX65-6645" fmla="*/ 967 w 12192000"/>
                <a:gd name="connsiteY65-6646" fmla="*/ 1185161 h 2945610"/>
                <a:gd name="connsiteX66-6647" fmla="*/ 0 w 12192000"/>
                <a:gd name="connsiteY66-6648" fmla="*/ 1185722 h 2945610"/>
                <a:gd name="connsiteX67-6649" fmla="*/ 0 w 12192000"/>
                <a:gd name="connsiteY67-6650" fmla="*/ 4990 h 2945610"/>
                <a:gd name="connsiteX68-6651" fmla="*/ 22515 w 12192000"/>
                <a:gd name="connsiteY68-6652" fmla="*/ 18049 h 2945610"/>
                <a:gd name="connsiteX69-6653" fmla="*/ 1017871 w 12192000"/>
                <a:gd name="connsiteY69-6654" fmla="*/ 18049 h 2945610"/>
                <a:gd name="connsiteX70-6655" fmla="*/ 2037961 w 12192000"/>
                <a:gd name="connsiteY70-6656" fmla="*/ 18049 h 2945610"/>
                <a:gd name="connsiteX71-6657" fmla="*/ 2037963 w 12192000"/>
                <a:gd name="connsiteY71-6658" fmla="*/ 18048 h 2945610"/>
                <a:gd name="connsiteX0-6659" fmla="*/ 4071994 w 12192000"/>
                <a:gd name="connsiteY0-6660" fmla="*/ 1768071 h 2945610"/>
                <a:gd name="connsiteX1-6661" fmla="*/ 4071766 w 12192000"/>
                <a:gd name="connsiteY1-6662" fmla="*/ 1768203 h 2945610"/>
                <a:gd name="connsiteX2-6663" fmla="*/ 4071994 w 12192000"/>
                <a:gd name="connsiteY2-6664" fmla="*/ 1768071 h 2945610"/>
                <a:gd name="connsiteX3-6665" fmla="*/ 2037961 w 12192000"/>
                <a:gd name="connsiteY3-6666" fmla="*/ 18049 h 2945610"/>
                <a:gd name="connsiteX4-6667" fmla="*/ 7119284 w 12192000"/>
                <a:gd name="connsiteY4-6668" fmla="*/ 10263 h 2945610"/>
                <a:gd name="connsiteX5-6669" fmla="*/ 7132707 w 12192000"/>
                <a:gd name="connsiteY5-6670" fmla="*/ 18048 h 2945610"/>
                <a:gd name="connsiteX6-6671" fmla="*/ 8131064 w 12192000"/>
                <a:gd name="connsiteY6-6672" fmla="*/ 18048 h 2945610"/>
                <a:gd name="connsiteX7-6673" fmla="*/ 8131064 w 12192000"/>
                <a:gd name="connsiteY7-6674" fmla="*/ 287339 h 2945610"/>
                <a:gd name="connsiteX8-6675" fmla="*/ 8135528 w 12192000"/>
                <a:gd name="connsiteY8-6676" fmla="*/ 287339 h 2945610"/>
                <a:gd name="connsiteX9-6677" fmla="*/ 8135528 w 12192000"/>
                <a:gd name="connsiteY9-6678" fmla="*/ 18048 h 2945610"/>
                <a:gd name="connsiteX10-6679" fmla="*/ 9122282 w 12192000"/>
                <a:gd name="connsiteY10-6680" fmla="*/ 18048 h 2945610"/>
                <a:gd name="connsiteX11-6681" fmla="*/ 9140528 w 12192000"/>
                <a:gd name="connsiteY11-6682" fmla="*/ 7464 h 2945610"/>
                <a:gd name="connsiteX12-6683" fmla="*/ 9140528 w 12192000"/>
                <a:gd name="connsiteY12-6684" fmla="*/ 6729 h 2945610"/>
                <a:gd name="connsiteX13-6685" fmla="*/ 9141162 w 12192000"/>
                <a:gd name="connsiteY13-6686" fmla="*/ 7097 h 2945610"/>
                <a:gd name="connsiteX14-6687" fmla="*/ 9153398 w 12192000"/>
                <a:gd name="connsiteY14-6688" fmla="*/ 0 h 2945610"/>
                <a:gd name="connsiteX15-6689" fmla="*/ 9153398 w 12192000"/>
                <a:gd name="connsiteY15-6690" fmla="*/ 14193 h 2945610"/>
                <a:gd name="connsiteX16-6691" fmla="*/ 9160044 w 12192000"/>
                <a:gd name="connsiteY16-6692" fmla="*/ 18048 h 2945610"/>
                <a:gd name="connsiteX17-6693" fmla="*/ 10158400 w 12192000"/>
                <a:gd name="connsiteY17-6694" fmla="*/ 18048 h 2945610"/>
                <a:gd name="connsiteX18-6695" fmla="*/ 10158400 w 12192000"/>
                <a:gd name="connsiteY18-6696" fmla="*/ 287339 h 2945610"/>
                <a:gd name="connsiteX19-6697" fmla="*/ 10162864 w 12192000"/>
                <a:gd name="connsiteY19-6698" fmla="*/ 287339 h 2945610"/>
                <a:gd name="connsiteX20-6699" fmla="*/ 10162864 w 12192000"/>
                <a:gd name="connsiteY20-6700" fmla="*/ 18048 h 2945610"/>
                <a:gd name="connsiteX21-6701" fmla="*/ 11149618 w 12192000"/>
                <a:gd name="connsiteY21-6702" fmla="*/ 18048 h 2945610"/>
                <a:gd name="connsiteX22-6703" fmla="*/ 11180734 w 12192000"/>
                <a:gd name="connsiteY22-6704" fmla="*/ 0 h 2945610"/>
                <a:gd name="connsiteX23-6705" fmla="*/ 11180734 w 12192000"/>
                <a:gd name="connsiteY23-6706" fmla="*/ 18048 h 2945610"/>
                <a:gd name="connsiteX24-6707" fmla="*/ 12160884 w 12192000"/>
                <a:gd name="connsiteY24-6708" fmla="*/ 18048 h 2945610"/>
                <a:gd name="connsiteX25-6709" fmla="*/ 12192000 w 12192000"/>
                <a:gd name="connsiteY25-6710" fmla="*/ 0 h 2945610"/>
                <a:gd name="connsiteX26-6711" fmla="*/ 12192000 w 12192000"/>
                <a:gd name="connsiteY26-6712" fmla="*/ 1176792 h 2945610"/>
                <a:gd name="connsiteX27-6713" fmla="*/ 12192000 w 12192000"/>
                <a:gd name="connsiteY27-6714" fmla="*/ 1180732 h 2945610"/>
                <a:gd name="connsiteX28-6715" fmla="*/ 12188602 w 12192000"/>
                <a:gd name="connsiteY28-6716" fmla="*/ 1178762 h 2945610"/>
                <a:gd name="connsiteX29-6717" fmla="*/ 11174128 w 12192000"/>
                <a:gd name="connsiteY29-6718" fmla="*/ 1767158 h 2945610"/>
                <a:gd name="connsiteX30-6719" fmla="*/ 11174128 w 12192000"/>
                <a:gd name="connsiteY30-6720" fmla="*/ 1180624 h 2945610"/>
                <a:gd name="connsiteX31-6721" fmla="*/ 10166452 w 12192000"/>
                <a:gd name="connsiteY31-6722" fmla="*/ 1765077 h 2945610"/>
                <a:gd name="connsiteX32-6723" fmla="*/ 10166452 w 12192000"/>
                <a:gd name="connsiteY32-6724" fmla="*/ 1769201 h 2945610"/>
                <a:gd name="connsiteX33-6725" fmla="*/ 10162896 w 12192000"/>
                <a:gd name="connsiteY33-6726" fmla="*/ 1767139 h 2945610"/>
                <a:gd name="connsiteX34-6727" fmla="*/ 10162864 w 12192000"/>
                <a:gd name="connsiteY34-6728" fmla="*/ 1767158 h 2945610"/>
                <a:gd name="connsiteX35-6729" fmla="*/ 10162864 w 12192000"/>
                <a:gd name="connsiteY35-6730" fmla="*/ 1767120 h 2945610"/>
                <a:gd name="connsiteX36-6731" fmla="*/ 9151990 w 12192000"/>
                <a:gd name="connsiteY36-6732" fmla="*/ 1180813 h 2945610"/>
                <a:gd name="connsiteX37-6733" fmla="*/ 9140528 w 12192000"/>
                <a:gd name="connsiteY37-6734" fmla="*/ 1187461 h 2945610"/>
                <a:gd name="connsiteX38-6735" fmla="*/ 9140528 w 12192000"/>
                <a:gd name="connsiteY38-6736" fmla="*/ 1184256 h 2945610"/>
                <a:gd name="connsiteX39-6737" fmla="*/ 8139115 w 12192000"/>
                <a:gd name="connsiteY39-6738" fmla="*/ 1765077 h 2945610"/>
                <a:gd name="connsiteX40-6739" fmla="*/ 8139115 w 12192000"/>
                <a:gd name="connsiteY40-6740" fmla="*/ 1769201 h 2945610"/>
                <a:gd name="connsiteX41-6741" fmla="*/ 8135560 w 12192000"/>
                <a:gd name="connsiteY41-6742" fmla="*/ 1767139 h 2945610"/>
                <a:gd name="connsiteX42-6743" fmla="*/ 8135527 w 12192000"/>
                <a:gd name="connsiteY42-6744" fmla="*/ 1767158 h 2945610"/>
                <a:gd name="connsiteX43-6745" fmla="*/ 8135527 w 12192000"/>
                <a:gd name="connsiteY43-6746" fmla="*/ 1767120 h 2945610"/>
                <a:gd name="connsiteX44-6747" fmla="*/ 8127487 w 12192000"/>
                <a:gd name="connsiteY44-6748" fmla="*/ 1762457 h 2945610"/>
                <a:gd name="connsiteX45-6749" fmla="*/ 7119284 w 12192000"/>
                <a:gd name="connsiteY45-6750" fmla="*/ 2347214 h 2945610"/>
                <a:gd name="connsiteX46-6751" fmla="*/ 7119284 w 12192000"/>
                <a:gd name="connsiteY46-6752" fmla="*/ 2355323 h 2945610"/>
                <a:gd name="connsiteX47-6753" fmla="*/ 7113383 w 12192000"/>
                <a:gd name="connsiteY47-6754" fmla="*/ 2351900 h 2945610"/>
                <a:gd name="connsiteX48-6755" fmla="*/ 6103727 w 12192000"/>
                <a:gd name="connsiteY48-6756" fmla="*/ 2937501 h 2945610"/>
                <a:gd name="connsiteX49-6757" fmla="*/ 6103727 w 12192000"/>
                <a:gd name="connsiteY49-6758" fmla="*/ 2945610 h 2945610"/>
                <a:gd name="connsiteX50-6759" fmla="*/ 5087399 w 12192000"/>
                <a:gd name="connsiteY50-6760" fmla="*/ 2356139 h 2945610"/>
                <a:gd name="connsiteX51-6761" fmla="*/ 5085013 w 12192000"/>
                <a:gd name="connsiteY51-6762" fmla="*/ 2357523 h 2945610"/>
                <a:gd name="connsiteX52-6763" fmla="*/ 5084646 w 12192000"/>
                <a:gd name="connsiteY52-6764" fmla="*/ 2361463 h 2945610"/>
                <a:gd name="connsiteX53-6765" fmla="*/ 4071766 w 12192000"/>
                <a:gd name="connsiteY53-6766" fmla="*/ 1773990 h 2945610"/>
                <a:gd name="connsiteX54-6767" fmla="*/ 4071766 w 12192000"/>
                <a:gd name="connsiteY54-6768" fmla="*/ 1774966 h 2945610"/>
                <a:gd name="connsiteX55-6769" fmla="*/ 3054863 w 12192000"/>
                <a:gd name="connsiteY55-6770" fmla="*/ 1185161 h 2945610"/>
                <a:gd name="connsiteX56-6771" fmla="*/ 3053896 w 12192000"/>
                <a:gd name="connsiteY56-6772" fmla="*/ 1185722 h 2945610"/>
                <a:gd name="connsiteX57-6773" fmla="*/ 3053896 w 12192000"/>
                <a:gd name="connsiteY57-6774" fmla="*/ 1184600 h 2945610"/>
                <a:gd name="connsiteX58-6775" fmla="*/ 3053896 w 12192000"/>
                <a:gd name="connsiteY58-6776" fmla="*/ 1184598 h 2945610"/>
                <a:gd name="connsiteX59-6777" fmla="*/ 3051900 w 12192000"/>
                <a:gd name="connsiteY59-6778" fmla="*/ 1183441 h 2945610"/>
                <a:gd name="connsiteX60-6779" fmla="*/ 2038189 w 12192000"/>
                <a:gd name="connsiteY60-6780" fmla="*/ 1771394 h 2945610"/>
                <a:gd name="connsiteX61-6781" fmla="*/ 2037962 w 12192000"/>
                <a:gd name="connsiteY61-6782" fmla="*/ 1774966 h 2945610"/>
                <a:gd name="connsiteX62-6783" fmla="*/ 1021058 w 12192000"/>
                <a:gd name="connsiteY62-6784" fmla="*/ 1185161 h 2945610"/>
                <a:gd name="connsiteX63-6785" fmla="*/ 1020091 w 12192000"/>
                <a:gd name="connsiteY63-6786" fmla="*/ 1185722 h 2945610"/>
                <a:gd name="connsiteX64-6787" fmla="*/ 1017871 w 12192000"/>
                <a:gd name="connsiteY64-6788" fmla="*/ 1774966 h 2945610"/>
                <a:gd name="connsiteX65-6789" fmla="*/ 967 w 12192000"/>
                <a:gd name="connsiteY65-6790" fmla="*/ 1185161 h 2945610"/>
                <a:gd name="connsiteX66-6791" fmla="*/ 0 w 12192000"/>
                <a:gd name="connsiteY66-6792" fmla="*/ 1185722 h 2945610"/>
                <a:gd name="connsiteX67-6793" fmla="*/ 0 w 12192000"/>
                <a:gd name="connsiteY67-6794" fmla="*/ 4990 h 2945610"/>
                <a:gd name="connsiteX68-6795" fmla="*/ 22515 w 12192000"/>
                <a:gd name="connsiteY68-6796" fmla="*/ 18049 h 2945610"/>
                <a:gd name="connsiteX69-6797" fmla="*/ 1017871 w 12192000"/>
                <a:gd name="connsiteY69-6798" fmla="*/ 18049 h 2945610"/>
                <a:gd name="connsiteX70-6799" fmla="*/ 2037961 w 12192000"/>
                <a:gd name="connsiteY70-6800" fmla="*/ 18049 h 2945610"/>
                <a:gd name="connsiteX0-6801" fmla="*/ 4071994 w 12192000"/>
                <a:gd name="connsiteY0-6802" fmla="*/ 1768071 h 2945610"/>
                <a:gd name="connsiteX1-6803" fmla="*/ 4071766 w 12192000"/>
                <a:gd name="connsiteY1-6804" fmla="*/ 1768203 h 2945610"/>
                <a:gd name="connsiteX2-6805" fmla="*/ 4071994 w 12192000"/>
                <a:gd name="connsiteY2-6806" fmla="*/ 1768071 h 2945610"/>
                <a:gd name="connsiteX3-6807" fmla="*/ 1017871 w 12192000"/>
                <a:gd name="connsiteY3-6808" fmla="*/ 18049 h 2945610"/>
                <a:gd name="connsiteX4-6809" fmla="*/ 7119284 w 12192000"/>
                <a:gd name="connsiteY4-6810" fmla="*/ 10263 h 2945610"/>
                <a:gd name="connsiteX5-6811" fmla="*/ 7132707 w 12192000"/>
                <a:gd name="connsiteY5-6812" fmla="*/ 18048 h 2945610"/>
                <a:gd name="connsiteX6-6813" fmla="*/ 8131064 w 12192000"/>
                <a:gd name="connsiteY6-6814" fmla="*/ 18048 h 2945610"/>
                <a:gd name="connsiteX7-6815" fmla="*/ 8131064 w 12192000"/>
                <a:gd name="connsiteY7-6816" fmla="*/ 287339 h 2945610"/>
                <a:gd name="connsiteX8-6817" fmla="*/ 8135528 w 12192000"/>
                <a:gd name="connsiteY8-6818" fmla="*/ 287339 h 2945610"/>
                <a:gd name="connsiteX9-6819" fmla="*/ 8135528 w 12192000"/>
                <a:gd name="connsiteY9-6820" fmla="*/ 18048 h 2945610"/>
                <a:gd name="connsiteX10-6821" fmla="*/ 9122282 w 12192000"/>
                <a:gd name="connsiteY10-6822" fmla="*/ 18048 h 2945610"/>
                <a:gd name="connsiteX11-6823" fmla="*/ 9140528 w 12192000"/>
                <a:gd name="connsiteY11-6824" fmla="*/ 7464 h 2945610"/>
                <a:gd name="connsiteX12-6825" fmla="*/ 9140528 w 12192000"/>
                <a:gd name="connsiteY12-6826" fmla="*/ 6729 h 2945610"/>
                <a:gd name="connsiteX13-6827" fmla="*/ 9141162 w 12192000"/>
                <a:gd name="connsiteY13-6828" fmla="*/ 7097 h 2945610"/>
                <a:gd name="connsiteX14-6829" fmla="*/ 9153398 w 12192000"/>
                <a:gd name="connsiteY14-6830" fmla="*/ 0 h 2945610"/>
                <a:gd name="connsiteX15-6831" fmla="*/ 9153398 w 12192000"/>
                <a:gd name="connsiteY15-6832" fmla="*/ 14193 h 2945610"/>
                <a:gd name="connsiteX16-6833" fmla="*/ 9160044 w 12192000"/>
                <a:gd name="connsiteY16-6834" fmla="*/ 18048 h 2945610"/>
                <a:gd name="connsiteX17-6835" fmla="*/ 10158400 w 12192000"/>
                <a:gd name="connsiteY17-6836" fmla="*/ 18048 h 2945610"/>
                <a:gd name="connsiteX18-6837" fmla="*/ 10158400 w 12192000"/>
                <a:gd name="connsiteY18-6838" fmla="*/ 287339 h 2945610"/>
                <a:gd name="connsiteX19-6839" fmla="*/ 10162864 w 12192000"/>
                <a:gd name="connsiteY19-6840" fmla="*/ 287339 h 2945610"/>
                <a:gd name="connsiteX20-6841" fmla="*/ 10162864 w 12192000"/>
                <a:gd name="connsiteY20-6842" fmla="*/ 18048 h 2945610"/>
                <a:gd name="connsiteX21-6843" fmla="*/ 11149618 w 12192000"/>
                <a:gd name="connsiteY21-6844" fmla="*/ 18048 h 2945610"/>
                <a:gd name="connsiteX22-6845" fmla="*/ 11180734 w 12192000"/>
                <a:gd name="connsiteY22-6846" fmla="*/ 0 h 2945610"/>
                <a:gd name="connsiteX23-6847" fmla="*/ 11180734 w 12192000"/>
                <a:gd name="connsiteY23-6848" fmla="*/ 18048 h 2945610"/>
                <a:gd name="connsiteX24-6849" fmla="*/ 12160884 w 12192000"/>
                <a:gd name="connsiteY24-6850" fmla="*/ 18048 h 2945610"/>
                <a:gd name="connsiteX25-6851" fmla="*/ 12192000 w 12192000"/>
                <a:gd name="connsiteY25-6852" fmla="*/ 0 h 2945610"/>
                <a:gd name="connsiteX26-6853" fmla="*/ 12192000 w 12192000"/>
                <a:gd name="connsiteY26-6854" fmla="*/ 1176792 h 2945610"/>
                <a:gd name="connsiteX27-6855" fmla="*/ 12192000 w 12192000"/>
                <a:gd name="connsiteY27-6856" fmla="*/ 1180732 h 2945610"/>
                <a:gd name="connsiteX28-6857" fmla="*/ 12188602 w 12192000"/>
                <a:gd name="connsiteY28-6858" fmla="*/ 1178762 h 2945610"/>
                <a:gd name="connsiteX29-6859" fmla="*/ 11174128 w 12192000"/>
                <a:gd name="connsiteY29-6860" fmla="*/ 1767158 h 2945610"/>
                <a:gd name="connsiteX30-6861" fmla="*/ 11174128 w 12192000"/>
                <a:gd name="connsiteY30-6862" fmla="*/ 1180624 h 2945610"/>
                <a:gd name="connsiteX31-6863" fmla="*/ 10166452 w 12192000"/>
                <a:gd name="connsiteY31-6864" fmla="*/ 1765077 h 2945610"/>
                <a:gd name="connsiteX32-6865" fmla="*/ 10166452 w 12192000"/>
                <a:gd name="connsiteY32-6866" fmla="*/ 1769201 h 2945610"/>
                <a:gd name="connsiteX33-6867" fmla="*/ 10162896 w 12192000"/>
                <a:gd name="connsiteY33-6868" fmla="*/ 1767139 h 2945610"/>
                <a:gd name="connsiteX34-6869" fmla="*/ 10162864 w 12192000"/>
                <a:gd name="connsiteY34-6870" fmla="*/ 1767158 h 2945610"/>
                <a:gd name="connsiteX35-6871" fmla="*/ 10162864 w 12192000"/>
                <a:gd name="connsiteY35-6872" fmla="*/ 1767120 h 2945610"/>
                <a:gd name="connsiteX36-6873" fmla="*/ 9151990 w 12192000"/>
                <a:gd name="connsiteY36-6874" fmla="*/ 1180813 h 2945610"/>
                <a:gd name="connsiteX37-6875" fmla="*/ 9140528 w 12192000"/>
                <a:gd name="connsiteY37-6876" fmla="*/ 1187461 h 2945610"/>
                <a:gd name="connsiteX38-6877" fmla="*/ 9140528 w 12192000"/>
                <a:gd name="connsiteY38-6878" fmla="*/ 1184256 h 2945610"/>
                <a:gd name="connsiteX39-6879" fmla="*/ 8139115 w 12192000"/>
                <a:gd name="connsiteY39-6880" fmla="*/ 1765077 h 2945610"/>
                <a:gd name="connsiteX40-6881" fmla="*/ 8139115 w 12192000"/>
                <a:gd name="connsiteY40-6882" fmla="*/ 1769201 h 2945610"/>
                <a:gd name="connsiteX41-6883" fmla="*/ 8135560 w 12192000"/>
                <a:gd name="connsiteY41-6884" fmla="*/ 1767139 h 2945610"/>
                <a:gd name="connsiteX42-6885" fmla="*/ 8135527 w 12192000"/>
                <a:gd name="connsiteY42-6886" fmla="*/ 1767158 h 2945610"/>
                <a:gd name="connsiteX43-6887" fmla="*/ 8135527 w 12192000"/>
                <a:gd name="connsiteY43-6888" fmla="*/ 1767120 h 2945610"/>
                <a:gd name="connsiteX44-6889" fmla="*/ 8127487 w 12192000"/>
                <a:gd name="connsiteY44-6890" fmla="*/ 1762457 h 2945610"/>
                <a:gd name="connsiteX45-6891" fmla="*/ 7119284 w 12192000"/>
                <a:gd name="connsiteY45-6892" fmla="*/ 2347214 h 2945610"/>
                <a:gd name="connsiteX46-6893" fmla="*/ 7119284 w 12192000"/>
                <a:gd name="connsiteY46-6894" fmla="*/ 2355323 h 2945610"/>
                <a:gd name="connsiteX47-6895" fmla="*/ 7113383 w 12192000"/>
                <a:gd name="connsiteY47-6896" fmla="*/ 2351900 h 2945610"/>
                <a:gd name="connsiteX48-6897" fmla="*/ 6103727 w 12192000"/>
                <a:gd name="connsiteY48-6898" fmla="*/ 2937501 h 2945610"/>
                <a:gd name="connsiteX49-6899" fmla="*/ 6103727 w 12192000"/>
                <a:gd name="connsiteY49-6900" fmla="*/ 2945610 h 2945610"/>
                <a:gd name="connsiteX50-6901" fmla="*/ 5087399 w 12192000"/>
                <a:gd name="connsiteY50-6902" fmla="*/ 2356139 h 2945610"/>
                <a:gd name="connsiteX51-6903" fmla="*/ 5085013 w 12192000"/>
                <a:gd name="connsiteY51-6904" fmla="*/ 2357523 h 2945610"/>
                <a:gd name="connsiteX52-6905" fmla="*/ 5084646 w 12192000"/>
                <a:gd name="connsiteY52-6906" fmla="*/ 2361463 h 2945610"/>
                <a:gd name="connsiteX53-6907" fmla="*/ 4071766 w 12192000"/>
                <a:gd name="connsiteY53-6908" fmla="*/ 1773990 h 2945610"/>
                <a:gd name="connsiteX54-6909" fmla="*/ 4071766 w 12192000"/>
                <a:gd name="connsiteY54-6910" fmla="*/ 1774966 h 2945610"/>
                <a:gd name="connsiteX55-6911" fmla="*/ 3054863 w 12192000"/>
                <a:gd name="connsiteY55-6912" fmla="*/ 1185161 h 2945610"/>
                <a:gd name="connsiteX56-6913" fmla="*/ 3053896 w 12192000"/>
                <a:gd name="connsiteY56-6914" fmla="*/ 1185722 h 2945610"/>
                <a:gd name="connsiteX57-6915" fmla="*/ 3053896 w 12192000"/>
                <a:gd name="connsiteY57-6916" fmla="*/ 1184600 h 2945610"/>
                <a:gd name="connsiteX58-6917" fmla="*/ 3053896 w 12192000"/>
                <a:gd name="connsiteY58-6918" fmla="*/ 1184598 h 2945610"/>
                <a:gd name="connsiteX59-6919" fmla="*/ 3051900 w 12192000"/>
                <a:gd name="connsiteY59-6920" fmla="*/ 1183441 h 2945610"/>
                <a:gd name="connsiteX60-6921" fmla="*/ 2038189 w 12192000"/>
                <a:gd name="connsiteY60-6922" fmla="*/ 1771394 h 2945610"/>
                <a:gd name="connsiteX61-6923" fmla="*/ 2037962 w 12192000"/>
                <a:gd name="connsiteY61-6924" fmla="*/ 1774966 h 2945610"/>
                <a:gd name="connsiteX62-6925" fmla="*/ 1021058 w 12192000"/>
                <a:gd name="connsiteY62-6926" fmla="*/ 1185161 h 2945610"/>
                <a:gd name="connsiteX63-6927" fmla="*/ 1020091 w 12192000"/>
                <a:gd name="connsiteY63-6928" fmla="*/ 1185722 h 2945610"/>
                <a:gd name="connsiteX64-6929" fmla="*/ 1017871 w 12192000"/>
                <a:gd name="connsiteY64-6930" fmla="*/ 1774966 h 2945610"/>
                <a:gd name="connsiteX65-6931" fmla="*/ 967 w 12192000"/>
                <a:gd name="connsiteY65-6932" fmla="*/ 1185161 h 2945610"/>
                <a:gd name="connsiteX66-6933" fmla="*/ 0 w 12192000"/>
                <a:gd name="connsiteY66-6934" fmla="*/ 1185722 h 2945610"/>
                <a:gd name="connsiteX67-6935" fmla="*/ 0 w 12192000"/>
                <a:gd name="connsiteY67-6936" fmla="*/ 4990 h 2945610"/>
                <a:gd name="connsiteX68-6937" fmla="*/ 22515 w 12192000"/>
                <a:gd name="connsiteY68-6938" fmla="*/ 18049 h 2945610"/>
                <a:gd name="connsiteX69-6939" fmla="*/ 1017871 w 12192000"/>
                <a:gd name="connsiteY69-6940" fmla="*/ 18049 h 2945610"/>
                <a:gd name="connsiteX0-6941" fmla="*/ 4071994 w 12192000"/>
                <a:gd name="connsiteY0-6942" fmla="*/ 1768071 h 2945610"/>
                <a:gd name="connsiteX1-6943" fmla="*/ 4071766 w 12192000"/>
                <a:gd name="connsiteY1-6944" fmla="*/ 1768203 h 2945610"/>
                <a:gd name="connsiteX2-6945" fmla="*/ 4071994 w 12192000"/>
                <a:gd name="connsiteY2-6946" fmla="*/ 1768071 h 2945610"/>
                <a:gd name="connsiteX3-6947" fmla="*/ 22515 w 12192000"/>
                <a:gd name="connsiteY3-6948" fmla="*/ 18049 h 2945610"/>
                <a:gd name="connsiteX4-6949" fmla="*/ 7119284 w 12192000"/>
                <a:gd name="connsiteY4-6950" fmla="*/ 10263 h 2945610"/>
                <a:gd name="connsiteX5-6951" fmla="*/ 7132707 w 12192000"/>
                <a:gd name="connsiteY5-6952" fmla="*/ 18048 h 2945610"/>
                <a:gd name="connsiteX6-6953" fmla="*/ 8131064 w 12192000"/>
                <a:gd name="connsiteY6-6954" fmla="*/ 18048 h 2945610"/>
                <a:gd name="connsiteX7-6955" fmla="*/ 8131064 w 12192000"/>
                <a:gd name="connsiteY7-6956" fmla="*/ 287339 h 2945610"/>
                <a:gd name="connsiteX8-6957" fmla="*/ 8135528 w 12192000"/>
                <a:gd name="connsiteY8-6958" fmla="*/ 287339 h 2945610"/>
                <a:gd name="connsiteX9-6959" fmla="*/ 8135528 w 12192000"/>
                <a:gd name="connsiteY9-6960" fmla="*/ 18048 h 2945610"/>
                <a:gd name="connsiteX10-6961" fmla="*/ 9122282 w 12192000"/>
                <a:gd name="connsiteY10-6962" fmla="*/ 18048 h 2945610"/>
                <a:gd name="connsiteX11-6963" fmla="*/ 9140528 w 12192000"/>
                <a:gd name="connsiteY11-6964" fmla="*/ 7464 h 2945610"/>
                <a:gd name="connsiteX12-6965" fmla="*/ 9140528 w 12192000"/>
                <a:gd name="connsiteY12-6966" fmla="*/ 6729 h 2945610"/>
                <a:gd name="connsiteX13-6967" fmla="*/ 9141162 w 12192000"/>
                <a:gd name="connsiteY13-6968" fmla="*/ 7097 h 2945610"/>
                <a:gd name="connsiteX14-6969" fmla="*/ 9153398 w 12192000"/>
                <a:gd name="connsiteY14-6970" fmla="*/ 0 h 2945610"/>
                <a:gd name="connsiteX15-6971" fmla="*/ 9153398 w 12192000"/>
                <a:gd name="connsiteY15-6972" fmla="*/ 14193 h 2945610"/>
                <a:gd name="connsiteX16-6973" fmla="*/ 9160044 w 12192000"/>
                <a:gd name="connsiteY16-6974" fmla="*/ 18048 h 2945610"/>
                <a:gd name="connsiteX17-6975" fmla="*/ 10158400 w 12192000"/>
                <a:gd name="connsiteY17-6976" fmla="*/ 18048 h 2945610"/>
                <a:gd name="connsiteX18-6977" fmla="*/ 10158400 w 12192000"/>
                <a:gd name="connsiteY18-6978" fmla="*/ 287339 h 2945610"/>
                <a:gd name="connsiteX19-6979" fmla="*/ 10162864 w 12192000"/>
                <a:gd name="connsiteY19-6980" fmla="*/ 287339 h 2945610"/>
                <a:gd name="connsiteX20-6981" fmla="*/ 10162864 w 12192000"/>
                <a:gd name="connsiteY20-6982" fmla="*/ 18048 h 2945610"/>
                <a:gd name="connsiteX21-6983" fmla="*/ 11149618 w 12192000"/>
                <a:gd name="connsiteY21-6984" fmla="*/ 18048 h 2945610"/>
                <a:gd name="connsiteX22-6985" fmla="*/ 11180734 w 12192000"/>
                <a:gd name="connsiteY22-6986" fmla="*/ 0 h 2945610"/>
                <a:gd name="connsiteX23-6987" fmla="*/ 11180734 w 12192000"/>
                <a:gd name="connsiteY23-6988" fmla="*/ 18048 h 2945610"/>
                <a:gd name="connsiteX24-6989" fmla="*/ 12160884 w 12192000"/>
                <a:gd name="connsiteY24-6990" fmla="*/ 18048 h 2945610"/>
                <a:gd name="connsiteX25-6991" fmla="*/ 12192000 w 12192000"/>
                <a:gd name="connsiteY25-6992" fmla="*/ 0 h 2945610"/>
                <a:gd name="connsiteX26-6993" fmla="*/ 12192000 w 12192000"/>
                <a:gd name="connsiteY26-6994" fmla="*/ 1176792 h 2945610"/>
                <a:gd name="connsiteX27-6995" fmla="*/ 12192000 w 12192000"/>
                <a:gd name="connsiteY27-6996" fmla="*/ 1180732 h 2945610"/>
                <a:gd name="connsiteX28-6997" fmla="*/ 12188602 w 12192000"/>
                <a:gd name="connsiteY28-6998" fmla="*/ 1178762 h 2945610"/>
                <a:gd name="connsiteX29-6999" fmla="*/ 11174128 w 12192000"/>
                <a:gd name="connsiteY29-7000" fmla="*/ 1767158 h 2945610"/>
                <a:gd name="connsiteX30-7001" fmla="*/ 11174128 w 12192000"/>
                <a:gd name="connsiteY30-7002" fmla="*/ 1180624 h 2945610"/>
                <a:gd name="connsiteX31-7003" fmla="*/ 10166452 w 12192000"/>
                <a:gd name="connsiteY31-7004" fmla="*/ 1765077 h 2945610"/>
                <a:gd name="connsiteX32-7005" fmla="*/ 10166452 w 12192000"/>
                <a:gd name="connsiteY32-7006" fmla="*/ 1769201 h 2945610"/>
                <a:gd name="connsiteX33-7007" fmla="*/ 10162896 w 12192000"/>
                <a:gd name="connsiteY33-7008" fmla="*/ 1767139 h 2945610"/>
                <a:gd name="connsiteX34-7009" fmla="*/ 10162864 w 12192000"/>
                <a:gd name="connsiteY34-7010" fmla="*/ 1767158 h 2945610"/>
                <a:gd name="connsiteX35-7011" fmla="*/ 10162864 w 12192000"/>
                <a:gd name="connsiteY35-7012" fmla="*/ 1767120 h 2945610"/>
                <a:gd name="connsiteX36-7013" fmla="*/ 9151990 w 12192000"/>
                <a:gd name="connsiteY36-7014" fmla="*/ 1180813 h 2945610"/>
                <a:gd name="connsiteX37-7015" fmla="*/ 9140528 w 12192000"/>
                <a:gd name="connsiteY37-7016" fmla="*/ 1187461 h 2945610"/>
                <a:gd name="connsiteX38-7017" fmla="*/ 9140528 w 12192000"/>
                <a:gd name="connsiteY38-7018" fmla="*/ 1184256 h 2945610"/>
                <a:gd name="connsiteX39-7019" fmla="*/ 8139115 w 12192000"/>
                <a:gd name="connsiteY39-7020" fmla="*/ 1765077 h 2945610"/>
                <a:gd name="connsiteX40-7021" fmla="*/ 8139115 w 12192000"/>
                <a:gd name="connsiteY40-7022" fmla="*/ 1769201 h 2945610"/>
                <a:gd name="connsiteX41-7023" fmla="*/ 8135560 w 12192000"/>
                <a:gd name="connsiteY41-7024" fmla="*/ 1767139 h 2945610"/>
                <a:gd name="connsiteX42-7025" fmla="*/ 8135527 w 12192000"/>
                <a:gd name="connsiteY42-7026" fmla="*/ 1767158 h 2945610"/>
                <a:gd name="connsiteX43-7027" fmla="*/ 8135527 w 12192000"/>
                <a:gd name="connsiteY43-7028" fmla="*/ 1767120 h 2945610"/>
                <a:gd name="connsiteX44-7029" fmla="*/ 8127487 w 12192000"/>
                <a:gd name="connsiteY44-7030" fmla="*/ 1762457 h 2945610"/>
                <a:gd name="connsiteX45-7031" fmla="*/ 7119284 w 12192000"/>
                <a:gd name="connsiteY45-7032" fmla="*/ 2347214 h 2945610"/>
                <a:gd name="connsiteX46-7033" fmla="*/ 7119284 w 12192000"/>
                <a:gd name="connsiteY46-7034" fmla="*/ 2355323 h 2945610"/>
                <a:gd name="connsiteX47-7035" fmla="*/ 7113383 w 12192000"/>
                <a:gd name="connsiteY47-7036" fmla="*/ 2351900 h 2945610"/>
                <a:gd name="connsiteX48-7037" fmla="*/ 6103727 w 12192000"/>
                <a:gd name="connsiteY48-7038" fmla="*/ 2937501 h 2945610"/>
                <a:gd name="connsiteX49-7039" fmla="*/ 6103727 w 12192000"/>
                <a:gd name="connsiteY49-7040" fmla="*/ 2945610 h 2945610"/>
                <a:gd name="connsiteX50-7041" fmla="*/ 5087399 w 12192000"/>
                <a:gd name="connsiteY50-7042" fmla="*/ 2356139 h 2945610"/>
                <a:gd name="connsiteX51-7043" fmla="*/ 5085013 w 12192000"/>
                <a:gd name="connsiteY51-7044" fmla="*/ 2357523 h 2945610"/>
                <a:gd name="connsiteX52-7045" fmla="*/ 5084646 w 12192000"/>
                <a:gd name="connsiteY52-7046" fmla="*/ 2361463 h 2945610"/>
                <a:gd name="connsiteX53-7047" fmla="*/ 4071766 w 12192000"/>
                <a:gd name="connsiteY53-7048" fmla="*/ 1773990 h 2945610"/>
                <a:gd name="connsiteX54-7049" fmla="*/ 4071766 w 12192000"/>
                <a:gd name="connsiteY54-7050" fmla="*/ 1774966 h 2945610"/>
                <a:gd name="connsiteX55-7051" fmla="*/ 3054863 w 12192000"/>
                <a:gd name="connsiteY55-7052" fmla="*/ 1185161 h 2945610"/>
                <a:gd name="connsiteX56-7053" fmla="*/ 3053896 w 12192000"/>
                <a:gd name="connsiteY56-7054" fmla="*/ 1185722 h 2945610"/>
                <a:gd name="connsiteX57-7055" fmla="*/ 3053896 w 12192000"/>
                <a:gd name="connsiteY57-7056" fmla="*/ 1184600 h 2945610"/>
                <a:gd name="connsiteX58-7057" fmla="*/ 3053896 w 12192000"/>
                <a:gd name="connsiteY58-7058" fmla="*/ 1184598 h 2945610"/>
                <a:gd name="connsiteX59-7059" fmla="*/ 3051900 w 12192000"/>
                <a:gd name="connsiteY59-7060" fmla="*/ 1183441 h 2945610"/>
                <a:gd name="connsiteX60-7061" fmla="*/ 2038189 w 12192000"/>
                <a:gd name="connsiteY60-7062" fmla="*/ 1771394 h 2945610"/>
                <a:gd name="connsiteX61-7063" fmla="*/ 2037962 w 12192000"/>
                <a:gd name="connsiteY61-7064" fmla="*/ 1774966 h 2945610"/>
                <a:gd name="connsiteX62-7065" fmla="*/ 1021058 w 12192000"/>
                <a:gd name="connsiteY62-7066" fmla="*/ 1185161 h 2945610"/>
                <a:gd name="connsiteX63-7067" fmla="*/ 1020091 w 12192000"/>
                <a:gd name="connsiteY63-7068" fmla="*/ 1185722 h 2945610"/>
                <a:gd name="connsiteX64-7069" fmla="*/ 1017871 w 12192000"/>
                <a:gd name="connsiteY64-7070" fmla="*/ 1774966 h 2945610"/>
                <a:gd name="connsiteX65-7071" fmla="*/ 967 w 12192000"/>
                <a:gd name="connsiteY65-7072" fmla="*/ 1185161 h 2945610"/>
                <a:gd name="connsiteX66-7073" fmla="*/ 0 w 12192000"/>
                <a:gd name="connsiteY66-7074" fmla="*/ 1185722 h 2945610"/>
                <a:gd name="connsiteX67-7075" fmla="*/ 0 w 12192000"/>
                <a:gd name="connsiteY67-7076" fmla="*/ 4990 h 2945610"/>
                <a:gd name="connsiteX68-7077" fmla="*/ 22515 w 12192000"/>
                <a:gd name="connsiteY68-7078" fmla="*/ 18049 h 2945610"/>
                <a:gd name="connsiteX0-7079" fmla="*/ 4071994 w 12192000"/>
                <a:gd name="connsiteY0-7080" fmla="*/ 1768071 h 2945610"/>
                <a:gd name="connsiteX1-7081" fmla="*/ 4071766 w 12192000"/>
                <a:gd name="connsiteY1-7082" fmla="*/ 1768203 h 2945610"/>
                <a:gd name="connsiteX2-7083" fmla="*/ 4071994 w 12192000"/>
                <a:gd name="connsiteY2-7084" fmla="*/ 1768071 h 2945610"/>
                <a:gd name="connsiteX3-7085" fmla="*/ 0 w 12192000"/>
                <a:gd name="connsiteY3-7086" fmla="*/ 4990 h 2945610"/>
                <a:gd name="connsiteX4-7087" fmla="*/ 7119284 w 12192000"/>
                <a:gd name="connsiteY4-7088" fmla="*/ 10263 h 2945610"/>
                <a:gd name="connsiteX5-7089" fmla="*/ 7132707 w 12192000"/>
                <a:gd name="connsiteY5-7090" fmla="*/ 18048 h 2945610"/>
                <a:gd name="connsiteX6-7091" fmla="*/ 8131064 w 12192000"/>
                <a:gd name="connsiteY6-7092" fmla="*/ 18048 h 2945610"/>
                <a:gd name="connsiteX7-7093" fmla="*/ 8131064 w 12192000"/>
                <a:gd name="connsiteY7-7094" fmla="*/ 287339 h 2945610"/>
                <a:gd name="connsiteX8-7095" fmla="*/ 8135528 w 12192000"/>
                <a:gd name="connsiteY8-7096" fmla="*/ 287339 h 2945610"/>
                <a:gd name="connsiteX9-7097" fmla="*/ 8135528 w 12192000"/>
                <a:gd name="connsiteY9-7098" fmla="*/ 18048 h 2945610"/>
                <a:gd name="connsiteX10-7099" fmla="*/ 9122282 w 12192000"/>
                <a:gd name="connsiteY10-7100" fmla="*/ 18048 h 2945610"/>
                <a:gd name="connsiteX11-7101" fmla="*/ 9140528 w 12192000"/>
                <a:gd name="connsiteY11-7102" fmla="*/ 7464 h 2945610"/>
                <a:gd name="connsiteX12-7103" fmla="*/ 9140528 w 12192000"/>
                <a:gd name="connsiteY12-7104" fmla="*/ 6729 h 2945610"/>
                <a:gd name="connsiteX13-7105" fmla="*/ 9141162 w 12192000"/>
                <a:gd name="connsiteY13-7106" fmla="*/ 7097 h 2945610"/>
                <a:gd name="connsiteX14-7107" fmla="*/ 9153398 w 12192000"/>
                <a:gd name="connsiteY14-7108" fmla="*/ 0 h 2945610"/>
                <a:gd name="connsiteX15-7109" fmla="*/ 9153398 w 12192000"/>
                <a:gd name="connsiteY15-7110" fmla="*/ 14193 h 2945610"/>
                <a:gd name="connsiteX16-7111" fmla="*/ 9160044 w 12192000"/>
                <a:gd name="connsiteY16-7112" fmla="*/ 18048 h 2945610"/>
                <a:gd name="connsiteX17-7113" fmla="*/ 10158400 w 12192000"/>
                <a:gd name="connsiteY17-7114" fmla="*/ 18048 h 2945610"/>
                <a:gd name="connsiteX18-7115" fmla="*/ 10158400 w 12192000"/>
                <a:gd name="connsiteY18-7116" fmla="*/ 287339 h 2945610"/>
                <a:gd name="connsiteX19-7117" fmla="*/ 10162864 w 12192000"/>
                <a:gd name="connsiteY19-7118" fmla="*/ 287339 h 2945610"/>
                <a:gd name="connsiteX20-7119" fmla="*/ 10162864 w 12192000"/>
                <a:gd name="connsiteY20-7120" fmla="*/ 18048 h 2945610"/>
                <a:gd name="connsiteX21-7121" fmla="*/ 11149618 w 12192000"/>
                <a:gd name="connsiteY21-7122" fmla="*/ 18048 h 2945610"/>
                <a:gd name="connsiteX22-7123" fmla="*/ 11180734 w 12192000"/>
                <a:gd name="connsiteY22-7124" fmla="*/ 0 h 2945610"/>
                <a:gd name="connsiteX23-7125" fmla="*/ 11180734 w 12192000"/>
                <a:gd name="connsiteY23-7126" fmla="*/ 18048 h 2945610"/>
                <a:gd name="connsiteX24-7127" fmla="*/ 12160884 w 12192000"/>
                <a:gd name="connsiteY24-7128" fmla="*/ 18048 h 2945610"/>
                <a:gd name="connsiteX25-7129" fmla="*/ 12192000 w 12192000"/>
                <a:gd name="connsiteY25-7130" fmla="*/ 0 h 2945610"/>
                <a:gd name="connsiteX26-7131" fmla="*/ 12192000 w 12192000"/>
                <a:gd name="connsiteY26-7132" fmla="*/ 1176792 h 2945610"/>
                <a:gd name="connsiteX27-7133" fmla="*/ 12192000 w 12192000"/>
                <a:gd name="connsiteY27-7134" fmla="*/ 1180732 h 2945610"/>
                <a:gd name="connsiteX28-7135" fmla="*/ 12188602 w 12192000"/>
                <a:gd name="connsiteY28-7136" fmla="*/ 1178762 h 2945610"/>
                <a:gd name="connsiteX29-7137" fmla="*/ 11174128 w 12192000"/>
                <a:gd name="connsiteY29-7138" fmla="*/ 1767158 h 2945610"/>
                <a:gd name="connsiteX30-7139" fmla="*/ 11174128 w 12192000"/>
                <a:gd name="connsiteY30-7140" fmla="*/ 1180624 h 2945610"/>
                <a:gd name="connsiteX31-7141" fmla="*/ 10166452 w 12192000"/>
                <a:gd name="connsiteY31-7142" fmla="*/ 1765077 h 2945610"/>
                <a:gd name="connsiteX32-7143" fmla="*/ 10166452 w 12192000"/>
                <a:gd name="connsiteY32-7144" fmla="*/ 1769201 h 2945610"/>
                <a:gd name="connsiteX33-7145" fmla="*/ 10162896 w 12192000"/>
                <a:gd name="connsiteY33-7146" fmla="*/ 1767139 h 2945610"/>
                <a:gd name="connsiteX34-7147" fmla="*/ 10162864 w 12192000"/>
                <a:gd name="connsiteY34-7148" fmla="*/ 1767158 h 2945610"/>
                <a:gd name="connsiteX35-7149" fmla="*/ 10162864 w 12192000"/>
                <a:gd name="connsiteY35-7150" fmla="*/ 1767120 h 2945610"/>
                <a:gd name="connsiteX36-7151" fmla="*/ 9151990 w 12192000"/>
                <a:gd name="connsiteY36-7152" fmla="*/ 1180813 h 2945610"/>
                <a:gd name="connsiteX37-7153" fmla="*/ 9140528 w 12192000"/>
                <a:gd name="connsiteY37-7154" fmla="*/ 1187461 h 2945610"/>
                <a:gd name="connsiteX38-7155" fmla="*/ 9140528 w 12192000"/>
                <a:gd name="connsiteY38-7156" fmla="*/ 1184256 h 2945610"/>
                <a:gd name="connsiteX39-7157" fmla="*/ 8139115 w 12192000"/>
                <a:gd name="connsiteY39-7158" fmla="*/ 1765077 h 2945610"/>
                <a:gd name="connsiteX40-7159" fmla="*/ 8139115 w 12192000"/>
                <a:gd name="connsiteY40-7160" fmla="*/ 1769201 h 2945610"/>
                <a:gd name="connsiteX41-7161" fmla="*/ 8135560 w 12192000"/>
                <a:gd name="connsiteY41-7162" fmla="*/ 1767139 h 2945610"/>
                <a:gd name="connsiteX42-7163" fmla="*/ 8135527 w 12192000"/>
                <a:gd name="connsiteY42-7164" fmla="*/ 1767158 h 2945610"/>
                <a:gd name="connsiteX43-7165" fmla="*/ 8135527 w 12192000"/>
                <a:gd name="connsiteY43-7166" fmla="*/ 1767120 h 2945610"/>
                <a:gd name="connsiteX44-7167" fmla="*/ 8127487 w 12192000"/>
                <a:gd name="connsiteY44-7168" fmla="*/ 1762457 h 2945610"/>
                <a:gd name="connsiteX45-7169" fmla="*/ 7119284 w 12192000"/>
                <a:gd name="connsiteY45-7170" fmla="*/ 2347214 h 2945610"/>
                <a:gd name="connsiteX46-7171" fmla="*/ 7119284 w 12192000"/>
                <a:gd name="connsiteY46-7172" fmla="*/ 2355323 h 2945610"/>
                <a:gd name="connsiteX47-7173" fmla="*/ 7113383 w 12192000"/>
                <a:gd name="connsiteY47-7174" fmla="*/ 2351900 h 2945610"/>
                <a:gd name="connsiteX48-7175" fmla="*/ 6103727 w 12192000"/>
                <a:gd name="connsiteY48-7176" fmla="*/ 2937501 h 2945610"/>
                <a:gd name="connsiteX49-7177" fmla="*/ 6103727 w 12192000"/>
                <a:gd name="connsiteY49-7178" fmla="*/ 2945610 h 2945610"/>
                <a:gd name="connsiteX50-7179" fmla="*/ 5087399 w 12192000"/>
                <a:gd name="connsiteY50-7180" fmla="*/ 2356139 h 2945610"/>
                <a:gd name="connsiteX51-7181" fmla="*/ 5085013 w 12192000"/>
                <a:gd name="connsiteY51-7182" fmla="*/ 2357523 h 2945610"/>
                <a:gd name="connsiteX52-7183" fmla="*/ 5084646 w 12192000"/>
                <a:gd name="connsiteY52-7184" fmla="*/ 2361463 h 2945610"/>
                <a:gd name="connsiteX53-7185" fmla="*/ 4071766 w 12192000"/>
                <a:gd name="connsiteY53-7186" fmla="*/ 1773990 h 2945610"/>
                <a:gd name="connsiteX54-7187" fmla="*/ 4071766 w 12192000"/>
                <a:gd name="connsiteY54-7188" fmla="*/ 1774966 h 2945610"/>
                <a:gd name="connsiteX55-7189" fmla="*/ 3054863 w 12192000"/>
                <a:gd name="connsiteY55-7190" fmla="*/ 1185161 h 2945610"/>
                <a:gd name="connsiteX56-7191" fmla="*/ 3053896 w 12192000"/>
                <a:gd name="connsiteY56-7192" fmla="*/ 1185722 h 2945610"/>
                <a:gd name="connsiteX57-7193" fmla="*/ 3053896 w 12192000"/>
                <a:gd name="connsiteY57-7194" fmla="*/ 1184600 h 2945610"/>
                <a:gd name="connsiteX58-7195" fmla="*/ 3053896 w 12192000"/>
                <a:gd name="connsiteY58-7196" fmla="*/ 1184598 h 2945610"/>
                <a:gd name="connsiteX59-7197" fmla="*/ 3051900 w 12192000"/>
                <a:gd name="connsiteY59-7198" fmla="*/ 1183441 h 2945610"/>
                <a:gd name="connsiteX60-7199" fmla="*/ 2038189 w 12192000"/>
                <a:gd name="connsiteY60-7200" fmla="*/ 1771394 h 2945610"/>
                <a:gd name="connsiteX61-7201" fmla="*/ 2037962 w 12192000"/>
                <a:gd name="connsiteY61-7202" fmla="*/ 1774966 h 2945610"/>
                <a:gd name="connsiteX62-7203" fmla="*/ 1021058 w 12192000"/>
                <a:gd name="connsiteY62-7204" fmla="*/ 1185161 h 2945610"/>
                <a:gd name="connsiteX63-7205" fmla="*/ 1020091 w 12192000"/>
                <a:gd name="connsiteY63-7206" fmla="*/ 1185722 h 2945610"/>
                <a:gd name="connsiteX64-7207" fmla="*/ 1017871 w 12192000"/>
                <a:gd name="connsiteY64-7208" fmla="*/ 1774966 h 2945610"/>
                <a:gd name="connsiteX65-7209" fmla="*/ 967 w 12192000"/>
                <a:gd name="connsiteY65-7210" fmla="*/ 1185161 h 2945610"/>
                <a:gd name="connsiteX66-7211" fmla="*/ 0 w 12192000"/>
                <a:gd name="connsiteY66-7212" fmla="*/ 1185722 h 2945610"/>
                <a:gd name="connsiteX67-7213" fmla="*/ 0 w 12192000"/>
                <a:gd name="connsiteY67-7214" fmla="*/ 4990 h 2945610"/>
                <a:gd name="connsiteX0-7215" fmla="*/ 4071994 w 12192000"/>
                <a:gd name="connsiteY0-7216" fmla="*/ 1768071 h 2945610"/>
                <a:gd name="connsiteX1-7217" fmla="*/ 4071766 w 12192000"/>
                <a:gd name="connsiteY1-7218" fmla="*/ 1768203 h 2945610"/>
                <a:gd name="connsiteX2-7219" fmla="*/ 4071994 w 12192000"/>
                <a:gd name="connsiteY2-7220" fmla="*/ 1768071 h 2945610"/>
                <a:gd name="connsiteX3-7221" fmla="*/ 0 w 12192000"/>
                <a:gd name="connsiteY3-7222" fmla="*/ 4990 h 2945610"/>
                <a:gd name="connsiteX4-7223" fmla="*/ 7119284 w 12192000"/>
                <a:gd name="connsiteY4-7224" fmla="*/ 10263 h 2945610"/>
                <a:gd name="connsiteX5-7225" fmla="*/ 7132707 w 12192000"/>
                <a:gd name="connsiteY5-7226" fmla="*/ 18048 h 2945610"/>
                <a:gd name="connsiteX6-7227" fmla="*/ 8131064 w 12192000"/>
                <a:gd name="connsiteY6-7228" fmla="*/ 18048 h 2945610"/>
                <a:gd name="connsiteX7-7229" fmla="*/ 8131064 w 12192000"/>
                <a:gd name="connsiteY7-7230" fmla="*/ 287339 h 2945610"/>
                <a:gd name="connsiteX8-7231" fmla="*/ 8135528 w 12192000"/>
                <a:gd name="connsiteY8-7232" fmla="*/ 287339 h 2945610"/>
                <a:gd name="connsiteX9-7233" fmla="*/ 8135528 w 12192000"/>
                <a:gd name="connsiteY9-7234" fmla="*/ 18048 h 2945610"/>
                <a:gd name="connsiteX10-7235" fmla="*/ 9122282 w 12192000"/>
                <a:gd name="connsiteY10-7236" fmla="*/ 18048 h 2945610"/>
                <a:gd name="connsiteX11-7237" fmla="*/ 9140528 w 12192000"/>
                <a:gd name="connsiteY11-7238" fmla="*/ 7464 h 2945610"/>
                <a:gd name="connsiteX12-7239" fmla="*/ 9140528 w 12192000"/>
                <a:gd name="connsiteY12-7240" fmla="*/ 6729 h 2945610"/>
                <a:gd name="connsiteX13-7241" fmla="*/ 9141162 w 12192000"/>
                <a:gd name="connsiteY13-7242" fmla="*/ 7097 h 2945610"/>
                <a:gd name="connsiteX14-7243" fmla="*/ 9153398 w 12192000"/>
                <a:gd name="connsiteY14-7244" fmla="*/ 0 h 2945610"/>
                <a:gd name="connsiteX15-7245" fmla="*/ 9153398 w 12192000"/>
                <a:gd name="connsiteY15-7246" fmla="*/ 14193 h 2945610"/>
                <a:gd name="connsiteX16-7247" fmla="*/ 9160044 w 12192000"/>
                <a:gd name="connsiteY16-7248" fmla="*/ 18048 h 2945610"/>
                <a:gd name="connsiteX17-7249" fmla="*/ 10158400 w 12192000"/>
                <a:gd name="connsiteY17-7250" fmla="*/ 18048 h 2945610"/>
                <a:gd name="connsiteX18-7251" fmla="*/ 10158400 w 12192000"/>
                <a:gd name="connsiteY18-7252" fmla="*/ 287339 h 2945610"/>
                <a:gd name="connsiteX19-7253" fmla="*/ 10162864 w 12192000"/>
                <a:gd name="connsiteY19-7254" fmla="*/ 287339 h 2945610"/>
                <a:gd name="connsiteX20-7255" fmla="*/ 10162864 w 12192000"/>
                <a:gd name="connsiteY20-7256" fmla="*/ 18048 h 2945610"/>
                <a:gd name="connsiteX21-7257" fmla="*/ 11149618 w 12192000"/>
                <a:gd name="connsiteY21-7258" fmla="*/ 18048 h 2945610"/>
                <a:gd name="connsiteX22-7259" fmla="*/ 11180734 w 12192000"/>
                <a:gd name="connsiteY22-7260" fmla="*/ 0 h 2945610"/>
                <a:gd name="connsiteX23-7261" fmla="*/ 11180734 w 12192000"/>
                <a:gd name="connsiteY23-7262" fmla="*/ 18048 h 2945610"/>
                <a:gd name="connsiteX24-7263" fmla="*/ 12160884 w 12192000"/>
                <a:gd name="connsiteY24-7264" fmla="*/ 18048 h 2945610"/>
                <a:gd name="connsiteX25-7265" fmla="*/ 12192000 w 12192000"/>
                <a:gd name="connsiteY25-7266" fmla="*/ 0 h 2945610"/>
                <a:gd name="connsiteX26-7267" fmla="*/ 12192000 w 12192000"/>
                <a:gd name="connsiteY26-7268" fmla="*/ 1176792 h 2945610"/>
                <a:gd name="connsiteX27-7269" fmla="*/ 12192000 w 12192000"/>
                <a:gd name="connsiteY27-7270" fmla="*/ 1180732 h 2945610"/>
                <a:gd name="connsiteX28-7271" fmla="*/ 12188602 w 12192000"/>
                <a:gd name="connsiteY28-7272" fmla="*/ 1178762 h 2945610"/>
                <a:gd name="connsiteX29-7273" fmla="*/ 11174128 w 12192000"/>
                <a:gd name="connsiteY29-7274" fmla="*/ 1767158 h 2945610"/>
                <a:gd name="connsiteX30-7275" fmla="*/ 11174128 w 12192000"/>
                <a:gd name="connsiteY30-7276" fmla="*/ 1180624 h 2945610"/>
                <a:gd name="connsiteX31-7277" fmla="*/ 10166452 w 12192000"/>
                <a:gd name="connsiteY31-7278" fmla="*/ 1765077 h 2945610"/>
                <a:gd name="connsiteX32-7279" fmla="*/ 10166452 w 12192000"/>
                <a:gd name="connsiteY32-7280" fmla="*/ 1769201 h 2945610"/>
                <a:gd name="connsiteX33-7281" fmla="*/ 10162896 w 12192000"/>
                <a:gd name="connsiteY33-7282" fmla="*/ 1767139 h 2945610"/>
                <a:gd name="connsiteX34-7283" fmla="*/ 10162864 w 12192000"/>
                <a:gd name="connsiteY34-7284" fmla="*/ 1767158 h 2945610"/>
                <a:gd name="connsiteX35-7285" fmla="*/ 10162864 w 12192000"/>
                <a:gd name="connsiteY35-7286" fmla="*/ 1767120 h 2945610"/>
                <a:gd name="connsiteX36-7287" fmla="*/ 9151990 w 12192000"/>
                <a:gd name="connsiteY36-7288" fmla="*/ 1180813 h 2945610"/>
                <a:gd name="connsiteX37-7289" fmla="*/ 9140528 w 12192000"/>
                <a:gd name="connsiteY37-7290" fmla="*/ 1187461 h 2945610"/>
                <a:gd name="connsiteX38-7291" fmla="*/ 9140528 w 12192000"/>
                <a:gd name="connsiteY38-7292" fmla="*/ 1184256 h 2945610"/>
                <a:gd name="connsiteX39-7293" fmla="*/ 8139115 w 12192000"/>
                <a:gd name="connsiteY39-7294" fmla="*/ 1765077 h 2945610"/>
                <a:gd name="connsiteX40-7295" fmla="*/ 8139115 w 12192000"/>
                <a:gd name="connsiteY40-7296" fmla="*/ 1769201 h 2945610"/>
                <a:gd name="connsiteX41-7297" fmla="*/ 8135560 w 12192000"/>
                <a:gd name="connsiteY41-7298" fmla="*/ 1767139 h 2945610"/>
                <a:gd name="connsiteX42-7299" fmla="*/ 8135527 w 12192000"/>
                <a:gd name="connsiteY42-7300" fmla="*/ 1767158 h 2945610"/>
                <a:gd name="connsiteX43-7301" fmla="*/ 8135527 w 12192000"/>
                <a:gd name="connsiteY43-7302" fmla="*/ 1767120 h 2945610"/>
                <a:gd name="connsiteX44-7303" fmla="*/ 8127487 w 12192000"/>
                <a:gd name="connsiteY44-7304" fmla="*/ 1762457 h 2945610"/>
                <a:gd name="connsiteX45-7305" fmla="*/ 7119284 w 12192000"/>
                <a:gd name="connsiteY45-7306" fmla="*/ 2347214 h 2945610"/>
                <a:gd name="connsiteX46-7307" fmla="*/ 7119284 w 12192000"/>
                <a:gd name="connsiteY46-7308" fmla="*/ 2355323 h 2945610"/>
                <a:gd name="connsiteX47-7309" fmla="*/ 7113383 w 12192000"/>
                <a:gd name="connsiteY47-7310" fmla="*/ 2351900 h 2945610"/>
                <a:gd name="connsiteX48-7311" fmla="*/ 6103727 w 12192000"/>
                <a:gd name="connsiteY48-7312" fmla="*/ 2937501 h 2945610"/>
                <a:gd name="connsiteX49-7313" fmla="*/ 6103727 w 12192000"/>
                <a:gd name="connsiteY49-7314" fmla="*/ 2945610 h 2945610"/>
                <a:gd name="connsiteX50-7315" fmla="*/ 5087399 w 12192000"/>
                <a:gd name="connsiteY50-7316" fmla="*/ 2356139 h 2945610"/>
                <a:gd name="connsiteX51-7317" fmla="*/ 5085013 w 12192000"/>
                <a:gd name="connsiteY51-7318" fmla="*/ 2357523 h 2945610"/>
                <a:gd name="connsiteX52-7319" fmla="*/ 5084646 w 12192000"/>
                <a:gd name="connsiteY52-7320" fmla="*/ 2361463 h 2945610"/>
                <a:gd name="connsiteX53-7321" fmla="*/ 4071766 w 12192000"/>
                <a:gd name="connsiteY53-7322" fmla="*/ 1773990 h 2945610"/>
                <a:gd name="connsiteX54-7323" fmla="*/ 3054863 w 12192000"/>
                <a:gd name="connsiteY54-7324" fmla="*/ 1185161 h 2945610"/>
                <a:gd name="connsiteX55-7325" fmla="*/ 3053896 w 12192000"/>
                <a:gd name="connsiteY55-7326" fmla="*/ 1185722 h 2945610"/>
                <a:gd name="connsiteX56-7327" fmla="*/ 3053896 w 12192000"/>
                <a:gd name="connsiteY56-7328" fmla="*/ 1184600 h 2945610"/>
                <a:gd name="connsiteX57-7329" fmla="*/ 3053896 w 12192000"/>
                <a:gd name="connsiteY57-7330" fmla="*/ 1184598 h 2945610"/>
                <a:gd name="connsiteX58-7331" fmla="*/ 3051900 w 12192000"/>
                <a:gd name="connsiteY58-7332" fmla="*/ 1183441 h 2945610"/>
                <a:gd name="connsiteX59-7333" fmla="*/ 2038189 w 12192000"/>
                <a:gd name="connsiteY59-7334" fmla="*/ 1771394 h 2945610"/>
                <a:gd name="connsiteX60-7335" fmla="*/ 2037962 w 12192000"/>
                <a:gd name="connsiteY60-7336" fmla="*/ 1774966 h 2945610"/>
                <a:gd name="connsiteX61-7337" fmla="*/ 1021058 w 12192000"/>
                <a:gd name="connsiteY61-7338" fmla="*/ 1185161 h 2945610"/>
                <a:gd name="connsiteX62-7339" fmla="*/ 1020091 w 12192000"/>
                <a:gd name="connsiteY62-7340" fmla="*/ 1185722 h 2945610"/>
                <a:gd name="connsiteX63-7341" fmla="*/ 1017871 w 12192000"/>
                <a:gd name="connsiteY63-7342" fmla="*/ 1774966 h 2945610"/>
                <a:gd name="connsiteX64-7343" fmla="*/ 967 w 12192000"/>
                <a:gd name="connsiteY64-7344" fmla="*/ 1185161 h 2945610"/>
                <a:gd name="connsiteX65-7345" fmla="*/ 0 w 12192000"/>
                <a:gd name="connsiteY65-7346" fmla="*/ 1185722 h 2945610"/>
                <a:gd name="connsiteX66-7347" fmla="*/ 0 w 12192000"/>
                <a:gd name="connsiteY66-7348" fmla="*/ 4990 h 2945610"/>
                <a:gd name="connsiteX0-7349" fmla="*/ 4071994 w 12192000"/>
                <a:gd name="connsiteY0-7350" fmla="*/ 1768071 h 2945610"/>
                <a:gd name="connsiteX1-7351" fmla="*/ 4071766 w 12192000"/>
                <a:gd name="connsiteY1-7352" fmla="*/ 1768203 h 2945610"/>
                <a:gd name="connsiteX2-7353" fmla="*/ 4071994 w 12192000"/>
                <a:gd name="connsiteY2-7354" fmla="*/ 1768071 h 2945610"/>
                <a:gd name="connsiteX3-7355" fmla="*/ 0 w 12192000"/>
                <a:gd name="connsiteY3-7356" fmla="*/ 4990 h 2945610"/>
                <a:gd name="connsiteX4-7357" fmla="*/ 7119284 w 12192000"/>
                <a:gd name="connsiteY4-7358" fmla="*/ 10263 h 2945610"/>
                <a:gd name="connsiteX5-7359" fmla="*/ 7132707 w 12192000"/>
                <a:gd name="connsiteY5-7360" fmla="*/ 18048 h 2945610"/>
                <a:gd name="connsiteX6-7361" fmla="*/ 8131064 w 12192000"/>
                <a:gd name="connsiteY6-7362" fmla="*/ 18048 h 2945610"/>
                <a:gd name="connsiteX7-7363" fmla="*/ 8131064 w 12192000"/>
                <a:gd name="connsiteY7-7364" fmla="*/ 287339 h 2945610"/>
                <a:gd name="connsiteX8-7365" fmla="*/ 8135528 w 12192000"/>
                <a:gd name="connsiteY8-7366" fmla="*/ 287339 h 2945610"/>
                <a:gd name="connsiteX9-7367" fmla="*/ 8135528 w 12192000"/>
                <a:gd name="connsiteY9-7368" fmla="*/ 18048 h 2945610"/>
                <a:gd name="connsiteX10-7369" fmla="*/ 9122282 w 12192000"/>
                <a:gd name="connsiteY10-7370" fmla="*/ 18048 h 2945610"/>
                <a:gd name="connsiteX11-7371" fmla="*/ 9140528 w 12192000"/>
                <a:gd name="connsiteY11-7372" fmla="*/ 7464 h 2945610"/>
                <a:gd name="connsiteX12-7373" fmla="*/ 9140528 w 12192000"/>
                <a:gd name="connsiteY12-7374" fmla="*/ 6729 h 2945610"/>
                <a:gd name="connsiteX13-7375" fmla="*/ 9141162 w 12192000"/>
                <a:gd name="connsiteY13-7376" fmla="*/ 7097 h 2945610"/>
                <a:gd name="connsiteX14-7377" fmla="*/ 9153398 w 12192000"/>
                <a:gd name="connsiteY14-7378" fmla="*/ 0 h 2945610"/>
                <a:gd name="connsiteX15-7379" fmla="*/ 9153398 w 12192000"/>
                <a:gd name="connsiteY15-7380" fmla="*/ 14193 h 2945610"/>
                <a:gd name="connsiteX16-7381" fmla="*/ 9160044 w 12192000"/>
                <a:gd name="connsiteY16-7382" fmla="*/ 18048 h 2945610"/>
                <a:gd name="connsiteX17-7383" fmla="*/ 10158400 w 12192000"/>
                <a:gd name="connsiteY17-7384" fmla="*/ 18048 h 2945610"/>
                <a:gd name="connsiteX18-7385" fmla="*/ 10158400 w 12192000"/>
                <a:gd name="connsiteY18-7386" fmla="*/ 287339 h 2945610"/>
                <a:gd name="connsiteX19-7387" fmla="*/ 10162864 w 12192000"/>
                <a:gd name="connsiteY19-7388" fmla="*/ 287339 h 2945610"/>
                <a:gd name="connsiteX20-7389" fmla="*/ 10162864 w 12192000"/>
                <a:gd name="connsiteY20-7390" fmla="*/ 18048 h 2945610"/>
                <a:gd name="connsiteX21-7391" fmla="*/ 11149618 w 12192000"/>
                <a:gd name="connsiteY21-7392" fmla="*/ 18048 h 2945610"/>
                <a:gd name="connsiteX22-7393" fmla="*/ 11180734 w 12192000"/>
                <a:gd name="connsiteY22-7394" fmla="*/ 0 h 2945610"/>
                <a:gd name="connsiteX23-7395" fmla="*/ 11180734 w 12192000"/>
                <a:gd name="connsiteY23-7396" fmla="*/ 18048 h 2945610"/>
                <a:gd name="connsiteX24-7397" fmla="*/ 12160884 w 12192000"/>
                <a:gd name="connsiteY24-7398" fmla="*/ 18048 h 2945610"/>
                <a:gd name="connsiteX25-7399" fmla="*/ 12192000 w 12192000"/>
                <a:gd name="connsiteY25-7400" fmla="*/ 0 h 2945610"/>
                <a:gd name="connsiteX26-7401" fmla="*/ 12192000 w 12192000"/>
                <a:gd name="connsiteY26-7402" fmla="*/ 1176792 h 2945610"/>
                <a:gd name="connsiteX27-7403" fmla="*/ 12192000 w 12192000"/>
                <a:gd name="connsiteY27-7404" fmla="*/ 1180732 h 2945610"/>
                <a:gd name="connsiteX28-7405" fmla="*/ 12188602 w 12192000"/>
                <a:gd name="connsiteY28-7406" fmla="*/ 1178762 h 2945610"/>
                <a:gd name="connsiteX29-7407" fmla="*/ 11174128 w 12192000"/>
                <a:gd name="connsiteY29-7408" fmla="*/ 1767158 h 2945610"/>
                <a:gd name="connsiteX30-7409" fmla="*/ 11174128 w 12192000"/>
                <a:gd name="connsiteY30-7410" fmla="*/ 1180624 h 2945610"/>
                <a:gd name="connsiteX31-7411" fmla="*/ 10166452 w 12192000"/>
                <a:gd name="connsiteY31-7412" fmla="*/ 1765077 h 2945610"/>
                <a:gd name="connsiteX32-7413" fmla="*/ 10166452 w 12192000"/>
                <a:gd name="connsiteY32-7414" fmla="*/ 1769201 h 2945610"/>
                <a:gd name="connsiteX33-7415" fmla="*/ 10162896 w 12192000"/>
                <a:gd name="connsiteY33-7416" fmla="*/ 1767139 h 2945610"/>
                <a:gd name="connsiteX34-7417" fmla="*/ 10162864 w 12192000"/>
                <a:gd name="connsiteY34-7418" fmla="*/ 1767158 h 2945610"/>
                <a:gd name="connsiteX35-7419" fmla="*/ 10162864 w 12192000"/>
                <a:gd name="connsiteY35-7420" fmla="*/ 1767120 h 2945610"/>
                <a:gd name="connsiteX36-7421" fmla="*/ 9151990 w 12192000"/>
                <a:gd name="connsiteY36-7422" fmla="*/ 1180813 h 2945610"/>
                <a:gd name="connsiteX37-7423" fmla="*/ 9140528 w 12192000"/>
                <a:gd name="connsiteY37-7424" fmla="*/ 1187461 h 2945610"/>
                <a:gd name="connsiteX38-7425" fmla="*/ 9140528 w 12192000"/>
                <a:gd name="connsiteY38-7426" fmla="*/ 1184256 h 2945610"/>
                <a:gd name="connsiteX39-7427" fmla="*/ 8139115 w 12192000"/>
                <a:gd name="connsiteY39-7428" fmla="*/ 1765077 h 2945610"/>
                <a:gd name="connsiteX40-7429" fmla="*/ 8139115 w 12192000"/>
                <a:gd name="connsiteY40-7430" fmla="*/ 1769201 h 2945610"/>
                <a:gd name="connsiteX41-7431" fmla="*/ 8135560 w 12192000"/>
                <a:gd name="connsiteY41-7432" fmla="*/ 1767139 h 2945610"/>
                <a:gd name="connsiteX42-7433" fmla="*/ 8135527 w 12192000"/>
                <a:gd name="connsiteY42-7434" fmla="*/ 1767158 h 2945610"/>
                <a:gd name="connsiteX43-7435" fmla="*/ 8135527 w 12192000"/>
                <a:gd name="connsiteY43-7436" fmla="*/ 1767120 h 2945610"/>
                <a:gd name="connsiteX44-7437" fmla="*/ 8127487 w 12192000"/>
                <a:gd name="connsiteY44-7438" fmla="*/ 1762457 h 2945610"/>
                <a:gd name="connsiteX45-7439" fmla="*/ 7119284 w 12192000"/>
                <a:gd name="connsiteY45-7440" fmla="*/ 2347214 h 2945610"/>
                <a:gd name="connsiteX46-7441" fmla="*/ 7119284 w 12192000"/>
                <a:gd name="connsiteY46-7442" fmla="*/ 2355323 h 2945610"/>
                <a:gd name="connsiteX47-7443" fmla="*/ 7113383 w 12192000"/>
                <a:gd name="connsiteY47-7444" fmla="*/ 2351900 h 2945610"/>
                <a:gd name="connsiteX48-7445" fmla="*/ 6103727 w 12192000"/>
                <a:gd name="connsiteY48-7446" fmla="*/ 2937501 h 2945610"/>
                <a:gd name="connsiteX49-7447" fmla="*/ 6103727 w 12192000"/>
                <a:gd name="connsiteY49-7448" fmla="*/ 2945610 h 2945610"/>
                <a:gd name="connsiteX50-7449" fmla="*/ 5087399 w 12192000"/>
                <a:gd name="connsiteY50-7450" fmla="*/ 2356139 h 2945610"/>
                <a:gd name="connsiteX51-7451" fmla="*/ 5085013 w 12192000"/>
                <a:gd name="connsiteY51-7452" fmla="*/ 2357523 h 2945610"/>
                <a:gd name="connsiteX52-7453" fmla="*/ 5084646 w 12192000"/>
                <a:gd name="connsiteY52-7454" fmla="*/ 2361463 h 2945610"/>
                <a:gd name="connsiteX53-7455" fmla="*/ 3054863 w 12192000"/>
                <a:gd name="connsiteY53-7456" fmla="*/ 1185161 h 2945610"/>
                <a:gd name="connsiteX54-7457" fmla="*/ 3053896 w 12192000"/>
                <a:gd name="connsiteY54-7458" fmla="*/ 1185722 h 2945610"/>
                <a:gd name="connsiteX55-7459" fmla="*/ 3053896 w 12192000"/>
                <a:gd name="connsiteY55-7460" fmla="*/ 1184600 h 2945610"/>
                <a:gd name="connsiteX56-7461" fmla="*/ 3053896 w 12192000"/>
                <a:gd name="connsiteY56-7462" fmla="*/ 1184598 h 2945610"/>
                <a:gd name="connsiteX57-7463" fmla="*/ 3051900 w 12192000"/>
                <a:gd name="connsiteY57-7464" fmla="*/ 1183441 h 2945610"/>
                <a:gd name="connsiteX58-7465" fmla="*/ 2038189 w 12192000"/>
                <a:gd name="connsiteY58-7466" fmla="*/ 1771394 h 2945610"/>
                <a:gd name="connsiteX59-7467" fmla="*/ 2037962 w 12192000"/>
                <a:gd name="connsiteY59-7468" fmla="*/ 1774966 h 2945610"/>
                <a:gd name="connsiteX60-7469" fmla="*/ 1021058 w 12192000"/>
                <a:gd name="connsiteY60-7470" fmla="*/ 1185161 h 2945610"/>
                <a:gd name="connsiteX61-7471" fmla="*/ 1020091 w 12192000"/>
                <a:gd name="connsiteY61-7472" fmla="*/ 1185722 h 2945610"/>
                <a:gd name="connsiteX62-7473" fmla="*/ 1017871 w 12192000"/>
                <a:gd name="connsiteY62-7474" fmla="*/ 1774966 h 2945610"/>
                <a:gd name="connsiteX63-7475" fmla="*/ 967 w 12192000"/>
                <a:gd name="connsiteY63-7476" fmla="*/ 1185161 h 2945610"/>
                <a:gd name="connsiteX64-7477" fmla="*/ 0 w 12192000"/>
                <a:gd name="connsiteY64-7478" fmla="*/ 1185722 h 2945610"/>
                <a:gd name="connsiteX65-7479" fmla="*/ 0 w 12192000"/>
                <a:gd name="connsiteY65-7480" fmla="*/ 4990 h 2945610"/>
                <a:gd name="connsiteX0-7481" fmla="*/ 0 w 12192000"/>
                <a:gd name="connsiteY0-7482" fmla="*/ 4990 h 2945610"/>
                <a:gd name="connsiteX1-7483" fmla="*/ 7119284 w 12192000"/>
                <a:gd name="connsiteY1-7484" fmla="*/ 10263 h 2945610"/>
                <a:gd name="connsiteX2-7485" fmla="*/ 7132707 w 12192000"/>
                <a:gd name="connsiteY2-7486" fmla="*/ 18048 h 2945610"/>
                <a:gd name="connsiteX3-7487" fmla="*/ 8131064 w 12192000"/>
                <a:gd name="connsiteY3-7488" fmla="*/ 18048 h 2945610"/>
                <a:gd name="connsiteX4-7489" fmla="*/ 8131064 w 12192000"/>
                <a:gd name="connsiteY4-7490" fmla="*/ 287339 h 2945610"/>
                <a:gd name="connsiteX5-7491" fmla="*/ 8135528 w 12192000"/>
                <a:gd name="connsiteY5-7492" fmla="*/ 287339 h 2945610"/>
                <a:gd name="connsiteX6-7493" fmla="*/ 8135528 w 12192000"/>
                <a:gd name="connsiteY6-7494" fmla="*/ 18048 h 2945610"/>
                <a:gd name="connsiteX7-7495" fmla="*/ 9122282 w 12192000"/>
                <a:gd name="connsiteY7-7496" fmla="*/ 18048 h 2945610"/>
                <a:gd name="connsiteX8-7497" fmla="*/ 9140528 w 12192000"/>
                <a:gd name="connsiteY8-7498" fmla="*/ 7464 h 2945610"/>
                <a:gd name="connsiteX9-7499" fmla="*/ 9140528 w 12192000"/>
                <a:gd name="connsiteY9-7500" fmla="*/ 6729 h 2945610"/>
                <a:gd name="connsiteX10-7501" fmla="*/ 9141162 w 12192000"/>
                <a:gd name="connsiteY10-7502" fmla="*/ 7097 h 2945610"/>
                <a:gd name="connsiteX11-7503" fmla="*/ 9153398 w 12192000"/>
                <a:gd name="connsiteY11-7504" fmla="*/ 0 h 2945610"/>
                <a:gd name="connsiteX12-7505" fmla="*/ 9153398 w 12192000"/>
                <a:gd name="connsiteY12-7506" fmla="*/ 14193 h 2945610"/>
                <a:gd name="connsiteX13-7507" fmla="*/ 9160044 w 12192000"/>
                <a:gd name="connsiteY13-7508" fmla="*/ 18048 h 2945610"/>
                <a:gd name="connsiteX14-7509" fmla="*/ 10158400 w 12192000"/>
                <a:gd name="connsiteY14-7510" fmla="*/ 18048 h 2945610"/>
                <a:gd name="connsiteX15-7511" fmla="*/ 10158400 w 12192000"/>
                <a:gd name="connsiteY15-7512" fmla="*/ 287339 h 2945610"/>
                <a:gd name="connsiteX16-7513" fmla="*/ 10162864 w 12192000"/>
                <a:gd name="connsiteY16-7514" fmla="*/ 287339 h 2945610"/>
                <a:gd name="connsiteX17-7515" fmla="*/ 10162864 w 12192000"/>
                <a:gd name="connsiteY17-7516" fmla="*/ 18048 h 2945610"/>
                <a:gd name="connsiteX18-7517" fmla="*/ 11149618 w 12192000"/>
                <a:gd name="connsiteY18-7518" fmla="*/ 18048 h 2945610"/>
                <a:gd name="connsiteX19-7519" fmla="*/ 11180734 w 12192000"/>
                <a:gd name="connsiteY19-7520" fmla="*/ 0 h 2945610"/>
                <a:gd name="connsiteX20-7521" fmla="*/ 11180734 w 12192000"/>
                <a:gd name="connsiteY20-7522" fmla="*/ 18048 h 2945610"/>
                <a:gd name="connsiteX21-7523" fmla="*/ 12160884 w 12192000"/>
                <a:gd name="connsiteY21-7524" fmla="*/ 18048 h 2945610"/>
                <a:gd name="connsiteX22-7525" fmla="*/ 12192000 w 12192000"/>
                <a:gd name="connsiteY22-7526" fmla="*/ 0 h 2945610"/>
                <a:gd name="connsiteX23-7527" fmla="*/ 12192000 w 12192000"/>
                <a:gd name="connsiteY23-7528" fmla="*/ 1176792 h 2945610"/>
                <a:gd name="connsiteX24-7529" fmla="*/ 12192000 w 12192000"/>
                <a:gd name="connsiteY24-7530" fmla="*/ 1180732 h 2945610"/>
                <a:gd name="connsiteX25-7531" fmla="*/ 12188602 w 12192000"/>
                <a:gd name="connsiteY25-7532" fmla="*/ 1178762 h 2945610"/>
                <a:gd name="connsiteX26-7533" fmla="*/ 11174128 w 12192000"/>
                <a:gd name="connsiteY26-7534" fmla="*/ 1767158 h 2945610"/>
                <a:gd name="connsiteX27-7535" fmla="*/ 11174128 w 12192000"/>
                <a:gd name="connsiteY27-7536" fmla="*/ 1180624 h 2945610"/>
                <a:gd name="connsiteX28-7537" fmla="*/ 10166452 w 12192000"/>
                <a:gd name="connsiteY28-7538" fmla="*/ 1765077 h 2945610"/>
                <a:gd name="connsiteX29-7539" fmla="*/ 10166452 w 12192000"/>
                <a:gd name="connsiteY29-7540" fmla="*/ 1769201 h 2945610"/>
                <a:gd name="connsiteX30-7541" fmla="*/ 10162896 w 12192000"/>
                <a:gd name="connsiteY30-7542" fmla="*/ 1767139 h 2945610"/>
                <a:gd name="connsiteX31-7543" fmla="*/ 10162864 w 12192000"/>
                <a:gd name="connsiteY31-7544" fmla="*/ 1767158 h 2945610"/>
                <a:gd name="connsiteX32-7545" fmla="*/ 10162864 w 12192000"/>
                <a:gd name="connsiteY32-7546" fmla="*/ 1767120 h 2945610"/>
                <a:gd name="connsiteX33-7547" fmla="*/ 9151990 w 12192000"/>
                <a:gd name="connsiteY33-7548" fmla="*/ 1180813 h 2945610"/>
                <a:gd name="connsiteX34-7549" fmla="*/ 9140528 w 12192000"/>
                <a:gd name="connsiteY34-7550" fmla="*/ 1187461 h 2945610"/>
                <a:gd name="connsiteX35-7551" fmla="*/ 9140528 w 12192000"/>
                <a:gd name="connsiteY35-7552" fmla="*/ 1184256 h 2945610"/>
                <a:gd name="connsiteX36-7553" fmla="*/ 8139115 w 12192000"/>
                <a:gd name="connsiteY36-7554" fmla="*/ 1765077 h 2945610"/>
                <a:gd name="connsiteX37-7555" fmla="*/ 8139115 w 12192000"/>
                <a:gd name="connsiteY37-7556" fmla="*/ 1769201 h 2945610"/>
                <a:gd name="connsiteX38-7557" fmla="*/ 8135560 w 12192000"/>
                <a:gd name="connsiteY38-7558" fmla="*/ 1767139 h 2945610"/>
                <a:gd name="connsiteX39-7559" fmla="*/ 8135527 w 12192000"/>
                <a:gd name="connsiteY39-7560" fmla="*/ 1767158 h 2945610"/>
                <a:gd name="connsiteX40-7561" fmla="*/ 8135527 w 12192000"/>
                <a:gd name="connsiteY40-7562" fmla="*/ 1767120 h 2945610"/>
                <a:gd name="connsiteX41-7563" fmla="*/ 8127487 w 12192000"/>
                <a:gd name="connsiteY41-7564" fmla="*/ 1762457 h 2945610"/>
                <a:gd name="connsiteX42-7565" fmla="*/ 7119284 w 12192000"/>
                <a:gd name="connsiteY42-7566" fmla="*/ 2347214 h 2945610"/>
                <a:gd name="connsiteX43-7567" fmla="*/ 7119284 w 12192000"/>
                <a:gd name="connsiteY43-7568" fmla="*/ 2355323 h 2945610"/>
                <a:gd name="connsiteX44-7569" fmla="*/ 7113383 w 12192000"/>
                <a:gd name="connsiteY44-7570" fmla="*/ 2351900 h 2945610"/>
                <a:gd name="connsiteX45-7571" fmla="*/ 6103727 w 12192000"/>
                <a:gd name="connsiteY45-7572" fmla="*/ 2937501 h 2945610"/>
                <a:gd name="connsiteX46-7573" fmla="*/ 6103727 w 12192000"/>
                <a:gd name="connsiteY46-7574" fmla="*/ 2945610 h 2945610"/>
                <a:gd name="connsiteX47-7575" fmla="*/ 5087399 w 12192000"/>
                <a:gd name="connsiteY47-7576" fmla="*/ 2356139 h 2945610"/>
                <a:gd name="connsiteX48-7577" fmla="*/ 5085013 w 12192000"/>
                <a:gd name="connsiteY48-7578" fmla="*/ 2357523 h 2945610"/>
                <a:gd name="connsiteX49-7579" fmla="*/ 5084646 w 12192000"/>
                <a:gd name="connsiteY49-7580" fmla="*/ 2361463 h 2945610"/>
                <a:gd name="connsiteX50-7581" fmla="*/ 3054863 w 12192000"/>
                <a:gd name="connsiteY50-7582" fmla="*/ 1185161 h 2945610"/>
                <a:gd name="connsiteX51-7583" fmla="*/ 3053896 w 12192000"/>
                <a:gd name="connsiteY51-7584" fmla="*/ 1185722 h 2945610"/>
                <a:gd name="connsiteX52-7585" fmla="*/ 3053896 w 12192000"/>
                <a:gd name="connsiteY52-7586" fmla="*/ 1184600 h 2945610"/>
                <a:gd name="connsiteX53-7587" fmla="*/ 3053896 w 12192000"/>
                <a:gd name="connsiteY53-7588" fmla="*/ 1184598 h 2945610"/>
                <a:gd name="connsiteX54-7589" fmla="*/ 3051900 w 12192000"/>
                <a:gd name="connsiteY54-7590" fmla="*/ 1183441 h 2945610"/>
                <a:gd name="connsiteX55-7591" fmla="*/ 2038189 w 12192000"/>
                <a:gd name="connsiteY55-7592" fmla="*/ 1771394 h 2945610"/>
                <a:gd name="connsiteX56-7593" fmla="*/ 2037962 w 12192000"/>
                <a:gd name="connsiteY56-7594" fmla="*/ 1774966 h 2945610"/>
                <a:gd name="connsiteX57-7595" fmla="*/ 1021058 w 12192000"/>
                <a:gd name="connsiteY57-7596" fmla="*/ 1185161 h 2945610"/>
                <a:gd name="connsiteX58-7597" fmla="*/ 1020091 w 12192000"/>
                <a:gd name="connsiteY58-7598" fmla="*/ 1185722 h 2945610"/>
                <a:gd name="connsiteX59-7599" fmla="*/ 1017871 w 12192000"/>
                <a:gd name="connsiteY59-7600" fmla="*/ 1774966 h 2945610"/>
                <a:gd name="connsiteX60-7601" fmla="*/ 967 w 12192000"/>
                <a:gd name="connsiteY60-7602" fmla="*/ 1185161 h 2945610"/>
                <a:gd name="connsiteX61-7603" fmla="*/ 0 w 12192000"/>
                <a:gd name="connsiteY61-7604" fmla="*/ 1185722 h 2945610"/>
                <a:gd name="connsiteX62-7605" fmla="*/ 0 w 12192000"/>
                <a:gd name="connsiteY62-7606" fmla="*/ 4990 h 2945610"/>
                <a:gd name="connsiteX0-7607" fmla="*/ 0 w 12192000"/>
                <a:gd name="connsiteY0-7608" fmla="*/ 4990 h 2945610"/>
                <a:gd name="connsiteX1-7609" fmla="*/ 7119284 w 12192000"/>
                <a:gd name="connsiteY1-7610" fmla="*/ 10263 h 2945610"/>
                <a:gd name="connsiteX2-7611" fmla="*/ 7132707 w 12192000"/>
                <a:gd name="connsiteY2-7612" fmla="*/ 18048 h 2945610"/>
                <a:gd name="connsiteX3-7613" fmla="*/ 8131064 w 12192000"/>
                <a:gd name="connsiteY3-7614" fmla="*/ 18048 h 2945610"/>
                <a:gd name="connsiteX4-7615" fmla="*/ 8131064 w 12192000"/>
                <a:gd name="connsiteY4-7616" fmla="*/ 287339 h 2945610"/>
                <a:gd name="connsiteX5-7617" fmla="*/ 8135528 w 12192000"/>
                <a:gd name="connsiteY5-7618" fmla="*/ 18048 h 2945610"/>
                <a:gd name="connsiteX6-7619" fmla="*/ 9122282 w 12192000"/>
                <a:gd name="connsiteY6-7620" fmla="*/ 18048 h 2945610"/>
                <a:gd name="connsiteX7-7621" fmla="*/ 9140528 w 12192000"/>
                <a:gd name="connsiteY7-7622" fmla="*/ 7464 h 2945610"/>
                <a:gd name="connsiteX8-7623" fmla="*/ 9140528 w 12192000"/>
                <a:gd name="connsiteY8-7624" fmla="*/ 6729 h 2945610"/>
                <a:gd name="connsiteX9-7625" fmla="*/ 9141162 w 12192000"/>
                <a:gd name="connsiteY9-7626" fmla="*/ 7097 h 2945610"/>
                <a:gd name="connsiteX10-7627" fmla="*/ 9153398 w 12192000"/>
                <a:gd name="connsiteY10-7628" fmla="*/ 0 h 2945610"/>
                <a:gd name="connsiteX11-7629" fmla="*/ 9153398 w 12192000"/>
                <a:gd name="connsiteY11-7630" fmla="*/ 14193 h 2945610"/>
                <a:gd name="connsiteX12-7631" fmla="*/ 9160044 w 12192000"/>
                <a:gd name="connsiteY12-7632" fmla="*/ 18048 h 2945610"/>
                <a:gd name="connsiteX13-7633" fmla="*/ 10158400 w 12192000"/>
                <a:gd name="connsiteY13-7634" fmla="*/ 18048 h 2945610"/>
                <a:gd name="connsiteX14-7635" fmla="*/ 10158400 w 12192000"/>
                <a:gd name="connsiteY14-7636" fmla="*/ 287339 h 2945610"/>
                <a:gd name="connsiteX15-7637" fmla="*/ 10162864 w 12192000"/>
                <a:gd name="connsiteY15-7638" fmla="*/ 287339 h 2945610"/>
                <a:gd name="connsiteX16-7639" fmla="*/ 10162864 w 12192000"/>
                <a:gd name="connsiteY16-7640" fmla="*/ 18048 h 2945610"/>
                <a:gd name="connsiteX17-7641" fmla="*/ 11149618 w 12192000"/>
                <a:gd name="connsiteY17-7642" fmla="*/ 18048 h 2945610"/>
                <a:gd name="connsiteX18-7643" fmla="*/ 11180734 w 12192000"/>
                <a:gd name="connsiteY18-7644" fmla="*/ 0 h 2945610"/>
                <a:gd name="connsiteX19-7645" fmla="*/ 11180734 w 12192000"/>
                <a:gd name="connsiteY19-7646" fmla="*/ 18048 h 2945610"/>
                <a:gd name="connsiteX20-7647" fmla="*/ 12160884 w 12192000"/>
                <a:gd name="connsiteY20-7648" fmla="*/ 18048 h 2945610"/>
                <a:gd name="connsiteX21-7649" fmla="*/ 12192000 w 12192000"/>
                <a:gd name="connsiteY21-7650" fmla="*/ 0 h 2945610"/>
                <a:gd name="connsiteX22-7651" fmla="*/ 12192000 w 12192000"/>
                <a:gd name="connsiteY22-7652" fmla="*/ 1176792 h 2945610"/>
                <a:gd name="connsiteX23-7653" fmla="*/ 12192000 w 12192000"/>
                <a:gd name="connsiteY23-7654" fmla="*/ 1180732 h 2945610"/>
                <a:gd name="connsiteX24-7655" fmla="*/ 12188602 w 12192000"/>
                <a:gd name="connsiteY24-7656" fmla="*/ 1178762 h 2945610"/>
                <a:gd name="connsiteX25-7657" fmla="*/ 11174128 w 12192000"/>
                <a:gd name="connsiteY25-7658" fmla="*/ 1767158 h 2945610"/>
                <a:gd name="connsiteX26-7659" fmla="*/ 11174128 w 12192000"/>
                <a:gd name="connsiteY26-7660" fmla="*/ 1180624 h 2945610"/>
                <a:gd name="connsiteX27-7661" fmla="*/ 10166452 w 12192000"/>
                <a:gd name="connsiteY27-7662" fmla="*/ 1765077 h 2945610"/>
                <a:gd name="connsiteX28-7663" fmla="*/ 10166452 w 12192000"/>
                <a:gd name="connsiteY28-7664" fmla="*/ 1769201 h 2945610"/>
                <a:gd name="connsiteX29-7665" fmla="*/ 10162896 w 12192000"/>
                <a:gd name="connsiteY29-7666" fmla="*/ 1767139 h 2945610"/>
                <a:gd name="connsiteX30-7667" fmla="*/ 10162864 w 12192000"/>
                <a:gd name="connsiteY30-7668" fmla="*/ 1767158 h 2945610"/>
                <a:gd name="connsiteX31-7669" fmla="*/ 10162864 w 12192000"/>
                <a:gd name="connsiteY31-7670" fmla="*/ 1767120 h 2945610"/>
                <a:gd name="connsiteX32-7671" fmla="*/ 9151990 w 12192000"/>
                <a:gd name="connsiteY32-7672" fmla="*/ 1180813 h 2945610"/>
                <a:gd name="connsiteX33-7673" fmla="*/ 9140528 w 12192000"/>
                <a:gd name="connsiteY33-7674" fmla="*/ 1187461 h 2945610"/>
                <a:gd name="connsiteX34-7675" fmla="*/ 9140528 w 12192000"/>
                <a:gd name="connsiteY34-7676" fmla="*/ 1184256 h 2945610"/>
                <a:gd name="connsiteX35-7677" fmla="*/ 8139115 w 12192000"/>
                <a:gd name="connsiteY35-7678" fmla="*/ 1765077 h 2945610"/>
                <a:gd name="connsiteX36-7679" fmla="*/ 8139115 w 12192000"/>
                <a:gd name="connsiteY36-7680" fmla="*/ 1769201 h 2945610"/>
                <a:gd name="connsiteX37-7681" fmla="*/ 8135560 w 12192000"/>
                <a:gd name="connsiteY37-7682" fmla="*/ 1767139 h 2945610"/>
                <a:gd name="connsiteX38-7683" fmla="*/ 8135527 w 12192000"/>
                <a:gd name="connsiteY38-7684" fmla="*/ 1767158 h 2945610"/>
                <a:gd name="connsiteX39-7685" fmla="*/ 8135527 w 12192000"/>
                <a:gd name="connsiteY39-7686" fmla="*/ 1767120 h 2945610"/>
                <a:gd name="connsiteX40-7687" fmla="*/ 8127487 w 12192000"/>
                <a:gd name="connsiteY40-7688" fmla="*/ 1762457 h 2945610"/>
                <a:gd name="connsiteX41-7689" fmla="*/ 7119284 w 12192000"/>
                <a:gd name="connsiteY41-7690" fmla="*/ 2347214 h 2945610"/>
                <a:gd name="connsiteX42-7691" fmla="*/ 7119284 w 12192000"/>
                <a:gd name="connsiteY42-7692" fmla="*/ 2355323 h 2945610"/>
                <a:gd name="connsiteX43-7693" fmla="*/ 7113383 w 12192000"/>
                <a:gd name="connsiteY43-7694" fmla="*/ 2351900 h 2945610"/>
                <a:gd name="connsiteX44-7695" fmla="*/ 6103727 w 12192000"/>
                <a:gd name="connsiteY44-7696" fmla="*/ 2937501 h 2945610"/>
                <a:gd name="connsiteX45-7697" fmla="*/ 6103727 w 12192000"/>
                <a:gd name="connsiteY45-7698" fmla="*/ 2945610 h 2945610"/>
                <a:gd name="connsiteX46-7699" fmla="*/ 5087399 w 12192000"/>
                <a:gd name="connsiteY46-7700" fmla="*/ 2356139 h 2945610"/>
                <a:gd name="connsiteX47-7701" fmla="*/ 5085013 w 12192000"/>
                <a:gd name="connsiteY47-7702" fmla="*/ 2357523 h 2945610"/>
                <a:gd name="connsiteX48-7703" fmla="*/ 5084646 w 12192000"/>
                <a:gd name="connsiteY48-7704" fmla="*/ 2361463 h 2945610"/>
                <a:gd name="connsiteX49-7705" fmla="*/ 3054863 w 12192000"/>
                <a:gd name="connsiteY49-7706" fmla="*/ 1185161 h 2945610"/>
                <a:gd name="connsiteX50-7707" fmla="*/ 3053896 w 12192000"/>
                <a:gd name="connsiteY50-7708" fmla="*/ 1185722 h 2945610"/>
                <a:gd name="connsiteX51-7709" fmla="*/ 3053896 w 12192000"/>
                <a:gd name="connsiteY51-7710" fmla="*/ 1184600 h 2945610"/>
                <a:gd name="connsiteX52-7711" fmla="*/ 3053896 w 12192000"/>
                <a:gd name="connsiteY52-7712" fmla="*/ 1184598 h 2945610"/>
                <a:gd name="connsiteX53-7713" fmla="*/ 3051900 w 12192000"/>
                <a:gd name="connsiteY53-7714" fmla="*/ 1183441 h 2945610"/>
                <a:gd name="connsiteX54-7715" fmla="*/ 2038189 w 12192000"/>
                <a:gd name="connsiteY54-7716" fmla="*/ 1771394 h 2945610"/>
                <a:gd name="connsiteX55-7717" fmla="*/ 2037962 w 12192000"/>
                <a:gd name="connsiteY55-7718" fmla="*/ 1774966 h 2945610"/>
                <a:gd name="connsiteX56-7719" fmla="*/ 1021058 w 12192000"/>
                <a:gd name="connsiteY56-7720" fmla="*/ 1185161 h 2945610"/>
                <a:gd name="connsiteX57-7721" fmla="*/ 1020091 w 12192000"/>
                <a:gd name="connsiteY57-7722" fmla="*/ 1185722 h 2945610"/>
                <a:gd name="connsiteX58-7723" fmla="*/ 1017871 w 12192000"/>
                <a:gd name="connsiteY58-7724" fmla="*/ 1774966 h 2945610"/>
                <a:gd name="connsiteX59-7725" fmla="*/ 967 w 12192000"/>
                <a:gd name="connsiteY59-7726" fmla="*/ 1185161 h 2945610"/>
                <a:gd name="connsiteX60-7727" fmla="*/ 0 w 12192000"/>
                <a:gd name="connsiteY60-7728" fmla="*/ 1185722 h 2945610"/>
                <a:gd name="connsiteX61-7729" fmla="*/ 0 w 12192000"/>
                <a:gd name="connsiteY61-7730" fmla="*/ 4990 h 2945610"/>
                <a:gd name="connsiteX0-7731" fmla="*/ 0 w 12192000"/>
                <a:gd name="connsiteY0-7732" fmla="*/ 4990 h 2945610"/>
                <a:gd name="connsiteX1-7733" fmla="*/ 7119284 w 12192000"/>
                <a:gd name="connsiteY1-7734" fmla="*/ 10263 h 2945610"/>
                <a:gd name="connsiteX2-7735" fmla="*/ 7132707 w 12192000"/>
                <a:gd name="connsiteY2-7736" fmla="*/ 18048 h 2945610"/>
                <a:gd name="connsiteX3-7737" fmla="*/ 8131064 w 12192000"/>
                <a:gd name="connsiteY3-7738" fmla="*/ 18048 h 2945610"/>
                <a:gd name="connsiteX4-7739" fmla="*/ 8135528 w 12192000"/>
                <a:gd name="connsiteY4-7740" fmla="*/ 18048 h 2945610"/>
                <a:gd name="connsiteX5-7741" fmla="*/ 9122282 w 12192000"/>
                <a:gd name="connsiteY5-7742" fmla="*/ 18048 h 2945610"/>
                <a:gd name="connsiteX6-7743" fmla="*/ 9140528 w 12192000"/>
                <a:gd name="connsiteY6-7744" fmla="*/ 7464 h 2945610"/>
                <a:gd name="connsiteX7-7745" fmla="*/ 9140528 w 12192000"/>
                <a:gd name="connsiteY7-7746" fmla="*/ 6729 h 2945610"/>
                <a:gd name="connsiteX8-7747" fmla="*/ 9141162 w 12192000"/>
                <a:gd name="connsiteY8-7748" fmla="*/ 7097 h 2945610"/>
                <a:gd name="connsiteX9-7749" fmla="*/ 9153398 w 12192000"/>
                <a:gd name="connsiteY9-7750" fmla="*/ 0 h 2945610"/>
                <a:gd name="connsiteX10-7751" fmla="*/ 9153398 w 12192000"/>
                <a:gd name="connsiteY10-7752" fmla="*/ 14193 h 2945610"/>
                <a:gd name="connsiteX11-7753" fmla="*/ 9160044 w 12192000"/>
                <a:gd name="connsiteY11-7754" fmla="*/ 18048 h 2945610"/>
                <a:gd name="connsiteX12-7755" fmla="*/ 10158400 w 12192000"/>
                <a:gd name="connsiteY12-7756" fmla="*/ 18048 h 2945610"/>
                <a:gd name="connsiteX13-7757" fmla="*/ 10158400 w 12192000"/>
                <a:gd name="connsiteY13-7758" fmla="*/ 287339 h 2945610"/>
                <a:gd name="connsiteX14-7759" fmla="*/ 10162864 w 12192000"/>
                <a:gd name="connsiteY14-7760" fmla="*/ 287339 h 2945610"/>
                <a:gd name="connsiteX15-7761" fmla="*/ 10162864 w 12192000"/>
                <a:gd name="connsiteY15-7762" fmla="*/ 18048 h 2945610"/>
                <a:gd name="connsiteX16-7763" fmla="*/ 11149618 w 12192000"/>
                <a:gd name="connsiteY16-7764" fmla="*/ 18048 h 2945610"/>
                <a:gd name="connsiteX17-7765" fmla="*/ 11180734 w 12192000"/>
                <a:gd name="connsiteY17-7766" fmla="*/ 0 h 2945610"/>
                <a:gd name="connsiteX18-7767" fmla="*/ 11180734 w 12192000"/>
                <a:gd name="connsiteY18-7768" fmla="*/ 18048 h 2945610"/>
                <a:gd name="connsiteX19-7769" fmla="*/ 12160884 w 12192000"/>
                <a:gd name="connsiteY19-7770" fmla="*/ 18048 h 2945610"/>
                <a:gd name="connsiteX20-7771" fmla="*/ 12192000 w 12192000"/>
                <a:gd name="connsiteY20-7772" fmla="*/ 0 h 2945610"/>
                <a:gd name="connsiteX21-7773" fmla="*/ 12192000 w 12192000"/>
                <a:gd name="connsiteY21-7774" fmla="*/ 1176792 h 2945610"/>
                <a:gd name="connsiteX22-7775" fmla="*/ 12192000 w 12192000"/>
                <a:gd name="connsiteY22-7776" fmla="*/ 1180732 h 2945610"/>
                <a:gd name="connsiteX23-7777" fmla="*/ 12188602 w 12192000"/>
                <a:gd name="connsiteY23-7778" fmla="*/ 1178762 h 2945610"/>
                <a:gd name="connsiteX24-7779" fmla="*/ 11174128 w 12192000"/>
                <a:gd name="connsiteY24-7780" fmla="*/ 1767158 h 2945610"/>
                <a:gd name="connsiteX25-7781" fmla="*/ 11174128 w 12192000"/>
                <a:gd name="connsiteY25-7782" fmla="*/ 1180624 h 2945610"/>
                <a:gd name="connsiteX26-7783" fmla="*/ 10166452 w 12192000"/>
                <a:gd name="connsiteY26-7784" fmla="*/ 1765077 h 2945610"/>
                <a:gd name="connsiteX27-7785" fmla="*/ 10166452 w 12192000"/>
                <a:gd name="connsiteY27-7786" fmla="*/ 1769201 h 2945610"/>
                <a:gd name="connsiteX28-7787" fmla="*/ 10162896 w 12192000"/>
                <a:gd name="connsiteY28-7788" fmla="*/ 1767139 h 2945610"/>
                <a:gd name="connsiteX29-7789" fmla="*/ 10162864 w 12192000"/>
                <a:gd name="connsiteY29-7790" fmla="*/ 1767158 h 2945610"/>
                <a:gd name="connsiteX30-7791" fmla="*/ 10162864 w 12192000"/>
                <a:gd name="connsiteY30-7792" fmla="*/ 1767120 h 2945610"/>
                <a:gd name="connsiteX31-7793" fmla="*/ 9151990 w 12192000"/>
                <a:gd name="connsiteY31-7794" fmla="*/ 1180813 h 2945610"/>
                <a:gd name="connsiteX32-7795" fmla="*/ 9140528 w 12192000"/>
                <a:gd name="connsiteY32-7796" fmla="*/ 1187461 h 2945610"/>
                <a:gd name="connsiteX33-7797" fmla="*/ 9140528 w 12192000"/>
                <a:gd name="connsiteY33-7798" fmla="*/ 1184256 h 2945610"/>
                <a:gd name="connsiteX34-7799" fmla="*/ 8139115 w 12192000"/>
                <a:gd name="connsiteY34-7800" fmla="*/ 1765077 h 2945610"/>
                <a:gd name="connsiteX35-7801" fmla="*/ 8139115 w 12192000"/>
                <a:gd name="connsiteY35-7802" fmla="*/ 1769201 h 2945610"/>
                <a:gd name="connsiteX36-7803" fmla="*/ 8135560 w 12192000"/>
                <a:gd name="connsiteY36-7804" fmla="*/ 1767139 h 2945610"/>
                <a:gd name="connsiteX37-7805" fmla="*/ 8135527 w 12192000"/>
                <a:gd name="connsiteY37-7806" fmla="*/ 1767158 h 2945610"/>
                <a:gd name="connsiteX38-7807" fmla="*/ 8135527 w 12192000"/>
                <a:gd name="connsiteY38-7808" fmla="*/ 1767120 h 2945610"/>
                <a:gd name="connsiteX39-7809" fmla="*/ 8127487 w 12192000"/>
                <a:gd name="connsiteY39-7810" fmla="*/ 1762457 h 2945610"/>
                <a:gd name="connsiteX40-7811" fmla="*/ 7119284 w 12192000"/>
                <a:gd name="connsiteY40-7812" fmla="*/ 2347214 h 2945610"/>
                <a:gd name="connsiteX41-7813" fmla="*/ 7119284 w 12192000"/>
                <a:gd name="connsiteY41-7814" fmla="*/ 2355323 h 2945610"/>
                <a:gd name="connsiteX42-7815" fmla="*/ 7113383 w 12192000"/>
                <a:gd name="connsiteY42-7816" fmla="*/ 2351900 h 2945610"/>
                <a:gd name="connsiteX43-7817" fmla="*/ 6103727 w 12192000"/>
                <a:gd name="connsiteY43-7818" fmla="*/ 2937501 h 2945610"/>
                <a:gd name="connsiteX44-7819" fmla="*/ 6103727 w 12192000"/>
                <a:gd name="connsiteY44-7820" fmla="*/ 2945610 h 2945610"/>
                <a:gd name="connsiteX45-7821" fmla="*/ 5087399 w 12192000"/>
                <a:gd name="connsiteY45-7822" fmla="*/ 2356139 h 2945610"/>
                <a:gd name="connsiteX46-7823" fmla="*/ 5085013 w 12192000"/>
                <a:gd name="connsiteY46-7824" fmla="*/ 2357523 h 2945610"/>
                <a:gd name="connsiteX47-7825" fmla="*/ 5084646 w 12192000"/>
                <a:gd name="connsiteY47-7826" fmla="*/ 2361463 h 2945610"/>
                <a:gd name="connsiteX48-7827" fmla="*/ 3054863 w 12192000"/>
                <a:gd name="connsiteY48-7828" fmla="*/ 1185161 h 2945610"/>
                <a:gd name="connsiteX49-7829" fmla="*/ 3053896 w 12192000"/>
                <a:gd name="connsiteY49-7830" fmla="*/ 1185722 h 2945610"/>
                <a:gd name="connsiteX50-7831" fmla="*/ 3053896 w 12192000"/>
                <a:gd name="connsiteY50-7832" fmla="*/ 1184600 h 2945610"/>
                <a:gd name="connsiteX51-7833" fmla="*/ 3053896 w 12192000"/>
                <a:gd name="connsiteY51-7834" fmla="*/ 1184598 h 2945610"/>
                <a:gd name="connsiteX52-7835" fmla="*/ 3051900 w 12192000"/>
                <a:gd name="connsiteY52-7836" fmla="*/ 1183441 h 2945610"/>
                <a:gd name="connsiteX53-7837" fmla="*/ 2038189 w 12192000"/>
                <a:gd name="connsiteY53-7838" fmla="*/ 1771394 h 2945610"/>
                <a:gd name="connsiteX54-7839" fmla="*/ 2037962 w 12192000"/>
                <a:gd name="connsiteY54-7840" fmla="*/ 1774966 h 2945610"/>
                <a:gd name="connsiteX55-7841" fmla="*/ 1021058 w 12192000"/>
                <a:gd name="connsiteY55-7842" fmla="*/ 1185161 h 2945610"/>
                <a:gd name="connsiteX56-7843" fmla="*/ 1020091 w 12192000"/>
                <a:gd name="connsiteY56-7844" fmla="*/ 1185722 h 2945610"/>
                <a:gd name="connsiteX57-7845" fmla="*/ 1017871 w 12192000"/>
                <a:gd name="connsiteY57-7846" fmla="*/ 1774966 h 2945610"/>
                <a:gd name="connsiteX58-7847" fmla="*/ 967 w 12192000"/>
                <a:gd name="connsiteY58-7848" fmla="*/ 1185161 h 2945610"/>
                <a:gd name="connsiteX59-7849" fmla="*/ 0 w 12192000"/>
                <a:gd name="connsiteY59-7850" fmla="*/ 1185722 h 2945610"/>
                <a:gd name="connsiteX60-7851" fmla="*/ 0 w 12192000"/>
                <a:gd name="connsiteY60-7852" fmla="*/ 4990 h 2945610"/>
                <a:gd name="connsiteX0-7853" fmla="*/ 0 w 12192000"/>
                <a:gd name="connsiteY0-7854" fmla="*/ 4990 h 2945610"/>
                <a:gd name="connsiteX1-7855" fmla="*/ 7119284 w 12192000"/>
                <a:gd name="connsiteY1-7856" fmla="*/ 10263 h 2945610"/>
                <a:gd name="connsiteX2-7857" fmla="*/ 7132707 w 12192000"/>
                <a:gd name="connsiteY2-7858" fmla="*/ 18048 h 2945610"/>
                <a:gd name="connsiteX3-7859" fmla="*/ 8131064 w 12192000"/>
                <a:gd name="connsiteY3-7860" fmla="*/ 18048 h 2945610"/>
                <a:gd name="connsiteX4-7861" fmla="*/ 9122282 w 12192000"/>
                <a:gd name="connsiteY4-7862" fmla="*/ 18048 h 2945610"/>
                <a:gd name="connsiteX5-7863" fmla="*/ 9140528 w 12192000"/>
                <a:gd name="connsiteY5-7864" fmla="*/ 7464 h 2945610"/>
                <a:gd name="connsiteX6-7865" fmla="*/ 9140528 w 12192000"/>
                <a:gd name="connsiteY6-7866" fmla="*/ 6729 h 2945610"/>
                <a:gd name="connsiteX7-7867" fmla="*/ 9141162 w 12192000"/>
                <a:gd name="connsiteY7-7868" fmla="*/ 7097 h 2945610"/>
                <a:gd name="connsiteX8-7869" fmla="*/ 9153398 w 12192000"/>
                <a:gd name="connsiteY8-7870" fmla="*/ 0 h 2945610"/>
                <a:gd name="connsiteX9-7871" fmla="*/ 9153398 w 12192000"/>
                <a:gd name="connsiteY9-7872" fmla="*/ 14193 h 2945610"/>
                <a:gd name="connsiteX10-7873" fmla="*/ 9160044 w 12192000"/>
                <a:gd name="connsiteY10-7874" fmla="*/ 18048 h 2945610"/>
                <a:gd name="connsiteX11-7875" fmla="*/ 10158400 w 12192000"/>
                <a:gd name="connsiteY11-7876" fmla="*/ 18048 h 2945610"/>
                <a:gd name="connsiteX12-7877" fmla="*/ 10158400 w 12192000"/>
                <a:gd name="connsiteY12-7878" fmla="*/ 287339 h 2945610"/>
                <a:gd name="connsiteX13-7879" fmla="*/ 10162864 w 12192000"/>
                <a:gd name="connsiteY13-7880" fmla="*/ 287339 h 2945610"/>
                <a:gd name="connsiteX14-7881" fmla="*/ 10162864 w 12192000"/>
                <a:gd name="connsiteY14-7882" fmla="*/ 18048 h 2945610"/>
                <a:gd name="connsiteX15-7883" fmla="*/ 11149618 w 12192000"/>
                <a:gd name="connsiteY15-7884" fmla="*/ 18048 h 2945610"/>
                <a:gd name="connsiteX16-7885" fmla="*/ 11180734 w 12192000"/>
                <a:gd name="connsiteY16-7886" fmla="*/ 0 h 2945610"/>
                <a:gd name="connsiteX17-7887" fmla="*/ 11180734 w 12192000"/>
                <a:gd name="connsiteY17-7888" fmla="*/ 18048 h 2945610"/>
                <a:gd name="connsiteX18-7889" fmla="*/ 12160884 w 12192000"/>
                <a:gd name="connsiteY18-7890" fmla="*/ 18048 h 2945610"/>
                <a:gd name="connsiteX19-7891" fmla="*/ 12192000 w 12192000"/>
                <a:gd name="connsiteY19-7892" fmla="*/ 0 h 2945610"/>
                <a:gd name="connsiteX20-7893" fmla="*/ 12192000 w 12192000"/>
                <a:gd name="connsiteY20-7894" fmla="*/ 1176792 h 2945610"/>
                <a:gd name="connsiteX21-7895" fmla="*/ 12192000 w 12192000"/>
                <a:gd name="connsiteY21-7896" fmla="*/ 1180732 h 2945610"/>
                <a:gd name="connsiteX22-7897" fmla="*/ 12188602 w 12192000"/>
                <a:gd name="connsiteY22-7898" fmla="*/ 1178762 h 2945610"/>
                <a:gd name="connsiteX23-7899" fmla="*/ 11174128 w 12192000"/>
                <a:gd name="connsiteY23-7900" fmla="*/ 1767158 h 2945610"/>
                <a:gd name="connsiteX24-7901" fmla="*/ 11174128 w 12192000"/>
                <a:gd name="connsiteY24-7902" fmla="*/ 1180624 h 2945610"/>
                <a:gd name="connsiteX25-7903" fmla="*/ 10166452 w 12192000"/>
                <a:gd name="connsiteY25-7904" fmla="*/ 1765077 h 2945610"/>
                <a:gd name="connsiteX26-7905" fmla="*/ 10166452 w 12192000"/>
                <a:gd name="connsiteY26-7906" fmla="*/ 1769201 h 2945610"/>
                <a:gd name="connsiteX27-7907" fmla="*/ 10162896 w 12192000"/>
                <a:gd name="connsiteY27-7908" fmla="*/ 1767139 h 2945610"/>
                <a:gd name="connsiteX28-7909" fmla="*/ 10162864 w 12192000"/>
                <a:gd name="connsiteY28-7910" fmla="*/ 1767158 h 2945610"/>
                <a:gd name="connsiteX29-7911" fmla="*/ 10162864 w 12192000"/>
                <a:gd name="connsiteY29-7912" fmla="*/ 1767120 h 2945610"/>
                <a:gd name="connsiteX30-7913" fmla="*/ 9151990 w 12192000"/>
                <a:gd name="connsiteY30-7914" fmla="*/ 1180813 h 2945610"/>
                <a:gd name="connsiteX31-7915" fmla="*/ 9140528 w 12192000"/>
                <a:gd name="connsiteY31-7916" fmla="*/ 1187461 h 2945610"/>
                <a:gd name="connsiteX32-7917" fmla="*/ 9140528 w 12192000"/>
                <a:gd name="connsiteY32-7918" fmla="*/ 1184256 h 2945610"/>
                <a:gd name="connsiteX33-7919" fmla="*/ 8139115 w 12192000"/>
                <a:gd name="connsiteY33-7920" fmla="*/ 1765077 h 2945610"/>
                <a:gd name="connsiteX34-7921" fmla="*/ 8139115 w 12192000"/>
                <a:gd name="connsiteY34-7922" fmla="*/ 1769201 h 2945610"/>
                <a:gd name="connsiteX35-7923" fmla="*/ 8135560 w 12192000"/>
                <a:gd name="connsiteY35-7924" fmla="*/ 1767139 h 2945610"/>
                <a:gd name="connsiteX36-7925" fmla="*/ 8135527 w 12192000"/>
                <a:gd name="connsiteY36-7926" fmla="*/ 1767158 h 2945610"/>
                <a:gd name="connsiteX37-7927" fmla="*/ 8135527 w 12192000"/>
                <a:gd name="connsiteY37-7928" fmla="*/ 1767120 h 2945610"/>
                <a:gd name="connsiteX38-7929" fmla="*/ 8127487 w 12192000"/>
                <a:gd name="connsiteY38-7930" fmla="*/ 1762457 h 2945610"/>
                <a:gd name="connsiteX39-7931" fmla="*/ 7119284 w 12192000"/>
                <a:gd name="connsiteY39-7932" fmla="*/ 2347214 h 2945610"/>
                <a:gd name="connsiteX40-7933" fmla="*/ 7119284 w 12192000"/>
                <a:gd name="connsiteY40-7934" fmla="*/ 2355323 h 2945610"/>
                <a:gd name="connsiteX41-7935" fmla="*/ 7113383 w 12192000"/>
                <a:gd name="connsiteY41-7936" fmla="*/ 2351900 h 2945610"/>
                <a:gd name="connsiteX42-7937" fmla="*/ 6103727 w 12192000"/>
                <a:gd name="connsiteY42-7938" fmla="*/ 2937501 h 2945610"/>
                <a:gd name="connsiteX43-7939" fmla="*/ 6103727 w 12192000"/>
                <a:gd name="connsiteY43-7940" fmla="*/ 2945610 h 2945610"/>
                <a:gd name="connsiteX44-7941" fmla="*/ 5087399 w 12192000"/>
                <a:gd name="connsiteY44-7942" fmla="*/ 2356139 h 2945610"/>
                <a:gd name="connsiteX45-7943" fmla="*/ 5085013 w 12192000"/>
                <a:gd name="connsiteY45-7944" fmla="*/ 2357523 h 2945610"/>
                <a:gd name="connsiteX46-7945" fmla="*/ 5084646 w 12192000"/>
                <a:gd name="connsiteY46-7946" fmla="*/ 2361463 h 2945610"/>
                <a:gd name="connsiteX47-7947" fmla="*/ 3054863 w 12192000"/>
                <a:gd name="connsiteY47-7948" fmla="*/ 1185161 h 2945610"/>
                <a:gd name="connsiteX48-7949" fmla="*/ 3053896 w 12192000"/>
                <a:gd name="connsiteY48-7950" fmla="*/ 1185722 h 2945610"/>
                <a:gd name="connsiteX49-7951" fmla="*/ 3053896 w 12192000"/>
                <a:gd name="connsiteY49-7952" fmla="*/ 1184600 h 2945610"/>
                <a:gd name="connsiteX50-7953" fmla="*/ 3053896 w 12192000"/>
                <a:gd name="connsiteY50-7954" fmla="*/ 1184598 h 2945610"/>
                <a:gd name="connsiteX51-7955" fmla="*/ 3051900 w 12192000"/>
                <a:gd name="connsiteY51-7956" fmla="*/ 1183441 h 2945610"/>
                <a:gd name="connsiteX52-7957" fmla="*/ 2038189 w 12192000"/>
                <a:gd name="connsiteY52-7958" fmla="*/ 1771394 h 2945610"/>
                <a:gd name="connsiteX53-7959" fmla="*/ 2037962 w 12192000"/>
                <a:gd name="connsiteY53-7960" fmla="*/ 1774966 h 2945610"/>
                <a:gd name="connsiteX54-7961" fmla="*/ 1021058 w 12192000"/>
                <a:gd name="connsiteY54-7962" fmla="*/ 1185161 h 2945610"/>
                <a:gd name="connsiteX55-7963" fmla="*/ 1020091 w 12192000"/>
                <a:gd name="connsiteY55-7964" fmla="*/ 1185722 h 2945610"/>
                <a:gd name="connsiteX56-7965" fmla="*/ 1017871 w 12192000"/>
                <a:gd name="connsiteY56-7966" fmla="*/ 1774966 h 2945610"/>
                <a:gd name="connsiteX57-7967" fmla="*/ 967 w 12192000"/>
                <a:gd name="connsiteY57-7968" fmla="*/ 1185161 h 2945610"/>
                <a:gd name="connsiteX58-7969" fmla="*/ 0 w 12192000"/>
                <a:gd name="connsiteY58-7970" fmla="*/ 1185722 h 2945610"/>
                <a:gd name="connsiteX59-7971" fmla="*/ 0 w 12192000"/>
                <a:gd name="connsiteY59-7972" fmla="*/ 4990 h 2945610"/>
                <a:gd name="connsiteX0-7973" fmla="*/ 0 w 12192000"/>
                <a:gd name="connsiteY0-7974" fmla="*/ 4990 h 2945610"/>
                <a:gd name="connsiteX1-7975" fmla="*/ 7119284 w 12192000"/>
                <a:gd name="connsiteY1-7976" fmla="*/ 10263 h 2945610"/>
                <a:gd name="connsiteX2-7977" fmla="*/ 7132707 w 12192000"/>
                <a:gd name="connsiteY2-7978" fmla="*/ 18048 h 2945610"/>
                <a:gd name="connsiteX3-7979" fmla="*/ 8131064 w 12192000"/>
                <a:gd name="connsiteY3-7980" fmla="*/ 18048 h 2945610"/>
                <a:gd name="connsiteX4-7981" fmla="*/ 9122282 w 12192000"/>
                <a:gd name="connsiteY4-7982" fmla="*/ 18048 h 2945610"/>
                <a:gd name="connsiteX5-7983" fmla="*/ 9140528 w 12192000"/>
                <a:gd name="connsiteY5-7984" fmla="*/ 7464 h 2945610"/>
                <a:gd name="connsiteX6-7985" fmla="*/ 9140528 w 12192000"/>
                <a:gd name="connsiteY6-7986" fmla="*/ 6729 h 2945610"/>
                <a:gd name="connsiteX7-7987" fmla="*/ 9141162 w 12192000"/>
                <a:gd name="connsiteY7-7988" fmla="*/ 7097 h 2945610"/>
                <a:gd name="connsiteX8-7989" fmla="*/ 9153398 w 12192000"/>
                <a:gd name="connsiteY8-7990" fmla="*/ 0 h 2945610"/>
                <a:gd name="connsiteX9-7991" fmla="*/ 9153398 w 12192000"/>
                <a:gd name="connsiteY9-7992" fmla="*/ 14193 h 2945610"/>
                <a:gd name="connsiteX10-7993" fmla="*/ 9160044 w 12192000"/>
                <a:gd name="connsiteY10-7994" fmla="*/ 18048 h 2945610"/>
                <a:gd name="connsiteX11-7995" fmla="*/ 10158400 w 12192000"/>
                <a:gd name="connsiteY11-7996" fmla="*/ 18048 h 2945610"/>
                <a:gd name="connsiteX12-7997" fmla="*/ 10158400 w 12192000"/>
                <a:gd name="connsiteY12-7998" fmla="*/ 287339 h 2945610"/>
                <a:gd name="connsiteX13-7999" fmla="*/ 10162864 w 12192000"/>
                <a:gd name="connsiteY13-8000" fmla="*/ 18048 h 2945610"/>
                <a:gd name="connsiteX14-8001" fmla="*/ 11149618 w 12192000"/>
                <a:gd name="connsiteY14-8002" fmla="*/ 18048 h 2945610"/>
                <a:gd name="connsiteX15-8003" fmla="*/ 11180734 w 12192000"/>
                <a:gd name="connsiteY15-8004" fmla="*/ 0 h 2945610"/>
                <a:gd name="connsiteX16-8005" fmla="*/ 11180734 w 12192000"/>
                <a:gd name="connsiteY16-8006" fmla="*/ 18048 h 2945610"/>
                <a:gd name="connsiteX17-8007" fmla="*/ 12160884 w 12192000"/>
                <a:gd name="connsiteY17-8008" fmla="*/ 18048 h 2945610"/>
                <a:gd name="connsiteX18-8009" fmla="*/ 12192000 w 12192000"/>
                <a:gd name="connsiteY18-8010" fmla="*/ 0 h 2945610"/>
                <a:gd name="connsiteX19-8011" fmla="*/ 12192000 w 12192000"/>
                <a:gd name="connsiteY19-8012" fmla="*/ 1176792 h 2945610"/>
                <a:gd name="connsiteX20-8013" fmla="*/ 12192000 w 12192000"/>
                <a:gd name="connsiteY20-8014" fmla="*/ 1180732 h 2945610"/>
                <a:gd name="connsiteX21-8015" fmla="*/ 12188602 w 12192000"/>
                <a:gd name="connsiteY21-8016" fmla="*/ 1178762 h 2945610"/>
                <a:gd name="connsiteX22-8017" fmla="*/ 11174128 w 12192000"/>
                <a:gd name="connsiteY22-8018" fmla="*/ 1767158 h 2945610"/>
                <a:gd name="connsiteX23-8019" fmla="*/ 11174128 w 12192000"/>
                <a:gd name="connsiteY23-8020" fmla="*/ 1180624 h 2945610"/>
                <a:gd name="connsiteX24-8021" fmla="*/ 10166452 w 12192000"/>
                <a:gd name="connsiteY24-8022" fmla="*/ 1765077 h 2945610"/>
                <a:gd name="connsiteX25-8023" fmla="*/ 10166452 w 12192000"/>
                <a:gd name="connsiteY25-8024" fmla="*/ 1769201 h 2945610"/>
                <a:gd name="connsiteX26-8025" fmla="*/ 10162896 w 12192000"/>
                <a:gd name="connsiteY26-8026" fmla="*/ 1767139 h 2945610"/>
                <a:gd name="connsiteX27-8027" fmla="*/ 10162864 w 12192000"/>
                <a:gd name="connsiteY27-8028" fmla="*/ 1767158 h 2945610"/>
                <a:gd name="connsiteX28-8029" fmla="*/ 10162864 w 12192000"/>
                <a:gd name="connsiteY28-8030" fmla="*/ 1767120 h 2945610"/>
                <a:gd name="connsiteX29-8031" fmla="*/ 9151990 w 12192000"/>
                <a:gd name="connsiteY29-8032" fmla="*/ 1180813 h 2945610"/>
                <a:gd name="connsiteX30-8033" fmla="*/ 9140528 w 12192000"/>
                <a:gd name="connsiteY30-8034" fmla="*/ 1187461 h 2945610"/>
                <a:gd name="connsiteX31-8035" fmla="*/ 9140528 w 12192000"/>
                <a:gd name="connsiteY31-8036" fmla="*/ 1184256 h 2945610"/>
                <a:gd name="connsiteX32-8037" fmla="*/ 8139115 w 12192000"/>
                <a:gd name="connsiteY32-8038" fmla="*/ 1765077 h 2945610"/>
                <a:gd name="connsiteX33-8039" fmla="*/ 8139115 w 12192000"/>
                <a:gd name="connsiteY33-8040" fmla="*/ 1769201 h 2945610"/>
                <a:gd name="connsiteX34-8041" fmla="*/ 8135560 w 12192000"/>
                <a:gd name="connsiteY34-8042" fmla="*/ 1767139 h 2945610"/>
                <a:gd name="connsiteX35-8043" fmla="*/ 8135527 w 12192000"/>
                <a:gd name="connsiteY35-8044" fmla="*/ 1767158 h 2945610"/>
                <a:gd name="connsiteX36-8045" fmla="*/ 8135527 w 12192000"/>
                <a:gd name="connsiteY36-8046" fmla="*/ 1767120 h 2945610"/>
                <a:gd name="connsiteX37-8047" fmla="*/ 8127487 w 12192000"/>
                <a:gd name="connsiteY37-8048" fmla="*/ 1762457 h 2945610"/>
                <a:gd name="connsiteX38-8049" fmla="*/ 7119284 w 12192000"/>
                <a:gd name="connsiteY38-8050" fmla="*/ 2347214 h 2945610"/>
                <a:gd name="connsiteX39-8051" fmla="*/ 7119284 w 12192000"/>
                <a:gd name="connsiteY39-8052" fmla="*/ 2355323 h 2945610"/>
                <a:gd name="connsiteX40-8053" fmla="*/ 7113383 w 12192000"/>
                <a:gd name="connsiteY40-8054" fmla="*/ 2351900 h 2945610"/>
                <a:gd name="connsiteX41-8055" fmla="*/ 6103727 w 12192000"/>
                <a:gd name="connsiteY41-8056" fmla="*/ 2937501 h 2945610"/>
                <a:gd name="connsiteX42-8057" fmla="*/ 6103727 w 12192000"/>
                <a:gd name="connsiteY42-8058" fmla="*/ 2945610 h 2945610"/>
                <a:gd name="connsiteX43-8059" fmla="*/ 5087399 w 12192000"/>
                <a:gd name="connsiteY43-8060" fmla="*/ 2356139 h 2945610"/>
                <a:gd name="connsiteX44-8061" fmla="*/ 5085013 w 12192000"/>
                <a:gd name="connsiteY44-8062" fmla="*/ 2357523 h 2945610"/>
                <a:gd name="connsiteX45-8063" fmla="*/ 5084646 w 12192000"/>
                <a:gd name="connsiteY45-8064" fmla="*/ 2361463 h 2945610"/>
                <a:gd name="connsiteX46-8065" fmla="*/ 3054863 w 12192000"/>
                <a:gd name="connsiteY46-8066" fmla="*/ 1185161 h 2945610"/>
                <a:gd name="connsiteX47-8067" fmla="*/ 3053896 w 12192000"/>
                <a:gd name="connsiteY47-8068" fmla="*/ 1185722 h 2945610"/>
                <a:gd name="connsiteX48-8069" fmla="*/ 3053896 w 12192000"/>
                <a:gd name="connsiteY48-8070" fmla="*/ 1184600 h 2945610"/>
                <a:gd name="connsiteX49-8071" fmla="*/ 3053896 w 12192000"/>
                <a:gd name="connsiteY49-8072" fmla="*/ 1184598 h 2945610"/>
                <a:gd name="connsiteX50-8073" fmla="*/ 3051900 w 12192000"/>
                <a:gd name="connsiteY50-8074" fmla="*/ 1183441 h 2945610"/>
                <a:gd name="connsiteX51-8075" fmla="*/ 2038189 w 12192000"/>
                <a:gd name="connsiteY51-8076" fmla="*/ 1771394 h 2945610"/>
                <a:gd name="connsiteX52-8077" fmla="*/ 2037962 w 12192000"/>
                <a:gd name="connsiteY52-8078" fmla="*/ 1774966 h 2945610"/>
                <a:gd name="connsiteX53-8079" fmla="*/ 1021058 w 12192000"/>
                <a:gd name="connsiteY53-8080" fmla="*/ 1185161 h 2945610"/>
                <a:gd name="connsiteX54-8081" fmla="*/ 1020091 w 12192000"/>
                <a:gd name="connsiteY54-8082" fmla="*/ 1185722 h 2945610"/>
                <a:gd name="connsiteX55-8083" fmla="*/ 1017871 w 12192000"/>
                <a:gd name="connsiteY55-8084" fmla="*/ 1774966 h 2945610"/>
                <a:gd name="connsiteX56-8085" fmla="*/ 967 w 12192000"/>
                <a:gd name="connsiteY56-8086" fmla="*/ 1185161 h 2945610"/>
                <a:gd name="connsiteX57-8087" fmla="*/ 0 w 12192000"/>
                <a:gd name="connsiteY57-8088" fmla="*/ 1185722 h 2945610"/>
                <a:gd name="connsiteX58-8089" fmla="*/ 0 w 12192000"/>
                <a:gd name="connsiteY58-8090" fmla="*/ 4990 h 2945610"/>
                <a:gd name="connsiteX0-8091" fmla="*/ 0 w 12192000"/>
                <a:gd name="connsiteY0-8092" fmla="*/ 4990 h 2945610"/>
                <a:gd name="connsiteX1-8093" fmla="*/ 7119284 w 12192000"/>
                <a:gd name="connsiteY1-8094" fmla="*/ 10263 h 2945610"/>
                <a:gd name="connsiteX2-8095" fmla="*/ 7132707 w 12192000"/>
                <a:gd name="connsiteY2-8096" fmla="*/ 18048 h 2945610"/>
                <a:gd name="connsiteX3-8097" fmla="*/ 8131064 w 12192000"/>
                <a:gd name="connsiteY3-8098" fmla="*/ 18048 h 2945610"/>
                <a:gd name="connsiteX4-8099" fmla="*/ 9122282 w 12192000"/>
                <a:gd name="connsiteY4-8100" fmla="*/ 18048 h 2945610"/>
                <a:gd name="connsiteX5-8101" fmla="*/ 9140528 w 12192000"/>
                <a:gd name="connsiteY5-8102" fmla="*/ 7464 h 2945610"/>
                <a:gd name="connsiteX6-8103" fmla="*/ 9140528 w 12192000"/>
                <a:gd name="connsiteY6-8104" fmla="*/ 6729 h 2945610"/>
                <a:gd name="connsiteX7-8105" fmla="*/ 9141162 w 12192000"/>
                <a:gd name="connsiteY7-8106" fmla="*/ 7097 h 2945610"/>
                <a:gd name="connsiteX8-8107" fmla="*/ 9153398 w 12192000"/>
                <a:gd name="connsiteY8-8108" fmla="*/ 0 h 2945610"/>
                <a:gd name="connsiteX9-8109" fmla="*/ 9153398 w 12192000"/>
                <a:gd name="connsiteY9-8110" fmla="*/ 14193 h 2945610"/>
                <a:gd name="connsiteX10-8111" fmla="*/ 9160044 w 12192000"/>
                <a:gd name="connsiteY10-8112" fmla="*/ 18048 h 2945610"/>
                <a:gd name="connsiteX11-8113" fmla="*/ 10158400 w 12192000"/>
                <a:gd name="connsiteY11-8114" fmla="*/ 18048 h 2945610"/>
                <a:gd name="connsiteX12-8115" fmla="*/ 10162864 w 12192000"/>
                <a:gd name="connsiteY12-8116" fmla="*/ 18048 h 2945610"/>
                <a:gd name="connsiteX13-8117" fmla="*/ 11149618 w 12192000"/>
                <a:gd name="connsiteY13-8118" fmla="*/ 18048 h 2945610"/>
                <a:gd name="connsiteX14-8119" fmla="*/ 11180734 w 12192000"/>
                <a:gd name="connsiteY14-8120" fmla="*/ 0 h 2945610"/>
                <a:gd name="connsiteX15-8121" fmla="*/ 11180734 w 12192000"/>
                <a:gd name="connsiteY15-8122" fmla="*/ 18048 h 2945610"/>
                <a:gd name="connsiteX16-8123" fmla="*/ 12160884 w 12192000"/>
                <a:gd name="connsiteY16-8124" fmla="*/ 18048 h 2945610"/>
                <a:gd name="connsiteX17-8125" fmla="*/ 12192000 w 12192000"/>
                <a:gd name="connsiteY17-8126" fmla="*/ 0 h 2945610"/>
                <a:gd name="connsiteX18-8127" fmla="*/ 12192000 w 12192000"/>
                <a:gd name="connsiteY18-8128" fmla="*/ 1176792 h 2945610"/>
                <a:gd name="connsiteX19-8129" fmla="*/ 12192000 w 12192000"/>
                <a:gd name="connsiteY19-8130" fmla="*/ 1180732 h 2945610"/>
                <a:gd name="connsiteX20-8131" fmla="*/ 12188602 w 12192000"/>
                <a:gd name="connsiteY20-8132" fmla="*/ 1178762 h 2945610"/>
                <a:gd name="connsiteX21-8133" fmla="*/ 11174128 w 12192000"/>
                <a:gd name="connsiteY21-8134" fmla="*/ 1767158 h 2945610"/>
                <a:gd name="connsiteX22-8135" fmla="*/ 11174128 w 12192000"/>
                <a:gd name="connsiteY22-8136" fmla="*/ 1180624 h 2945610"/>
                <a:gd name="connsiteX23-8137" fmla="*/ 10166452 w 12192000"/>
                <a:gd name="connsiteY23-8138" fmla="*/ 1765077 h 2945610"/>
                <a:gd name="connsiteX24-8139" fmla="*/ 10166452 w 12192000"/>
                <a:gd name="connsiteY24-8140" fmla="*/ 1769201 h 2945610"/>
                <a:gd name="connsiteX25-8141" fmla="*/ 10162896 w 12192000"/>
                <a:gd name="connsiteY25-8142" fmla="*/ 1767139 h 2945610"/>
                <a:gd name="connsiteX26-8143" fmla="*/ 10162864 w 12192000"/>
                <a:gd name="connsiteY26-8144" fmla="*/ 1767158 h 2945610"/>
                <a:gd name="connsiteX27-8145" fmla="*/ 10162864 w 12192000"/>
                <a:gd name="connsiteY27-8146" fmla="*/ 1767120 h 2945610"/>
                <a:gd name="connsiteX28-8147" fmla="*/ 9151990 w 12192000"/>
                <a:gd name="connsiteY28-8148" fmla="*/ 1180813 h 2945610"/>
                <a:gd name="connsiteX29-8149" fmla="*/ 9140528 w 12192000"/>
                <a:gd name="connsiteY29-8150" fmla="*/ 1187461 h 2945610"/>
                <a:gd name="connsiteX30-8151" fmla="*/ 9140528 w 12192000"/>
                <a:gd name="connsiteY30-8152" fmla="*/ 1184256 h 2945610"/>
                <a:gd name="connsiteX31-8153" fmla="*/ 8139115 w 12192000"/>
                <a:gd name="connsiteY31-8154" fmla="*/ 1765077 h 2945610"/>
                <a:gd name="connsiteX32-8155" fmla="*/ 8139115 w 12192000"/>
                <a:gd name="connsiteY32-8156" fmla="*/ 1769201 h 2945610"/>
                <a:gd name="connsiteX33-8157" fmla="*/ 8135560 w 12192000"/>
                <a:gd name="connsiteY33-8158" fmla="*/ 1767139 h 2945610"/>
                <a:gd name="connsiteX34-8159" fmla="*/ 8135527 w 12192000"/>
                <a:gd name="connsiteY34-8160" fmla="*/ 1767158 h 2945610"/>
                <a:gd name="connsiteX35-8161" fmla="*/ 8135527 w 12192000"/>
                <a:gd name="connsiteY35-8162" fmla="*/ 1767120 h 2945610"/>
                <a:gd name="connsiteX36-8163" fmla="*/ 8127487 w 12192000"/>
                <a:gd name="connsiteY36-8164" fmla="*/ 1762457 h 2945610"/>
                <a:gd name="connsiteX37-8165" fmla="*/ 7119284 w 12192000"/>
                <a:gd name="connsiteY37-8166" fmla="*/ 2347214 h 2945610"/>
                <a:gd name="connsiteX38-8167" fmla="*/ 7119284 w 12192000"/>
                <a:gd name="connsiteY38-8168" fmla="*/ 2355323 h 2945610"/>
                <a:gd name="connsiteX39-8169" fmla="*/ 7113383 w 12192000"/>
                <a:gd name="connsiteY39-8170" fmla="*/ 2351900 h 2945610"/>
                <a:gd name="connsiteX40-8171" fmla="*/ 6103727 w 12192000"/>
                <a:gd name="connsiteY40-8172" fmla="*/ 2937501 h 2945610"/>
                <a:gd name="connsiteX41-8173" fmla="*/ 6103727 w 12192000"/>
                <a:gd name="connsiteY41-8174" fmla="*/ 2945610 h 2945610"/>
                <a:gd name="connsiteX42-8175" fmla="*/ 5087399 w 12192000"/>
                <a:gd name="connsiteY42-8176" fmla="*/ 2356139 h 2945610"/>
                <a:gd name="connsiteX43-8177" fmla="*/ 5085013 w 12192000"/>
                <a:gd name="connsiteY43-8178" fmla="*/ 2357523 h 2945610"/>
                <a:gd name="connsiteX44-8179" fmla="*/ 5084646 w 12192000"/>
                <a:gd name="connsiteY44-8180" fmla="*/ 2361463 h 2945610"/>
                <a:gd name="connsiteX45-8181" fmla="*/ 3054863 w 12192000"/>
                <a:gd name="connsiteY45-8182" fmla="*/ 1185161 h 2945610"/>
                <a:gd name="connsiteX46-8183" fmla="*/ 3053896 w 12192000"/>
                <a:gd name="connsiteY46-8184" fmla="*/ 1185722 h 2945610"/>
                <a:gd name="connsiteX47-8185" fmla="*/ 3053896 w 12192000"/>
                <a:gd name="connsiteY47-8186" fmla="*/ 1184600 h 2945610"/>
                <a:gd name="connsiteX48-8187" fmla="*/ 3053896 w 12192000"/>
                <a:gd name="connsiteY48-8188" fmla="*/ 1184598 h 2945610"/>
                <a:gd name="connsiteX49-8189" fmla="*/ 3051900 w 12192000"/>
                <a:gd name="connsiteY49-8190" fmla="*/ 1183441 h 2945610"/>
                <a:gd name="connsiteX50-8191" fmla="*/ 2038189 w 12192000"/>
                <a:gd name="connsiteY50-8192" fmla="*/ 1771394 h 2945610"/>
                <a:gd name="connsiteX51-8193" fmla="*/ 2037962 w 12192000"/>
                <a:gd name="connsiteY51-8194" fmla="*/ 1774966 h 2945610"/>
                <a:gd name="connsiteX52-8195" fmla="*/ 1021058 w 12192000"/>
                <a:gd name="connsiteY52-8196" fmla="*/ 1185161 h 2945610"/>
                <a:gd name="connsiteX53-8197" fmla="*/ 1020091 w 12192000"/>
                <a:gd name="connsiteY53-8198" fmla="*/ 1185722 h 2945610"/>
                <a:gd name="connsiteX54-8199" fmla="*/ 1017871 w 12192000"/>
                <a:gd name="connsiteY54-8200" fmla="*/ 1774966 h 2945610"/>
                <a:gd name="connsiteX55-8201" fmla="*/ 967 w 12192000"/>
                <a:gd name="connsiteY55-8202" fmla="*/ 1185161 h 2945610"/>
                <a:gd name="connsiteX56-8203" fmla="*/ 0 w 12192000"/>
                <a:gd name="connsiteY56-8204" fmla="*/ 1185722 h 2945610"/>
                <a:gd name="connsiteX57-8205" fmla="*/ 0 w 12192000"/>
                <a:gd name="connsiteY57-8206" fmla="*/ 4990 h 2945610"/>
                <a:gd name="connsiteX0-8207" fmla="*/ 0 w 12192000"/>
                <a:gd name="connsiteY0-8208" fmla="*/ 4990 h 2945610"/>
                <a:gd name="connsiteX1-8209" fmla="*/ 7119284 w 12192000"/>
                <a:gd name="connsiteY1-8210" fmla="*/ 10263 h 2945610"/>
                <a:gd name="connsiteX2-8211" fmla="*/ 7132707 w 12192000"/>
                <a:gd name="connsiteY2-8212" fmla="*/ 18048 h 2945610"/>
                <a:gd name="connsiteX3-8213" fmla="*/ 8131064 w 12192000"/>
                <a:gd name="connsiteY3-8214" fmla="*/ 18048 h 2945610"/>
                <a:gd name="connsiteX4-8215" fmla="*/ 9122282 w 12192000"/>
                <a:gd name="connsiteY4-8216" fmla="*/ 18048 h 2945610"/>
                <a:gd name="connsiteX5-8217" fmla="*/ 9140528 w 12192000"/>
                <a:gd name="connsiteY5-8218" fmla="*/ 7464 h 2945610"/>
                <a:gd name="connsiteX6-8219" fmla="*/ 9140528 w 12192000"/>
                <a:gd name="connsiteY6-8220" fmla="*/ 6729 h 2945610"/>
                <a:gd name="connsiteX7-8221" fmla="*/ 9141162 w 12192000"/>
                <a:gd name="connsiteY7-8222" fmla="*/ 7097 h 2945610"/>
                <a:gd name="connsiteX8-8223" fmla="*/ 9153398 w 12192000"/>
                <a:gd name="connsiteY8-8224" fmla="*/ 0 h 2945610"/>
                <a:gd name="connsiteX9-8225" fmla="*/ 9153398 w 12192000"/>
                <a:gd name="connsiteY9-8226" fmla="*/ 14193 h 2945610"/>
                <a:gd name="connsiteX10-8227" fmla="*/ 9160044 w 12192000"/>
                <a:gd name="connsiteY10-8228" fmla="*/ 18048 h 2945610"/>
                <a:gd name="connsiteX11-8229" fmla="*/ 10158400 w 12192000"/>
                <a:gd name="connsiteY11-8230" fmla="*/ 18048 h 2945610"/>
                <a:gd name="connsiteX12-8231" fmla="*/ 10162864 w 12192000"/>
                <a:gd name="connsiteY12-8232" fmla="*/ 18048 h 2945610"/>
                <a:gd name="connsiteX13-8233" fmla="*/ 11149618 w 12192000"/>
                <a:gd name="connsiteY13-8234" fmla="*/ 18048 h 2945610"/>
                <a:gd name="connsiteX14-8235" fmla="*/ 11180734 w 12192000"/>
                <a:gd name="connsiteY14-8236" fmla="*/ 0 h 2945610"/>
                <a:gd name="connsiteX15-8237" fmla="*/ 12160884 w 12192000"/>
                <a:gd name="connsiteY15-8238" fmla="*/ 18048 h 2945610"/>
                <a:gd name="connsiteX16-8239" fmla="*/ 12192000 w 12192000"/>
                <a:gd name="connsiteY16-8240" fmla="*/ 0 h 2945610"/>
                <a:gd name="connsiteX17-8241" fmla="*/ 12192000 w 12192000"/>
                <a:gd name="connsiteY17-8242" fmla="*/ 1176792 h 2945610"/>
                <a:gd name="connsiteX18-8243" fmla="*/ 12192000 w 12192000"/>
                <a:gd name="connsiteY18-8244" fmla="*/ 1180732 h 2945610"/>
                <a:gd name="connsiteX19-8245" fmla="*/ 12188602 w 12192000"/>
                <a:gd name="connsiteY19-8246" fmla="*/ 1178762 h 2945610"/>
                <a:gd name="connsiteX20-8247" fmla="*/ 11174128 w 12192000"/>
                <a:gd name="connsiteY20-8248" fmla="*/ 1767158 h 2945610"/>
                <a:gd name="connsiteX21-8249" fmla="*/ 11174128 w 12192000"/>
                <a:gd name="connsiteY21-8250" fmla="*/ 1180624 h 2945610"/>
                <a:gd name="connsiteX22-8251" fmla="*/ 10166452 w 12192000"/>
                <a:gd name="connsiteY22-8252" fmla="*/ 1765077 h 2945610"/>
                <a:gd name="connsiteX23-8253" fmla="*/ 10166452 w 12192000"/>
                <a:gd name="connsiteY23-8254" fmla="*/ 1769201 h 2945610"/>
                <a:gd name="connsiteX24-8255" fmla="*/ 10162896 w 12192000"/>
                <a:gd name="connsiteY24-8256" fmla="*/ 1767139 h 2945610"/>
                <a:gd name="connsiteX25-8257" fmla="*/ 10162864 w 12192000"/>
                <a:gd name="connsiteY25-8258" fmla="*/ 1767158 h 2945610"/>
                <a:gd name="connsiteX26-8259" fmla="*/ 10162864 w 12192000"/>
                <a:gd name="connsiteY26-8260" fmla="*/ 1767120 h 2945610"/>
                <a:gd name="connsiteX27-8261" fmla="*/ 9151990 w 12192000"/>
                <a:gd name="connsiteY27-8262" fmla="*/ 1180813 h 2945610"/>
                <a:gd name="connsiteX28-8263" fmla="*/ 9140528 w 12192000"/>
                <a:gd name="connsiteY28-8264" fmla="*/ 1187461 h 2945610"/>
                <a:gd name="connsiteX29-8265" fmla="*/ 9140528 w 12192000"/>
                <a:gd name="connsiteY29-8266" fmla="*/ 1184256 h 2945610"/>
                <a:gd name="connsiteX30-8267" fmla="*/ 8139115 w 12192000"/>
                <a:gd name="connsiteY30-8268" fmla="*/ 1765077 h 2945610"/>
                <a:gd name="connsiteX31-8269" fmla="*/ 8139115 w 12192000"/>
                <a:gd name="connsiteY31-8270" fmla="*/ 1769201 h 2945610"/>
                <a:gd name="connsiteX32-8271" fmla="*/ 8135560 w 12192000"/>
                <a:gd name="connsiteY32-8272" fmla="*/ 1767139 h 2945610"/>
                <a:gd name="connsiteX33-8273" fmla="*/ 8135527 w 12192000"/>
                <a:gd name="connsiteY33-8274" fmla="*/ 1767158 h 2945610"/>
                <a:gd name="connsiteX34-8275" fmla="*/ 8135527 w 12192000"/>
                <a:gd name="connsiteY34-8276" fmla="*/ 1767120 h 2945610"/>
                <a:gd name="connsiteX35-8277" fmla="*/ 8127487 w 12192000"/>
                <a:gd name="connsiteY35-8278" fmla="*/ 1762457 h 2945610"/>
                <a:gd name="connsiteX36-8279" fmla="*/ 7119284 w 12192000"/>
                <a:gd name="connsiteY36-8280" fmla="*/ 2347214 h 2945610"/>
                <a:gd name="connsiteX37-8281" fmla="*/ 7119284 w 12192000"/>
                <a:gd name="connsiteY37-8282" fmla="*/ 2355323 h 2945610"/>
                <a:gd name="connsiteX38-8283" fmla="*/ 7113383 w 12192000"/>
                <a:gd name="connsiteY38-8284" fmla="*/ 2351900 h 2945610"/>
                <a:gd name="connsiteX39-8285" fmla="*/ 6103727 w 12192000"/>
                <a:gd name="connsiteY39-8286" fmla="*/ 2937501 h 2945610"/>
                <a:gd name="connsiteX40-8287" fmla="*/ 6103727 w 12192000"/>
                <a:gd name="connsiteY40-8288" fmla="*/ 2945610 h 2945610"/>
                <a:gd name="connsiteX41-8289" fmla="*/ 5087399 w 12192000"/>
                <a:gd name="connsiteY41-8290" fmla="*/ 2356139 h 2945610"/>
                <a:gd name="connsiteX42-8291" fmla="*/ 5085013 w 12192000"/>
                <a:gd name="connsiteY42-8292" fmla="*/ 2357523 h 2945610"/>
                <a:gd name="connsiteX43-8293" fmla="*/ 5084646 w 12192000"/>
                <a:gd name="connsiteY43-8294" fmla="*/ 2361463 h 2945610"/>
                <a:gd name="connsiteX44-8295" fmla="*/ 3054863 w 12192000"/>
                <a:gd name="connsiteY44-8296" fmla="*/ 1185161 h 2945610"/>
                <a:gd name="connsiteX45-8297" fmla="*/ 3053896 w 12192000"/>
                <a:gd name="connsiteY45-8298" fmla="*/ 1185722 h 2945610"/>
                <a:gd name="connsiteX46-8299" fmla="*/ 3053896 w 12192000"/>
                <a:gd name="connsiteY46-8300" fmla="*/ 1184600 h 2945610"/>
                <a:gd name="connsiteX47-8301" fmla="*/ 3053896 w 12192000"/>
                <a:gd name="connsiteY47-8302" fmla="*/ 1184598 h 2945610"/>
                <a:gd name="connsiteX48-8303" fmla="*/ 3051900 w 12192000"/>
                <a:gd name="connsiteY48-8304" fmla="*/ 1183441 h 2945610"/>
                <a:gd name="connsiteX49-8305" fmla="*/ 2038189 w 12192000"/>
                <a:gd name="connsiteY49-8306" fmla="*/ 1771394 h 2945610"/>
                <a:gd name="connsiteX50-8307" fmla="*/ 2037962 w 12192000"/>
                <a:gd name="connsiteY50-8308" fmla="*/ 1774966 h 2945610"/>
                <a:gd name="connsiteX51-8309" fmla="*/ 1021058 w 12192000"/>
                <a:gd name="connsiteY51-8310" fmla="*/ 1185161 h 2945610"/>
                <a:gd name="connsiteX52-8311" fmla="*/ 1020091 w 12192000"/>
                <a:gd name="connsiteY52-8312" fmla="*/ 1185722 h 2945610"/>
                <a:gd name="connsiteX53-8313" fmla="*/ 1017871 w 12192000"/>
                <a:gd name="connsiteY53-8314" fmla="*/ 1774966 h 2945610"/>
                <a:gd name="connsiteX54-8315" fmla="*/ 967 w 12192000"/>
                <a:gd name="connsiteY54-8316" fmla="*/ 1185161 h 2945610"/>
                <a:gd name="connsiteX55-8317" fmla="*/ 0 w 12192000"/>
                <a:gd name="connsiteY55-8318" fmla="*/ 1185722 h 2945610"/>
                <a:gd name="connsiteX56-8319" fmla="*/ 0 w 12192000"/>
                <a:gd name="connsiteY56-8320" fmla="*/ 4990 h 2945610"/>
                <a:gd name="connsiteX0-8321" fmla="*/ 0 w 12192000"/>
                <a:gd name="connsiteY0-8322" fmla="*/ 4990 h 2945610"/>
                <a:gd name="connsiteX1-8323" fmla="*/ 7119284 w 12192000"/>
                <a:gd name="connsiteY1-8324" fmla="*/ 10263 h 2945610"/>
                <a:gd name="connsiteX2-8325" fmla="*/ 7132707 w 12192000"/>
                <a:gd name="connsiteY2-8326" fmla="*/ 18048 h 2945610"/>
                <a:gd name="connsiteX3-8327" fmla="*/ 8131064 w 12192000"/>
                <a:gd name="connsiteY3-8328" fmla="*/ 18048 h 2945610"/>
                <a:gd name="connsiteX4-8329" fmla="*/ 9122282 w 12192000"/>
                <a:gd name="connsiteY4-8330" fmla="*/ 18048 h 2945610"/>
                <a:gd name="connsiteX5-8331" fmla="*/ 9140528 w 12192000"/>
                <a:gd name="connsiteY5-8332" fmla="*/ 7464 h 2945610"/>
                <a:gd name="connsiteX6-8333" fmla="*/ 9140528 w 12192000"/>
                <a:gd name="connsiteY6-8334" fmla="*/ 6729 h 2945610"/>
                <a:gd name="connsiteX7-8335" fmla="*/ 9141162 w 12192000"/>
                <a:gd name="connsiteY7-8336" fmla="*/ 7097 h 2945610"/>
                <a:gd name="connsiteX8-8337" fmla="*/ 9153398 w 12192000"/>
                <a:gd name="connsiteY8-8338" fmla="*/ 0 h 2945610"/>
                <a:gd name="connsiteX9-8339" fmla="*/ 9153398 w 12192000"/>
                <a:gd name="connsiteY9-8340" fmla="*/ 14193 h 2945610"/>
                <a:gd name="connsiteX10-8341" fmla="*/ 9160044 w 12192000"/>
                <a:gd name="connsiteY10-8342" fmla="*/ 18048 h 2945610"/>
                <a:gd name="connsiteX11-8343" fmla="*/ 10158400 w 12192000"/>
                <a:gd name="connsiteY11-8344" fmla="*/ 18048 h 2945610"/>
                <a:gd name="connsiteX12-8345" fmla="*/ 10162864 w 12192000"/>
                <a:gd name="connsiteY12-8346" fmla="*/ 18048 h 2945610"/>
                <a:gd name="connsiteX13-8347" fmla="*/ 11149618 w 12192000"/>
                <a:gd name="connsiteY13-8348" fmla="*/ 18048 h 2945610"/>
                <a:gd name="connsiteX14-8349" fmla="*/ 12160884 w 12192000"/>
                <a:gd name="connsiteY14-8350" fmla="*/ 18048 h 2945610"/>
                <a:gd name="connsiteX15-8351" fmla="*/ 12192000 w 12192000"/>
                <a:gd name="connsiteY15-8352" fmla="*/ 0 h 2945610"/>
                <a:gd name="connsiteX16-8353" fmla="*/ 12192000 w 12192000"/>
                <a:gd name="connsiteY16-8354" fmla="*/ 1176792 h 2945610"/>
                <a:gd name="connsiteX17-8355" fmla="*/ 12192000 w 12192000"/>
                <a:gd name="connsiteY17-8356" fmla="*/ 1180732 h 2945610"/>
                <a:gd name="connsiteX18-8357" fmla="*/ 12188602 w 12192000"/>
                <a:gd name="connsiteY18-8358" fmla="*/ 1178762 h 2945610"/>
                <a:gd name="connsiteX19-8359" fmla="*/ 11174128 w 12192000"/>
                <a:gd name="connsiteY19-8360" fmla="*/ 1767158 h 2945610"/>
                <a:gd name="connsiteX20-8361" fmla="*/ 11174128 w 12192000"/>
                <a:gd name="connsiteY20-8362" fmla="*/ 1180624 h 2945610"/>
                <a:gd name="connsiteX21-8363" fmla="*/ 10166452 w 12192000"/>
                <a:gd name="connsiteY21-8364" fmla="*/ 1765077 h 2945610"/>
                <a:gd name="connsiteX22-8365" fmla="*/ 10166452 w 12192000"/>
                <a:gd name="connsiteY22-8366" fmla="*/ 1769201 h 2945610"/>
                <a:gd name="connsiteX23-8367" fmla="*/ 10162896 w 12192000"/>
                <a:gd name="connsiteY23-8368" fmla="*/ 1767139 h 2945610"/>
                <a:gd name="connsiteX24-8369" fmla="*/ 10162864 w 12192000"/>
                <a:gd name="connsiteY24-8370" fmla="*/ 1767158 h 2945610"/>
                <a:gd name="connsiteX25-8371" fmla="*/ 10162864 w 12192000"/>
                <a:gd name="connsiteY25-8372" fmla="*/ 1767120 h 2945610"/>
                <a:gd name="connsiteX26-8373" fmla="*/ 9151990 w 12192000"/>
                <a:gd name="connsiteY26-8374" fmla="*/ 1180813 h 2945610"/>
                <a:gd name="connsiteX27-8375" fmla="*/ 9140528 w 12192000"/>
                <a:gd name="connsiteY27-8376" fmla="*/ 1187461 h 2945610"/>
                <a:gd name="connsiteX28-8377" fmla="*/ 9140528 w 12192000"/>
                <a:gd name="connsiteY28-8378" fmla="*/ 1184256 h 2945610"/>
                <a:gd name="connsiteX29-8379" fmla="*/ 8139115 w 12192000"/>
                <a:gd name="connsiteY29-8380" fmla="*/ 1765077 h 2945610"/>
                <a:gd name="connsiteX30-8381" fmla="*/ 8139115 w 12192000"/>
                <a:gd name="connsiteY30-8382" fmla="*/ 1769201 h 2945610"/>
                <a:gd name="connsiteX31-8383" fmla="*/ 8135560 w 12192000"/>
                <a:gd name="connsiteY31-8384" fmla="*/ 1767139 h 2945610"/>
                <a:gd name="connsiteX32-8385" fmla="*/ 8135527 w 12192000"/>
                <a:gd name="connsiteY32-8386" fmla="*/ 1767158 h 2945610"/>
                <a:gd name="connsiteX33-8387" fmla="*/ 8135527 w 12192000"/>
                <a:gd name="connsiteY33-8388" fmla="*/ 1767120 h 2945610"/>
                <a:gd name="connsiteX34-8389" fmla="*/ 8127487 w 12192000"/>
                <a:gd name="connsiteY34-8390" fmla="*/ 1762457 h 2945610"/>
                <a:gd name="connsiteX35-8391" fmla="*/ 7119284 w 12192000"/>
                <a:gd name="connsiteY35-8392" fmla="*/ 2347214 h 2945610"/>
                <a:gd name="connsiteX36-8393" fmla="*/ 7119284 w 12192000"/>
                <a:gd name="connsiteY36-8394" fmla="*/ 2355323 h 2945610"/>
                <a:gd name="connsiteX37-8395" fmla="*/ 7113383 w 12192000"/>
                <a:gd name="connsiteY37-8396" fmla="*/ 2351900 h 2945610"/>
                <a:gd name="connsiteX38-8397" fmla="*/ 6103727 w 12192000"/>
                <a:gd name="connsiteY38-8398" fmla="*/ 2937501 h 2945610"/>
                <a:gd name="connsiteX39-8399" fmla="*/ 6103727 w 12192000"/>
                <a:gd name="connsiteY39-8400" fmla="*/ 2945610 h 2945610"/>
                <a:gd name="connsiteX40-8401" fmla="*/ 5087399 w 12192000"/>
                <a:gd name="connsiteY40-8402" fmla="*/ 2356139 h 2945610"/>
                <a:gd name="connsiteX41-8403" fmla="*/ 5085013 w 12192000"/>
                <a:gd name="connsiteY41-8404" fmla="*/ 2357523 h 2945610"/>
                <a:gd name="connsiteX42-8405" fmla="*/ 5084646 w 12192000"/>
                <a:gd name="connsiteY42-8406" fmla="*/ 2361463 h 2945610"/>
                <a:gd name="connsiteX43-8407" fmla="*/ 3054863 w 12192000"/>
                <a:gd name="connsiteY43-8408" fmla="*/ 1185161 h 2945610"/>
                <a:gd name="connsiteX44-8409" fmla="*/ 3053896 w 12192000"/>
                <a:gd name="connsiteY44-8410" fmla="*/ 1185722 h 2945610"/>
                <a:gd name="connsiteX45-8411" fmla="*/ 3053896 w 12192000"/>
                <a:gd name="connsiteY45-8412" fmla="*/ 1184600 h 2945610"/>
                <a:gd name="connsiteX46-8413" fmla="*/ 3053896 w 12192000"/>
                <a:gd name="connsiteY46-8414" fmla="*/ 1184598 h 2945610"/>
                <a:gd name="connsiteX47-8415" fmla="*/ 3051900 w 12192000"/>
                <a:gd name="connsiteY47-8416" fmla="*/ 1183441 h 2945610"/>
                <a:gd name="connsiteX48-8417" fmla="*/ 2038189 w 12192000"/>
                <a:gd name="connsiteY48-8418" fmla="*/ 1771394 h 2945610"/>
                <a:gd name="connsiteX49-8419" fmla="*/ 2037962 w 12192000"/>
                <a:gd name="connsiteY49-8420" fmla="*/ 1774966 h 2945610"/>
                <a:gd name="connsiteX50-8421" fmla="*/ 1021058 w 12192000"/>
                <a:gd name="connsiteY50-8422" fmla="*/ 1185161 h 2945610"/>
                <a:gd name="connsiteX51-8423" fmla="*/ 1020091 w 12192000"/>
                <a:gd name="connsiteY51-8424" fmla="*/ 1185722 h 2945610"/>
                <a:gd name="connsiteX52-8425" fmla="*/ 1017871 w 12192000"/>
                <a:gd name="connsiteY52-8426" fmla="*/ 1774966 h 2945610"/>
                <a:gd name="connsiteX53-8427" fmla="*/ 967 w 12192000"/>
                <a:gd name="connsiteY53-8428" fmla="*/ 1185161 h 2945610"/>
                <a:gd name="connsiteX54-8429" fmla="*/ 0 w 12192000"/>
                <a:gd name="connsiteY54-8430" fmla="*/ 1185722 h 2945610"/>
                <a:gd name="connsiteX55-8431" fmla="*/ 0 w 12192000"/>
                <a:gd name="connsiteY55-8432" fmla="*/ 4990 h 2945610"/>
                <a:gd name="connsiteX0-8433" fmla="*/ 0 w 12192000"/>
                <a:gd name="connsiteY0-8434" fmla="*/ 4990 h 2945610"/>
                <a:gd name="connsiteX1-8435" fmla="*/ 7119284 w 12192000"/>
                <a:gd name="connsiteY1-8436" fmla="*/ 10263 h 2945610"/>
                <a:gd name="connsiteX2-8437" fmla="*/ 7132707 w 12192000"/>
                <a:gd name="connsiteY2-8438" fmla="*/ 18048 h 2945610"/>
                <a:gd name="connsiteX3-8439" fmla="*/ 8131064 w 12192000"/>
                <a:gd name="connsiteY3-8440" fmla="*/ 18048 h 2945610"/>
                <a:gd name="connsiteX4-8441" fmla="*/ 9122282 w 12192000"/>
                <a:gd name="connsiteY4-8442" fmla="*/ 18048 h 2945610"/>
                <a:gd name="connsiteX5-8443" fmla="*/ 9140528 w 12192000"/>
                <a:gd name="connsiteY5-8444" fmla="*/ 7464 h 2945610"/>
                <a:gd name="connsiteX6-8445" fmla="*/ 9140528 w 12192000"/>
                <a:gd name="connsiteY6-8446" fmla="*/ 6729 h 2945610"/>
                <a:gd name="connsiteX7-8447" fmla="*/ 9141162 w 12192000"/>
                <a:gd name="connsiteY7-8448" fmla="*/ 7097 h 2945610"/>
                <a:gd name="connsiteX8-8449" fmla="*/ 9153398 w 12192000"/>
                <a:gd name="connsiteY8-8450" fmla="*/ 0 h 2945610"/>
                <a:gd name="connsiteX9-8451" fmla="*/ 9153398 w 12192000"/>
                <a:gd name="connsiteY9-8452" fmla="*/ 14193 h 2945610"/>
                <a:gd name="connsiteX10-8453" fmla="*/ 9160044 w 12192000"/>
                <a:gd name="connsiteY10-8454" fmla="*/ 18048 h 2945610"/>
                <a:gd name="connsiteX11-8455" fmla="*/ 10158400 w 12192000"/>
                <a:gd name="connsiteY11-8456" fmla="*/ 18048 h 2945610"/>
                <a:gd name="connsiteX12-8457" fmla="*/ 10162864 w 12192000"/>
                <a:gd name="connsiteY12-8458" fmla="*/ 18048 h 2945610"/>
                <a:gd name="connsiteX13-8459" fmla="*/ 12160884 w 12192000"/>
                <a:gd name="connsiteY13-8460" fmla="*/ 18048 h 2945610"/>
                <a:gd name="connsiteX14-8461" fmla="*/ 12192000 w 12192000"/>
                <a:gd name="connsiteY14-8462" fmla="*/ 0 h 2945610"/>
                <a:gd name="connsiteX15-8463" fmla="*/ 12192000 w 12192000"/>
                <a:gd name="connsiteY15-8464" fmla="*/ 1176792 h 2945610"/>
                <a:gd name="connsiteX16-8465" fmla="*/ 12192000 w 12192000"/>
                <a:gd name="connsiteY16-8466" fmla="*/ 1180732 h 2945610"/>
                <a:gd name="connsiteX17-8467" fmla="*/ 12188602 w 12192000"/>
                <a:gd name="connsiteY17-8468" fmla="*/ 1178762 h 2945610"/>
                <a:gd name="connsiteX18-8469" fmla="*/ 11174128 w 12192000"/>
                <a:gd name="connsiteY18-8470" fmla="*/ 1767158 h 2945610"/>
                <a:gd name="connsiteX19-8471" fmla="*/ 11174128 w 12192000"/>
                <a:gd name="connsiteY19-8472" fmla="*/ 1180624 h 2945610"/>
                <a:gd name="connsiteX20-8473" fmla="*/ 10166452 w 12192000"/>
                <a:gd name="connsiteY20-8474" fmla="*/ 1765077 h 2945610"/>
                <a:gd name="connsiteX21-8475" fmla="*/ 10166452 w 12192000"/>
                <a:gd name="connsiteY21-8476" fmla="*/ 1769201 h 2945610"/>
                <a:gd name="connsiteX22-8477" fmla="*/ 10162896 w 12192000"/>
                <a:gd name="connsiteY22-8478" fmla="*/ 1767139 h 2945610"/>
                <a:gd name="connsiteX23-8479" fmla="*/ 10162864 w 12192000"/>
                <a:gd name="connsiteY23-8480" fmla="*/ 1767158 h 2945610"/>
                <a:gd name="connsiteX24-8481" fmla="*/ 10162864 w 12192000"/>
                <a:gd name="connsiteY24-8482" fmla="*/ 1767120 h 2945610"/>
                <a:gd name="connsiteX25-8483" fmla="*/ 9151990 w 12192000"/>
                <a:gd name="connsiteY25-8484" fmla="*/ 1180813 h 2945610"/>
                <a:gd name="connsiteX26-8485" fmla="*/ 9140528 w 12192000"/>
                <a:gd name="connsiteY26-8486" fmla="*/ 1187461 h 2945610"/>
                <a:gd name="connsiteX27-8487" fmla="*/ 9140528 w 12192000"/>
                <a:gd name="connsiteY27-8488" fmla="*/ 1184256 h 2945610"/>
                <a:gd name="connsiteX28-8489" fmla="*/ 8139115 w 12192000"/>
                <a:gd name="connsiteY28-8490" fmla="*/ 1765077 h 2945610"/>
                <a:gd name="connsiteX29-8491" fmla="*/ 8139115 w 12192000"/>
                <a:gd name="connsiteY29-8492" fmla="*/ 1769201 h 2945610"/>
                <a:gd name="connsiteX30-8493" fmla="*/ 8135560 w 12192000"/>
                <a:gd name="connsiteY30-8494" fmla="*/ 1767139 h 2945610"/>
                <a:gd name="connsiteX31-8495" fmla="*/ 8135527 w 12192000"/>
                <a:gd name="connsiteY31-8496" fmla="*/ 1767158 h 2945610"/>
                <a:gd name="connsiteX32-8497" fmla="*/ 8135527 w 12192000"/>
                <a:gd name="connsiteY32-8498" fmla="*/ 1767120 h 2945610"/>
                <a:gd name="connsiteX33-8499" fmla="*/ 8127487 w 12192000"/>
                <a:gd name="connsiteY33-8500" fmla="*/ 1762457 h 2945610"/>
                <a:gd name="connsiteX34-8501" fmla="*/ 7119284 w 12192000"/>
                <a:gd name="connsiteY34-8502" fmla="*/ 2347214 h 2945610"/>
                <a:gd name="connsiteX35-8503" fmla="*/ 7119284 w 12192000"/>
                <a:gd name="connsiteY35-8504" fmla="*/ 2355323 h 2945610"/>
                <a:gd name="connsiteX36-8505" fmla="*/ 7113383 w 12192000"/>
                <a:gd name="connsiteY36-8506" fmla="*/ 2351900 h 2945610"/>
                <a:gd name="connsiteX37-8507" fmla="*/ 6103727 w 12192000"/>
                <a:gd name="connsiteY37-8508" fmla="*/ 2937501 h 2945610"/>
                <a:gd name="connsiteX38-8509" fmla="*/ 6103727 w 12192000"/>
                <a:gd name="connsiteY38-8510" fmla="*/ 2945610 h 2945610"/>
                <a:gd name="connsiteX39-8511" fmla="*/ 5087399 w 12192000"/>
                <a:gd name="connsiteY39-8512" fmla="*/ 2356139 h 2945610"/>
                <a:gd name="connsiteX40-8513" fmla="*/ 5085013 w 12192000"/>
                <a:gd name="connsiteY40-8514" fmla="*/ 2357523 h 2945610"/>
                <a:gd name="connsiteX41-8515" fmla="*/ 5084646 w 12192000"/>
                <a:gd name="connsiteY41-8516" fmla="*/ 2361463 h 2945610"/>
                <a:gd name="connsiteX42-8517" fmla="*/ 3054863 w 12192000"/>
                <a:gd name="connsiteY42-8518" fmla="*/ 1185161 h 2945610"/>
                <a:gd name="connsiteX43-8519" fmla="*/ 3053896 w 12192000"/>
                <a:gd name="connsiteY43-8520" fmla="*/ 1185722 h 2945610"/>
                <a:gd name="connsiteX44-8521" fmla="*/ 3053896 w 12192000"/>
                <a:gd name="connsiteY44-8522" fmla="*/ 1184600 h 2945610"/>
                <a:gd name="connsiteX45-8523" fmla="*/ 3053896 w 12192000"/>
                <a:gd name="connsiteY45-8524" fmla="*/ 1184598 h 2945610"/>
                <a:gd name="connsiteX46-8525" fmla="*/ 3051900 w 12192000"/>
                <a:gd name="connsiteY46-8526" fmla="*/ 1183441 h 2945610"/>
                <a:gd name="connsiteX47-8527" fmla="*/ 2038189 w 12192000"/>
                <a:gd name="connsiteY47-8528" fmla="*/ 1771394 h 2945610"/>
                <a:gd name="connsiteX48-8529" fmla="*/ 2037962 w 12192000"/>
                <a:gd name="connsiteY48-8530" fmla="*/ 1774966 h 2945610"/>
                <a:gd name="connsiteX49-8531" fmla="*/ 1021058 w 12192000"/>
                <a:gd name="connsiteY49-8532" fmla="*/ 1185161 h 2945610"/>
                <a:gd name="connsiteX50-8533" fmla="*/ 1020091 w 12192000"/>
                <a:gd name="connsiteY50-8534" fmla="*/ 1185722 h 2945610"/>
                <a:gd name="connsiteX51-8535" fmla="*/ 1017871 w 12192000"/>
                <a:gd name="connsiteY51-8536" fmla="*/ 1774966 h 2945610"/>
                <a:gd name="connsiteX52-8537" fmla="*/ 967 w 12192000"/>
                <a:gd name="connsiteY52-8538" fmla="*/ 1185161 h 2945610"/>
                <a:gd name="connsiteX53-8539" fmla="*/ 0 w 12192000"/>
                <a:gd name="connsiteY53-8540" fmla="*/ 1185722 h 2945610"/>
                <a:gd name="connsiteX54-8541" fmla="*/ 0 w 12192000"/>
                <a:gd name="connsiteY54-8542" fmla="*/ 4990 h 2945610"/>
                <a:gd name="connsiteX0-8543" fmla="*/ 0 w 12192000"/>
                <a:gd name="connsiteY0-8544" fmla="*/ 4990 h 2945610"/>
                <a:gd name="connsiteX1-8545" fmla="*/ 7119284 w 12192000"/>
                <a:gd name="connsiteY1-8546" fmla="*/ 10263 h 2945610"/>
                <a:gd name="connsiteX2-8547" fmla="*/ 7132707 w 12192000"/>
                <a:gd name="connsiteY2-8548" fmla="*/ 18048 h 2945610"/>
                <a:gd name="connsiteX3-8549" fmla="*/ 8131064 w 12192000"/>
                <a:gd name="connsiteY3-8550" fmla="*/ 18048 h 2945610"/>
                <a:gd name="connsiteX4-8551" fmla="*/ 9122282 w 12192000"/>
                <a:gd name="connsiteY4-8552" fmla="*/ 18048 h 2945610"/>
                <a:gd name="connsiteX5-8553" fmla="*/ 9140528 w 12192000"/>
                <a:gd name="connsiteY5-8554" fmla="*/ 7464 h 2945610"/>
                <a:gd name="connsiteX6-8555" fmla="*/ 9140528 w 12192000"/>
                <a:gd name="connsiteY6-8556" fmla="*/ 6729 h 2945610"/>
                <a:gd name="connsiteX7-8557" fmla="*/ 9141162 w 12192000"/>
                <a:gd name="connsiteY7-8558" fmla="*/ 7097 h 2945610"/>
                <a:gd name="connsiteX8-8559" fmla="*/ 9153398 w 12192000"/>
                <a:gd name="connsiteY8-8560" fmla="*/ 0 h 2945610"/>
                <a:gd name="connsiteX9-8561" fmla="*/ 9153398 w 12192000"/>
                <a:gd name="connsiteY9-8562" fmla="*/ 14193 h 2945610"/>
                <a:gd name="connsiteX10-8563" fmla="*/ 9160044 w 12192000"/>
                <a:gd name="connsiteY10-8564" fmla="*/ 18048 h 2945610"/>
                <a:gd name="connsiteX11-8565" fmla="*/ 10158400 w 12192000"/>
                <a:gd name="connsiteY11-8566" fmla="*/ 18048 h 2945610"/>
                <a:gd name="connsiteX12-8567" fmla="*/ 12160884 w 12192000"/>
                <a:gd name="connsiteY12-8568" fmla="*/ 18048 h 2945610"/>
                <a:gd name="connsiteX13-8569" fmla="*/ 12192000 w 12192000"/>
                <a:gd name="connsiteY13-8570" fmla="*/ 0 h 2945610"/>
                <a:gd name="connsiteX14-8571" fmla="*/ 12192000 w 12192000"/>
                <a:gd name="connsiteY14-8572" fmla="*/ 1176792 h 2945610"/>
                <a:gd name="connsiteX15-8573" fmla="*/ 12192000 w 12192000"/>
                <a:gd name="connsiteY15-8574" fmla="*/ 1180732 h 2945610"/>
                <a:gd name="connsiteX16-8575" fmla="*/ 12188602 w 12192000"/>
                <a:gd name="connsiteY16-8576" fmla="*/ 1178762 h 2945610"/>
                <a:gd name="connsiteX17-8577" fmla="*/ 11174128 w 12192000"/>
                <a:gd name="connsiteY17-8578" fmla="*/ 1767158 h 2945610"/>
                <a:gd name="connsiteX18-8579" fmla="*/ 11174128 w 12192000"/>
                <a:gd name="connsiteY18-8580" fmla="*/ 1180624 h 2945610"/>
                <a:gd name="connsiteX19-8581" fmla="*/ 10166452 w 12192000"/>
                <a:gd name="connsiteY19-8582" fmla="*/ 1765077 h 2945610"/>
                <a:gd name="connsiteX20-8583" fmla="*/ 10166452 w 12192000"/>
                <a:gd name="connsiteY20-8584" fmla="*/ 1769201 h 2945610"/>
                <a:gd name="connsiteX21-8585" fmla="*/ 10162896 w 12192000"/>
                <a:gd name="connsiteY21-8586" fmla="*/ 1767139 h 2945610"/>
                <a:gd name="connsiteX22-8587" fmla="*/ 10162864 w 12192000"/>
                <a:gd name="connsiteY22-8588" fmla="*/ 1767158 h 2945610"/>
                <a:gd name="connsiteX23-8589" fmla="*/ 10162864 w 12192000"/>
                <a:gd name="connsiteY23-8590" fmla="*/ 1767120 h 2945610"/>
                <a:gd name="connsiteX24-8591" fmla="*/ 9151990 w 12192000"/>
                <a:gd name="connsiteY24-8592" fmla="*/ 1180813 h 2945610"/>
                <a:gd name="connsiteX25-8593" fmla="*/ 9140528 w 12192000"/>
                <a:gd name="connsiteY25-8594" fmla="*/ 1187461 h 2945610"/>
                <a:gd name="connsiteX26-8595" fmla="*/ 9140528 w 12192000"/>
                <a:gd name="connsiteY26-8596" fmla="*/ 1184256 h 2945610"/>
                <a:gd name="connsiteX27-8597" fmla="*/ 8139115 w 12192000"/>
                <a:gd name="connsiteY27-8598" fmla="*/ 1765077 h 2945610"/>
                <a:gd name="connsiteX28-8599" fmla="*/ 8139115 w 12192000"/>
                <a:gd name="connsiteY28-8600" fmla="*/ 1769201 h 2945610"/>
                <a:gd name="connsiteX29-8601" fmla="*/ 8135560 w 12192000"/>
                <a:gd name="connsiteY29-8602" fmla="*/ 1767139 h 2945610"/>
                <a:gd name="connsiteX30-8603" fmla="*/ 8135527 w 12192000"/>
                <a:gd name="connsiteY30-8604" fmla="*/ 1767158 h 2945610"/>
                <a:gd name="connsiteX31-8605" fmla="*/ 8135527 w 12192000"/>
                <a:gd name="connsiteY31-8606" fmla="*/ 1767120 h 2945610"/>
                <a:gd name="connsiteX32-8607" fmla="*/ 8127487 w 12192000"/>
                <a:gd name="connsiteY32-8608" fmla="*/ 1762457 h 2945610"/>
                <a:gd name="connsiteX33-8609" fmla="*/ 7119284 w 12192000"/>
                <a:gd name="connsiteY33-8610" fmla="*/ 2347214 h 2945610"/>
                <a:gd name="connsiteX34-8611" fmla="*/ 7119284 w 12192000"/>
                <a:gd name="connsiteY34-8612" fmla="*/ 2355323 h 2945610"/>
                <a:gd name="connsiteX35-8613" fmla="*/ 7113383 w 12192000"/>
                <a:gd name="connsiteY35-8614" fmla="*/ 2351900 h 2945610"/>
                <a:gd name="connsiteX36-8615" fmla="*/ 6103727 w 12192000"/>
                <a:gd name="connsiteY36-8616" fmla="*/ 2937501 h 2945610"/>
                <a:gd name="connsiteX37-8617" fmla="*/ 6103727 w 12192000"/>
                <a:gd name="connsiteY37-8618" fmla="*/ 2945610 h 2945610"/>
                <a:gd name="connsiteX38-8619" fmla="*/ 5087399 w 12192000"/>
                <a:gd name="connsiteY38-8620" fmla="*/ 2356139 h 2945610"/>
                <a:gd name="connsiteX39-8621" fmla="*/ 5085013 w 12192000"/>
                <a:gd name="connsiteY39-8622" fmla="*/ 2357523 h 2945610"/>
                <a:gd name="connsiteX40-8623" fmla="*/ 5084646 w 12192000"/>
                <a:gd name="connsiteY40-8624" fmla="*/ 2361463 h 2945610"/>
                <a:gd name="connsiteX41-8625" fmla="*/ 3054863 w 12192000"/>
                <a:gd name="connsiteY41-8626" fmla="*/ 1185161 h 2945610"/>
                <a:gd name="connsiteX42-8627" fmla="*/ 3053896 w 12192000"/>
                <a:gd name="connsiteY42-8628" fmla="*/ 1185722 h 2945610"/>
                <a:gd name="connsiteX43-8629" fmla="*/ 3053896 w 12192000"/>
                <a:gd name="connsiteY43-8630" fmla="*/ 1184600 h 2945610"/>
                <a:gd name="connsiteX44-8631" fmla="*/ 3053896 w 12192000"/>
                <a:gd name="connsiteY44-8632" fmla="*/ 1184598 h 2945610"/>
                <a:gd name="connsiteX45-8633" fmla="*/ 3051900 w 12192000"/>
                <a:gd name="connsiteY45-8634" fmla="*/ 1183441 h 2945610"/>
                <a:gd name="connsiteX46-8635" fmla="*/ 2038189 w 12192000"/>
                <a:gd name="connsiteY46-8636" fmla="*/ 1771394 h 2945610"/>
                <a:gd name="connsiteX47-8637" fmla="*/ 2037962 w 12192000"/>
                <a:gd name="connsiteY47-8638" fmla="*/ 1774966 h 2945610"/>
                <a:gd name="connsiteX48-8639" fmla="*/ 1021058 w 12192000"/>
                <a:gd name="connsiteY48-8640" fmla="*/ 1185161 h 2945610"/>
                <a:gd name="connsiteX49-8641" fmla="*/ 1020091 w 12192000"/>
                <a:gd name="connsiteY49-8642" fmla="*/ 1185722 h 2945610"/>
                <a:gd name="connsiteX50-8643" fmla="*/ 1017871 w 12192000"/>
                <a:gd name="connsiteY50-8644" fmla="*/ 1774966 h 2945610"/>
                <a:gd name="connsiteX51-8645" fmla="*/ 967 w 12192000"/>
                <a:gd name="connsiteY51-8646" fmla="*/ 1185161 h 2945610"/>
                <a:gd name="connsiteX52-8647" fmla="*/ 0 w 12192000"/>
                <a:gd name="connsiteY52-8648" fmla="*/ 1185722 h 2945610"/>
                <a:gd name="connsiteX53-8649" fmla="*/ 0 w 12192000"/>
                <a:gd name="connsiteY53-8650" fmla="*/ 4990 h 2945610"/>
                <a:gd name="connsiteX0-8651" fmla="*/ 0 w 12192000"/>
                <a:gd name="connsiteY0-8652" fmla="*/ 4990 h 2945610"/>
                <a:gd name="connsiteX1-8653" fmla="*/ 7119284 w 12192000"/>
                <a:gd name="connsiteY1-8654" fmla="*/ 10263 h 2945610"/>
                <a:gd name="connsiteX2-8655" fmla="*/ 7132707 w 12192000"/>
                <a:gd name="connsiteY2-8656" fmla="*/ 18048 h 2945610"/>
                <a:gd name="connsiteX3-8657" fmla="*/ 8131064 w 12192000"/>
                <a:gd name="connsiteY3-8658" fmla="*/ 18048 h 2945610"/>
                <a:gd name="connsiteX4-8659" fmla="*/ 9122282 w 12192000"/>
                <a:gd name="connsiteY4-8660" fmla="*/ 18048 h 2945610"/>
                <a:gd name="connsiteX5-8661" fmla="*/ 9140528 w 12192000"/>
                <a:gd name="connsiteY5-8662" fmla="*/ 7464 h 2945610"/>
                <a:gd name="connsiteX6-8663" fmla="*/ 9140528 w 12192000"/>
                <a:gd name="connsiteY6-8664" fmla="*/ 6729 h 2945610"/>
                <a:gd name="connsiteX7-8665" fmla="*/ 9141162 w 12192000"/>
                <a:gd name="connsiteY7-8666" fmla="*/ 7097 h 2945610"/>
                <a:gd name="connsiteX8-8667" fmla="*/ 9153398 w 12192000"/>
                <a:gd name="connsiteY8-8668" fmla="*/ 0 h 2945610"/>
                <a:gd name="connsiteX9-8669" fmla="*/ 9153398 w 12192000"/>
                <a:gd name="connsiteY9-8670" fmla="*/ 14193 h 2945610"/>
                <a:gd name="connsiteX10-8671" fmla="*/ 9160044 w 12192000"/>
                <a:gd name="connsiteY10-8672" fmla="*/ 18048 h 2945610"/>
                <a:gd name="connsiteX11-8673" fmla="*/ 12160884 w 12192000"/>
                <a:gd name="connsiteY11-8674" fmla="*/ 18048 h 2945610"/>
                <a:gd name="connsiteX12-8675" fmla="*/ 12192000 w 12192000"/>
                <a:gd name="connsiteY12-8676" fmla="*/ 0 h 2945610"/>
                <a:gd name="connsiteX13-8677" fmla="*/ 12192000 w 12192000"/>
                <a:gd name="connsiteY13-8678" fmla="*/ 1176792 h 2945610"/>
                <a:gd name="connsiteX14-8679" fmla="*/ 12192000 w 12192000"/>
                <a:gd name="connsiteY14-8680" fmla="*/ 1180732 h 2945610"/>
                <a:gd name="connsiteX15-8681" fmla="*/ 12188602 w 12192000"/>
                <a:gd name="connsiteY15-8682" fmla="*/ 1178762 h 2945610"/>
                <a:gd name="connsiteX16-8683" fmla="*/ 11174128 w 12192000"/>
                <a:gd name="connsiteY16-8684" fmla="*/ 1767158 h 2945610"/>
                <a:gd name="connsiteX17-8685" fmla="*/ 11174128 w 12192000"/>
                <a:gd name="connsiteY17-8686" fmla="*/ 1180624 h 2945610"/>
                <a:gd name="connsiteX18-8687" fmla="*/ 10166452 w 12192000"/>
                <a:gd name="connsiteY18-8688" fmla="*/ 1765077 h 2945610"/>
                <a:gd name="connsiteX19-8689" fmla="*/ 10166452 w 12192000"/>
                <a:gd name="connsiteY19-8690" fmla="*/ 1769201 h 2945610"/>
                <a:gd name="connsiteX20-8691" fmla="*/ 10162896 w 12192000"/>
                <a:gd name="connsiteY20-8692" fmla="*/ 1767139 h 2945610"/>
                <a:gd name="connsiteX21-8693" fmla="*/ 10162864 w 12192000"/>
                <a:gd name="connsiteY21-8694" fmla="*/ 1767158 h 2945610"/>
                <a:gd name="connsiteX22-8695" fmla="*/ 10162864 w 12192000"/>
                <a:gd name="connsiteY22-8696" fmla="*/ 1767120 h 2945610"/>
                <a:gd name="connsiteX23-8697" fmla="*/ 9151990 w 12192000"/>
                <a:gd name="connsiteY23-8698" fmla="*/ 1180813 h 2945610"/>
                <a:gd name="connsiteX24-8699" fmla="*/ 9140528 w 12192000"/>
                <a:gd name="connsiteY24-8700" fmla="*/ 1187461 h 2945610"/>
                <a:gd name="connsiteX25-8701" fmla="*/ 9140528 w 12192000"/>
                <a:gd name="connsiteY25-8702" fmla="*/ 1184256 h 2945610"/>
                <a:gd name="connsiteX26-8703" fmla="*/ 8139115 w 12192000"/>
                <a:gd name="connsiteY26-8704" fmla="*/ 1765077 h 2945610"/>
                <a:gd name="connsiteX27-8705" fmla="*/ 8139115 w 12192000"/>
                <a:gd name="connsiteY27-8706" fmla="*/ 1769201 h 2945610"/>
                <a:gd name="connsiteX28-8707" fmla="*/ 8135560 w 12192000"/>
                <a:gd name="connsiteY28-8708" fmla="*/ 1767139 h 2945610"/>
                <a:gd name="connsiteX29-8709" fmla="*/ 8135527 w 12192000"/>
                <a:gd name="connsiteY29-8710" fmla="*/ 1767158 h 2945610"/>
                <a:gd name="connsiteX30-8711" fmla="*/ 8135527 w 12192000"/>
                <a:gd name="connsiteY30-8712" fmla="*/ 1767120 h 2945610"/>
                <a:gd name="connsiteX31-8713" fmla="*/ 8127487 w 12192000"/>
                <a:gd name="connsiteY31-8714" fmla="*/ 1762457 h 2945610"/>
                <a:gd name="connsiteX32-8715" fmla="*/ 7119284 w 12192000"/>
                <a:gd name="connsiteY32-8716" fmla="*/ 2347214 h 2945610"/>
                <a:gd name="connsiteX33-8717" fmla="*/ 7119284 w 12192000"/>
                <a:gd name="connsiteY33-8718" fmla="*/ 2355323 h 2945610"/>
                <a:gd name="connsiteX34-8719" fmla="*/ 7113383 w 12192000"/>
                <a:gd name="connsiteY34-8720" fmla="*/ 2351900 h 2945610"/>
                <a:gd name="connsiteX35-8721" fmla="*/ 6103727 w 12192000"/>
                <a:gd name="connsiteY35-8722" fmla="*/ 2937501 h 2945610"/>
                <a:gd name="connsiteX36-8723" fmla="*/ 6103727 w 12192000"/>
                <a:gd name="connsiteY36-8724" fmla="*/ 2945610 h 2945610"/>
                <a:gd name="connsiteX37-8725" fmla="*/ 5087399 w 12192000"/>
                <a:gd name="connsiteY37-8726" fmla="*/ 2356139 h 2945610"/>
                <a:gd name="connsiteX38-8727" fmla="*/ 5085013 w 12192000"/>
                <a:gd name="connsiteY38-8728" fmla="*/ 2357523 h 2945610"/>
                <a:gd name="connsiteX39-8729" fmla="*/ 5084646 w 12192000"/>
                <a:gd name="connsiteY39-8730" fmla="*/ 2361463 h 2945610"/>
                <a:gd name="connsiteX40-8731" fmla="*/ 3054863 w 12192000"/>
                <a:gd name="connsiteY40-8732" fmla="*/ 1185161 h 2945610"/>
                <a:gd name="connsiteX41-8733" fmla="*/ 3053896 w 12192000"/>
                <a:gd name="connsiteY41-8734" fmla="*/ 1185722 h 2945610"/>
                <a:gd name="connsiteX42-8735" fmla="*/ 3053896 w 12192000"/>
                <a:gd name="connsiteY42-8736" fmla="*/ 1184600 h 2945610"/>
                <a:gd name="connsiteX43-8737" fmla="*/ 3053896 w 12192000"/>
                <a:gd name="connsiteY43-8738" fmla="*/ 1184598 h 2945610"/>
                <a:gd name="connsiteX44-8739" fmla="*/ 3051900 w 12192000"/>
                <a:gd name="connsiteY44-8740" fmla="*/ 1183441 h 2945610"/>
                <a:gd name="connsiteX45-8741" fmla="*/ 2038189 w 12192000"/>
                <a:gd name="connsiteY45-8742" fmla="*/ 1771394 h 2945610"/>
                <a:gd name="connsiteX46-8743" fmla="*/ 2037962 w 12192000"/>
                <a:gd name="connsiteY46-8744" fmla="*/ 1774966 h 2945610"/>
                <a:gd name="connsiteX47-8745" fmla="*/ 1021058 w 12192000"/>
                <a:gd name="connsiteY47-8746" fmla="*/ 1185161 h 2945610"/>
                <a:gd name="connsiteX48-8747" fmla="*/ 1020091 w 12192000"/>
                <a:gd name="connsiteY48-8748" fmla="*/ 1185722 h 2945610"/>
                <a:gd name="connsiteX49-8749" fmla="*/ 1017871 w 12192000"/>
                <a:gd name="connsiteY49-8750" fmla="*/ 1774966 h 2945610"/>
                <a:gd name="connsiteX50-8751" fmla="*/ 967 w 12192000"/>
                <a:gd name="connsiteY50-8752" fmla="*/ 1185161 h 2945610"/>
                <a:gd name="connsiteX51-8753" fmla="*/ 0 w 12192000"/>
                <a:gd name="connsiteY51-8754" fmla="*/ 1185722 h 2945610"/>
                <a:gd name="connsiteX52-8755" fmla="*/ 0 w 12192000"/>
                <a:gd name="connsiteY52-8756" fmla="*/ 4990 h 2945610"/>
                <a:gd name="connsiteX0-8757" fmla="*/ 0 w 12192000"/>
                <a:gd name="connsiteY0-8758" fmla="*/ 4990 h 2945610"/>
                <a:gd name="connsiteX1-8759" fmla="*/ 7119284 w 12192000"/>
                <a:gd name="connsiteY1-8760" fmla="*/ 10263 h 2945610"/>
                <a:gd name="connsiteX2-8761" fmla="*/ 7132707 w 12192000"/>
                <a:gd name="connsiteY2-8762" fmla="*/ 18048 h 2945610"/>
                <a:gd name="connsiteX3-8763" fmla="*/ 8131064 w 12192000"/>
                <a:gd name="connsiteY3-8764" fmla="*/ 18048 h 2945610"/>
                <a:gd name="connsiteX4-8765" fmla="*/ 9122282 w 12192000"/>
                <a:gd name="connsiteY4-8766" fmla="*/ 18048 h 2945610"/>
                <a:gd name="connsiteX5-8767" fmla="*/ 9140528 w 12192000"/>
                <a:gd name="connsiteY5-8768" fmla="*/ 7464 h 2945610"/>
                <a:gd name="connsiteX6-8769" fmla="*/ 9140528 w 12192000"/>
                <a:gd name="connsiteY6-8770" fmla="*/ 6729 h 2945610"/>
                <a:gd name="connsiteX7-8771" fmla="*/ 9141162 w 12192000"/>
                <a:gd name="connsiteY7-8772" fmla="*/ 7097 h 2945610"/>
                <a:gd name="connsiteX8-8773" fmla="*/ 9153398 w 12192000"/>
                <a:gd name="connsiteY8-8774" fmla="*/ 0 h 2945610"/>
                <a:gd name="connsiteX9-8775" fmla="*/ 9153398 w 12192000"/>
                <a:gd name="connsiteY9-8776" fmla="*/ 14193 h 2945610"/>
                <a:gd name="connsiteX10-8777" fmla="*/ 12160884 w 12192000"/>
                <a:gd name="connsiteY10-8778" fmla="*/ 18048 h 2945610"/>
                <a:gd name="connsiteX11-8779" fmla="*/ 12192000 w 12192000"/>
                <a:gd name="connsiteY11-8780" fmla="*/ 0 h 2945610"/>
                <a:gd name="connsiteX12-8781" fmla="*/ 12192000 w 12192000"/>
                <a:gd name="connsiteY12-8782" fmla="*/ 1176792 h 2945610"/>
                <a:gd name="connsiteX13-8783" fmla="*/ 12192000 w 12192000"/>
                <a:gd name="connsiteY13-8784" fmla="*/ 1180732 h 2945610"/>
                <a:gd name="connsiteX14-8785" fmla="*/ 12188602 w 12192000"/>
                <a:gd name="connsiteY14-8786" fmla="*/ 1178762 h 2945610"/>
                <a:gd name="connsiteX15-8787" fmla="*/ 11174128 w 12192000"/>
                <a:gd name="connsiteY15-8788" fmla="*/ 1767158 h 2945610"/>
                <a:gd name="connsiteX16-8789" fmla="*/ 11174128 w 12192000"/>
                <a:gd name="connsiteY16-8790" fmla="*/ 1180624 h 2945610"/>
                <a:gd name="connsiteX17-8791" fmla="*/ 10166452 w 12192000"/>
                <a:gd name="connsiteY17-8792" fmla="*/ 1765077 h 2945610"/>
                <a:gd name="connsiteX18-8793" fmla="*/ 10166452 w 12192000"/>
                <a:gd name="connsiteY18-8794" fmla="*/ 1769201 h 2945610"/>
                <a:gd name="connsiteX19-8795" fmla="*/ 10162896 w 12192000"/>
                <a:gd name="connsiteY19-8796" fmla="*/ 1767139 h 2945610"/>
                <a:gd name="connsiteX20-8797" fmla="*/ 10162864 w 12192000"/>
                <a:gd name="connsiteY20-8798" fmla="*/ 1767158 h 2945610"/>
                <a:gd name="connsiteX21-8799" fmla="*/ 10162864 w 12192000"/>
                <a:gd name="connsiteY21-8800" fmla="*/ 1767120 h 2945610"/>
                <a:gd name="connsiteX22-8801" fmla="*/ 9151990 w 12192000"/>
                <a:gd name="connsiteY22-8802" fmla="*/ 1180813 h 2945610"/>
                <a:gd name="connsiteX23-8803" fmla="*/ 9140528 w 12192000"/>
                <a:gd name="connsiteY23-8804" fmla="*/ 1187461 h 2945610"/>
                <a:gd name="connsiteX24-8805" fmla="*/ 9140528 w 12192000"/>
                <a:gd name="connsiteY24-8806" fmla="*/ 1184256 h 2945610"/>
                <a:gd name="connsiteX25-8807" fmla="*/ 8139115 w 12192000"/>
                <a:gd name="connsiteY25-8808" fmla="*/ 1765077 h 2945610"/>
                <a:gd name="connsiteX26-8809" fmla="*/ 8139115 w 12192000"/>
                <a:gd name="connsiteY26-8810" fmla="*/ 1769201 h 2945610"/>
                <a:gd name="connsiteX27-8811" fmla="*/ 8135560 w 12192000"/>
                <a:gd name="connsiteY27-8812" fmla="*/ 1767139 h 2945610"/>
                <a:gd name="connsiteX28-8813" fmla="*/ 8135527 w 12192000"/>
                <a:gd name="connsiteY28-8814" fmla="*/ 1767158 h 2945610"/>
                <a:gd name="connsiteX29-8815" fmla="*/ 8135527 w 12192000"/>
                <a:gd name="connsiteY29-8816" fmla="*/ 1767120 h 2945610"/>
                <a:gd name="connsiteX30-8817" fmla="*/ 8127487 w 12192000"/>
                <a:gd name="connsiteY30-8818" fmla="*/ 1762457 h 2945610"/>
                <a:gd name="connsiteX31-8819" fmla="*/ 7119284 w 12192000"/>
                <a:gd name="connsiteY31-8820" fmla="*/ 2347214 h 2945610"/>
                <a:gd name="connsiteX32-8821" fmla="*/ 7119284 w 12192000"/>
                <a:gd name="connsiteY32-8822" fmla="*/ 2355323 h 2945610"/>
                <a:gd name="connsiteX33-8823" fmla="*/ 7113383 w 12192000"/>
                <a:gd name="connsiteY33-8824" fmla="*/ 2351900 h 2945610"/>
                <a:gd name="connsiteX34-8825" fmla="*/ 6103727 w 12192000"/>
                <a:gd name="connsiteY34-8826" fmla="*/ 2937501 h 2945610"/>
                <a:gd name="connsiteX35-8827" fmla="*/ 6103727 w 12192000"/>
                <a:gd name="connsiteY35-8828" fmla="*/ 2945610 h 2945610"/>
                <a:gd name="connsiteX36-8829" fmla="*/ 5087399 w 12192000"/>
                <a:gd name="connsiteY36-8830" fmla="*/ 2356139 h 2945610"/>
                <a:gd name="connsiteX37-8831" fmla="*/ 5085013 w 12192000"/>
                <a:gd name="connsiteY37-8832" fmla="*/ 2357523 h 2945610"/>
                <a:gd name="connsiteX38-8833" fmla="*/ 5084646 w 12192000"/>
                <a:gd name="connsiteY38-8834" fmla="*/ 2361463 h 2945610"/>
                <a:gd name="connsiteX39-8835" fmla="*/ 3054863 w 12192000"/>
                <a:gd name="connsiteY39-8836" fmla="*/ 1185161 h 2945610"/>
                <a:gd name="connsiteX40-8837" fmla="*/ 3053896 w 12192000"/>
                <a:gd name="connsiteY40-8838" fmla="*/ 1185722 h 2945610"/>
                <a:gd name="connsiteX41-8839" fmla="*/ 3053896 w 12192000"/>
                <a:gd name="connsiteY41-8840" fmla="*/ 1184600 h 2945610"/>
                <a:gd name="connsiteX42-8841" fmla="*/ 3053896 w 12192000"/>
                <a:gd name="connsiteY42-8842" fmla="*/ 1184598 h 2945610"/>
                <a:gd name="connsiteX43-8843" fmla="*/ 3051900 w 12192000"/>
                <a:gd name="connsiteY43-8844" fmla="*/ 1183441 h 2945610"/>
                <a:gd name="connsiteX44-8845" fmla="*/ 2038189 w 12192000"/>
                <a:gd name="connsiteY44-8846" fmla="*/ 1771394 h 2945610"/>
                <a:gd name="connsiteX45-8847" fmla="*/ 2037962 w 12192000"/>
                <a:gd name="connsiteY45-8848" fmla="*/ 1774966 h 2945610"/>
                <a:gd name="connsiteX46-8849" fmla="*/ 1021058 w 12192000"/>
                <a:gd name="connsiteY46-8850" fmla="*/ 1185161 h 2945610"/>
                <a:gd name="connsiteX47-8851" fmla="*/ 1020091 w 12192000"/>
                <a:gd name="connsiteY47-8852" fmla="*/ 1185722 h 2945610"/>
                <a:gd name="connsiteX48-8853" fmla="*/ 1017871 w 12192000"/>
                <a:gd name="connsiteY48-8854" fmla="*/ 1774966 h 2945610"/>
                <a:gd name="connsiteX49-8855" fmla="*/ 967 w 12192000"/>
                <a:gd name="connsiteY49-8856" fmla="*/ 1185161 h 2945610"/>
                <a:gd name="connsiteX50-8857" fmla="*/ 0 w 12192000"/>
                <a:gd name="connsiteY50-8858" fmla="*/ 1185722 h 2945610"/>
                <a:gd name="connsiteX51-8859" fmla="*/ 0 w 12192000"/>
                <a:gd name="connsiteY51-8860" fmla="*/ 4990 h 2945610"/>
                <a:gd name="connsiteX0-8861" fmla="*/ 0 w 12192000"/>
                <a:gd name="connsiteY0-8862" fmla="*/ 4990 h 2945610"/>
                <a:gd name="connsiteX1-8863" fmla="*/ 7119284 w 12192000"/>
                <a:gd name="connsiteY1-8864" fmla="*/ 10263 h 2945610"/>
                <a:gd name="connsiteX2-8865" fmla="*/ 7132707 w 12192000"/>
                <a:gd name="connsiteY2-8866" fmla="*/ 18048 h 2945610"/>
                <a:gd name="connsiteX3-8867" fmla="*/ 8131064 w 12192000"/>
                <a:gd name="connsiteY3-8868" fmla="*/ 18048 h 2945610"/>
                <a:gd name="connsiteX4-8869" fmla="*/ 9122282 w 12192000"/>
                <a:gd name="connsiteY4-8870" fmla="*/ 18048 h 2945610"/>
                <a:gd name="connsiteX5-8871" fmla="*/ 9140528 w 12192000"/>
                <a:gd name="connsiteY5-8872" fmla="*/ 7464 h 2945610"/>
                <a:gd name="connsiteX6-8873" fmla="*/ 9140528 w 12192000"/>
                <a:gd name="connsiteY6-8874" fmla="*/ 6729 h 2945610"/>
                <a:gd name="connsiteX7-8875" fmla="*/ 9141162 w 12192000"/>
                <a:gd name="connsiteY7-8876" fmla="*/ 7097 h 2945610"/>
                <a:gd name="connsiteX8-8877" fmla="*/ 9153398 w 12192000"/>
                <a:gd name="connsiteY8-8878" fmla="*/ 0 h 2945610"/>
                <a:gd name="connsiteX9-8879" fmla="*/ 12160884 w 12192000"/>
                <a:gd name="connsiteY9-8880" fmla="*/ 18048 h 2945610"/>
                <a:gd name="connsiteX10-8881" fmla="*/ 12192000 w 12192000"/>
                <a:gd name="connsiteY10-8882" fmla="*/ 0 h 2945610"/>
                <a:gd name="connsiteX11-8883" fmla="*/ 12192000 w 12192000"/>
                <a:gd name="connsiteY11-8884" fmla="*/ 1176792 h 2945610"/>
                <a:gd name="connsiteX12-8885" fmla="*/ 12192000 w 12192000"/>
                <a:gd name="connsiteY12-8886" fmla="*/ 1180732 h 2945610"/>
                <a:gd name="connsiteX13-8887" fmla="*/ 12188602 w 12192000"/>
                <a:gd name="connsiteY13-8888" fmla="*/ 1178762 h 2945610"/>
                <a:gd name="connsiteX14-8889" fmla="*/ 11174128 w 12192000"/>
                <a:gd name="connsiteY14-8890" fmla="*/ 1767158 h 2945610"/>
                <a:gd name="connsiteX15-8891" fmla="*/ 11174128 w 12192000"/>
                <a:gd name="connsiteY15-8892" fmla="*/ 1180624 h 2945610"/>
                <a:gd name="connsiteX16-8893" fmla="*/ 10166452 w 12192000"/>
                <a:gd name="connsiteY16-8894" fmla="*/ 1765077 h 2945610"/>
                <a:gd name="connsiteX17-8895" fmla="*/ 10166452 w 12192000"/>
                <a:gd name="connsiteY17-8896" fmla="*/ 1769201 h 2945610"/>
                <a:gd name="connsiteX18-8897" fmla="*/ 10162896 w 12192000"/>
                <a:gd name="connsiteY18-8898" fmla="*/ 1767139 h 2945610"/>
                <a:gd name="connsiteX19-8899" fmla="*/ 10162864 w 12192000"/>
                <a:gd name="connsiteY19-8900" fmla="*/ 1767158 h 2945610"/>
                <a:gd name="connsiteX20-8901" fmla="*/ 10162864 w 12192000"/>
                <a:gd name="connsiteY20-8902" fmla="*/ 1767120 h 2945610"/>
                <a:gd name="connsiteX21-8903" fmla="*/ 9151990 w 12192000"/>
                <a:gd name="connsiteY21-8904" fmla="*/ 1180813 h 2945610"/>
                <a:gd name="connsiteX22-8905" fmla="*/ 9140528 w 12192000"/>
                <a:gd name="connsiteY22-8906" fmla="*/ 1187461 h 2945610"/>
                <a:gd name="connsiteX23-8907" fmla="*/ 9140528 w 12192000"/>
                <a:gd name="connsiteY23-8908" fmla="*/ 1184256 h 2945610"/>
                <a:gd name="connsiteX24-8909" fmla="*/ 8139115 w 12192000"/>
                <a:gd name="connsiteY24-8910" fmla="*/ 1765077 h 2945610"/>
                <a:gd name="connsiteX25-8911" fmla="*/ 8139115 w 12192000"/>
                <a:gd name="connsiteY25-8912" fmla="*/ 1769201 h 2945610"/>
                <a:gd name="connsiteX26-8913" fmla="*/ 8135560 w 12192000"/>
                <a:gd name="connsiteY26-8914" fmla="*/ 1767139 h 2945610"/>
                <a:gd name="connsiteX27-8915" fmla="*/ 8135527 w 12192000"/>
                <a:gd name="connsiteY27-8916" fmla="*/ 1767158 h 2945610"/>
                <a:gd name="connsiteX28-8917" fmla="*/ 8135527 w 12192000"/>
                <a:gd name="connsiteY28-8918" fmla="*/ 1767120 h 2945610"/>
                <a:gd name="connsiteX29-8919" fmla="*/ 8127487 w 12192000"/>
                <a:gd name="connsiteY29-8920" fmla="*/ 1762457 h 2945610"/>
                <a:gd name="connsiteX30-8921" fmla="*/ 7119284 w 12192000"/>
                <a:gd name="connsiteY30-8922" fmla="*/ 2347214 h 2945610"/>
                <a:gd name="connsiteX31-8923" fmla="*/ 7119284 w 12192000"/>
                <a:gd name="connsiteY31-8924" fmla="*/ 2355323 h 2945610"/>
                <a:gd name="connsiteX32-8925" fmla="*/ 7113383 w 12192000"/>
                <a:gd name="connsiteY32-8926" fmla="*/ 2351900 h 2945610"/>
                <a:gd name="connsiteX33-8927" fmla="*/ 6103727 w 12192000"/>
                <a:gd name="connsiteY33-8928" fmla="*/ 2937501 h 2945610"/>
                <a:gd name="connsiteX34-8929" fmla="*/ 6103727 w 12192000"/>
                <a:gd name="connsiteY34-8930" fmla="*/ 2945610 h 2945610"/>
                <a:gd name="connsiteX35-8931" fmla="*/ 5087399 w 12192000"/>
                <a:gd name="connsiteY35-8932" fmla="*/ 2356139 h 2945610"/>
                <a:gd name="connsiteX36-8933" fmla="*/ 5085013 w 12192000"/>
                <a:gd name="connsiteY36-8934" fmla="*/ 2357523 h 2945610"/>
                <a:gd name="connsiteX37-8935" fmla="*/ 5084646 w 12192000"/>
                <a:gd name="connsiteY37-8936" fmla="*/ 2361463 h 2945610"/>
                <a:gd name="connsiteX38-8937" fmla="*/ 3054863 w 12192000"/>
                <a:gd name="connsiteY38-8938" fmla="*/ 1185161 h 2945610"/>
                <a:gd name="connsiteX39-8939" fmla="*/ 3053896 w 12192000"/>
                <a:gd name="connsiteY39-8940" fmla="*/ 1185722 h 2945610"/>
                <a:gd name="connsiteX40-8941" fmla="*/ 3053896 w 12192000"/>
                <a:gd name="connsiteY40-8942" fmla="*/ 1184600 h 2945610"/>
                <a:gd name="connsiteX41-8943" fmla="*/ 3053896 w 12192000"/>
                <a:gd name="connsiteY41-8944" fmla="*/ 1184598 h 2945610"/>
                <a:gd name="connsiteX42-8945" fmla="*/ 3051900 w 12192000"/>
                <a:gd name="connsiteY42-8946" fmla="*/ 1183441 h 2945610"/>
                <a:gd name="connsiteX43-8947" fmla="*/ 2038189 w 12192000"/>
                <a:gd name="connsiteY43-8948" fmla="*/ 1771394 h 2945610"/>
                <a:gd name="connsiteX44-8949" fmla="*/ 2037962 w 12192000"/>
                <a:gd name="connsiteY44-8950" fmla="*/ 1774966 h 2945610"/>
                <a:gd name="connsiteX45-8951" fmla="*/ 1021058 w 12192000"/>
                <a:gd name="connsiteY45-8952" fmla="*/ 1185161 h 2945610"/>
                <a:gd name="connsiteX46-8953" fmla="*/ 1020091 w 12192000"/>
                <a:gd name="connsiteY46-8954" fmla="*/ 1185722 h 2945610"/>
                <a:gd name="connsiteX47-8955" fmla="*/ 1017871 w 12192000"/>
                <a:gd name="connsiteY47-8956" fmla="*/ 1774966 h 2945610"/>
                <a:gd name="connsiteX48-8957" fmla="*/ 967 w 12192000"/>
                <a:gd name="connsiteY48-8958" fmla="*/ 1185161 h 2945610"/>
                <a:gd name="connsiteX49-8959" fmla="*/ 0 w 12192000"/>
                <a:gd name="connsiteY49-8960" fmla="*/ 1185722 h 2945610"/>
                <a:gd name="connsiteX50-8961" fmla="*/ 0 w 12192000"/>
                <a:gd name="connsiteY50-8962" fmla="*/ 4990 h 2945610"/>
                <a:gd name="connsiteX0-8963" fmla="*/ 0 w 12192000"/>
                <a:gd name="connsiteY0-8964" fmla="*/ 4990 h 2945610"/>
                <a:gd name="connsiteX1-8965" fmla="*/ 7119284 w 12192000"/>
                <a:gd name="connsiteY1-8966" fmla="*/ 10263 h 2945610"/>
                <a:gd name="connsiteX2-8967" fmla="*/ 7132707 w 12192000"/>
                <a:gd name="connsiteY2-8968" fmla="*/ 18048 h 2945610"/>
                <a:gd name="connsiteX3-8969" fmla="*/ 8131064 w 12192000"/>
                <a:gd name="connsiteY3-8970" fmla="*/ 18048 h 2945610"/>
                <a:gd name="connsiteX4-8971" fmla="*/ 9122282 w 12192000"/>
                <a:gd name="connsiteY4-8972" fmla="*/ 18048 h 2945610"/>
                <a:gd name="connsiteX5-8973" fmla="*/ 9140528 w 12192000"/>
                <a:gd name="connsiteY5-8974" fmla="*/ 7464 h 2945610"/>
                <a:gd name="connsiteX6-8975" fmla="*/ 9140528 w 12192000"/>
                <a:gd name="connsiteY6-8976" fmla="*/ 6729 h 2945610"/>
                <a:gd name="connsiteX7-8977" fmla="*/ 9141162 w 12192000"/>
                <a:gd name="connsiteY7-8978" fmla="*/ 7097 h 2945610"/>
                <a:gd name="connsiteX8-8979" fmla="*/ 12160884 w 12192000"/>
                <a:gd name="connsiteY8-8980" fmla="*/ 18048 h 2945610"/>
                <a:gd name="connsiteX9-8981" fmla="*/ 12192000 w 12192000"/>
                <a:gd name="connsiteY9-8982" fmla="*/ 0 h 2945610"/>
                <a:gd name="connsiteX10-8983" fmla="*/ 12192000 w 12192000"/>
                <a:gd name="connsiteY10-8984" fmla="*/ 1176792 h 2945610"/>
                <a:gd name="connsiteX11-8985" fmla="*/ 12192000 w 12192000"/>
                <a:gd name="connsiteY11-8986" fmla="*/ 1180732 h 2945610"/>
                <a:gd name="connsiteX12-8987" fmla="*/ 12188602 w 12192000"/>
                <a:gd name="connsiteY12-8988" fmla="*/ 1178762 h 2945610"/>
                <a:gd name="connsiteX13-8989" fmla="*/ 11174128 w 12192000"/>
                <a:gd name="connsiteY13-8990" fmla="*/ 1767158 h 2945610"/>
                <a:gd name="connsiteX14-8991" fmla="*/ 11174128 w 12192000"/>
                <a:gd name="connsiteY14-8992" fmla="*/ 1180624 h 2945610"/>
                <a:gd name="connsiteX15-8993" fmla="*/ 10166452 w 12192000"/>
                <a:gd name="connsiteY15-8994" fmla="*/ 1765077 h 2945610"/>
                <a:gd name="connsiteX16-8995" fmla="*/ 10166452 w 12192000"/>
                <a:gd name="connsiteY16-8996" fmla="*/ 1769201 h 2945610"/>
                <a:gd name="connsiteX17-8997" fmla="*/ 10162896 w 12192000"/>
                <a:gd name="connsiteY17-8998" fmla="*/ 1767139 h 2945610"/>
                <a:gd name="connsiteX18-8999" fmla="*/ 10162864 w 12192000"/>
                <a:gd name="connsiteY18-9000" fmla="*/ 1767158 h 2945610"/>
                <a:gd name="connsiteX19-9001" fmla="*/ 10162864 w 12192000"/>
                <a:gd name="connsiteY19-9002" fmla="*/ 1767120 h 2945610"/>
                <a:gd name="connsiteX20-9003" fmla="*/ 9151990 w 12192000"/>
                <a:gd name="connsiteY20-9004" fmla="*/ 1180813 h 2945610"/>
                <a:gd name="connsiteX21-9005" fmla="*/ 9140528 w 12192000"/>
                <a:gd name="connsiteY21-9006" fmla="*/ 1187461 h 2945610"/>
                <a:gd name="connsiteX22-9007" fmla="*/ 9140528 w 12192000"/>
                <a:gd name="connsiteY22-9008" fmla="*/ 1184256 h 2945610"/>
                <a:gd name="connsiteX23-9009" fmla="*/ 8139115 w 12192000"/>
                <a:gd name="connsiteY23-9010" fmla="*/ 1765077 h 2945610"/>
                <a:gd name="connsiteX24-9011" fmla="*/ 8139115 w 12192000"/>
                <a:gd name="connsiteY24-9012" fmla="*/ 1769201 h 2945610"/>
                <a:gd name="connsiteX25-9013" fmla="*/ 8135560 w 12192000"/>
                <a:gd name="connsiteY25-9014" fmla="*/ 1767139 h 2945610"/>
                <a:gd name="connsiteX26-9015" fmla="*/ 8135527 w 12192000"/>
                <a:gd name="connsiteY26-9016" fmla="*/ 1767158 h 2945610"/>
                <a:gd name="connsiteX27-9017" fmla="*/ 8135527 w 12192000"/>
                <a:gd name="connsiteY27-9018" fmla="*/ 1767120 h 2945610"/>
                <a:gd name="connsiteX28-9019" fmla="*/ 8127487 w 12192000"/>
                <a:gd name="connsiteY28-9020" fmla="*/ 1762457 h 2945610"/>
                <a:gd name="connsiteX29-9021" fmla="*/ 7119284 w 12192000"/>
                <a:gd name="connsiteY29-9022" fmla="*/ 2347214 h 2945610"/>
                <a:gd name="connsiteX30-9023" fmla="*/ 7119284 w 12192000"/>
                <a:gd name="connsiteY30-9024" fmla="*/ 2355323 h 2945610"/>
                <a:gd name="connsiteX31-9025" fmla="*/ 7113383 w 12192000"/>
                <a:gd name="connsiteY31-9026" fmla="*/ 2351900 h 2945610"/>
                <a:gd name="connsiteX32-9027" fmla="*/ 6103727 w 12192000"/>
                <a:gd name="connsiteY32-9028" fmla="*/ 2937501 h 2945610"/>
                <a:gd name="connsiteX33-9029" fmla="*/ 6103727 w 12192000"/>
                <a:gd name="connsiteY33-9030" fmla="*/ 2945610 h 2945610"/>
                <a:gd name="connsiteX34-9031" fmla="*/ 5087399 w 12192000"/>
                <a:gd name="connsiteY34-9032" fmla="*/ 2356139 h 2945610"/>
                <a:gd name="connsiteX35-9033" fmla="*/ 5085013 w 12192000"/>
                <a:gd name="connsiteY35-9034" fmla="*/ 2357523 h 2945610"/>
                <a:gd name="connsiteX36-9035" fmla="*/ 5084646 w 12192000"/>
                <a:gd name="connsiteY36-9036" fmla="*/ 2361463 h 2945610"/>
                <a:gd name="connsiteX37-9037" fmla="*/ 3054863 w 12192000"/>
                <a:gd name="connsiteY37-9038" fmla="*/ 1185161 h 2945610"/>
                <a:gd name="connsiteX38-9039" fmla="*/ 3053896 w 12192000"/>
                <a:gd name="connsiteY38-9040" fmla="*/ 1185722 h 2945610"/>
                <a:gd name="connsiteX39-9041" fmla="*/ 3053896 w 12192000"/>
                <a:gd name="connsiteY39-9042" fmla="*/ 1184600 h 2945610"/>
                <a:gd name="connsiteX40-9043" fmla="*/ 3053896 w 12192000"/>
                <a:gd name="connsiteY40-9044" fmla="*/ 1184598 h 2945610"/>
                <a:gd name="connsiteX41-9045" fmla="*/ 3051900 w 12192000"/>
                <a:gd name="connsiteY41-9046" fmla="*/ 1183441 h 2945610"/>
                <a:gd name="connsiteX42-9047" fmla="*/ 2038189 w 12192000"/>
                <a:gd name="connsiteY42-9048" fmla="*/ 1771394 h 2945610"/>
                <a:gd name="connsiteX43-9049" fmla="*/ 2037962 w 12192000"/>
                <a:gd name="connsiteY43-9050" fmla="*/ 1774966 h 2945610"/>
                <a:gd name="connsiteX44-9051" fmla="*/ 1021058 w 12192000"/>
                <a:gd name="connsiteY44-9052" fmla="*/ 1185161 h 2945610"/>
                <a:gd name="connsiteX45-9053" fmla="*/ 1020091 w 12192000"/>
                <a:gd name="connsiteY45-9054" fmla="*/ 1185722 h 2945610"/>
                <a:gd name="connsiteX46-9055" fmla="*/ 1017871 w 12192000"/>
                <a:gd name="connsiteY46-9056" fmla="*/ 1774966 h 2945610"/>
                <a:gd name="connsiteX47-9057" fmla="*/ 967 w 12192000"/>
                <a:gd name="connsiteY47-9058" fmla="*/ 1185161 h 2945610"/>
                <a:gd name="connsiteX48-9059" fmla="*/ 0 w 12192000"/>
                <a:gd name="connsiteY48-9060" fmla="*/ 1185722 h 2945610"/>
                <a:gd name="connsiteX49-9061" fmla="*/ 0 w 12192000"/>
                <a:gd name="connsiteY49-9062" fmla="*/ 4990 h 2945610"/>
                <a:gd name="connsiteX0-9063" fmla="*/ 0 w 12192000"/>
                <a:gd name="connsiteY0-9064" fmla="*/ 4990 h 2945610"/>
                <a:gd name="connsiteX1-9065" fmla="*/ 7119284 w 12192000"/>
                <a:gd name="connsiteY1-9066" fmla="*/ 10263 h 2945610"/>
                <a:gd name="connsiteX2-9067" fmla="*/ 7132707 w 12192000"/>
                <a:gd name="connsiteY2-9068" fmla="*/ 18048 h 2945610"/>
                <a:gd name="connsiteX3-9069" fmla="*/ 8131064 w 12192000"/>
                <a:gd name="connsiteY3-9070" fmla="*/ 18048 h 2945610"/>
                <a:gd name="connsiteX4-9071" fmla="*/ 9122282 w 12192000"/>
                <a:gd name="connsiteY4-9072" fmla="*/ 18048 h 2945610"/>
                <a:gd name="connsiteX5-9073" fmla="*/ 9140528 w 12192000"/>
                <a:gd name="connsiteY5-9074" fmla="*/ 7464 h 2945610"/>
                <a:gd name="connsiteX6-9075" fmla="*/ 9140528 w 12192000"/>
                <a:gd name="connsiteY6-9076" fmla="*/ 6729 h 2945610"/>
                <a:gd name="connsiteX7-9077" fmla="*/ 12160884 w 12192000"/>
                <a:gd name="connsiteY7-9078" fmla="*/ 18048 h 2945610"/>
                <a:gd name="connsiteX8-9079" fmla="*/ 12192000 w 12192000"/>
                <a:gd name="connsiteY8-9080" fmla="*/ 0 h 2945610"/>
                <a:gd name="connsiteX9-9081" fmla="*/ 12192000 w 12192000"/>
                <a:gd name="connsiteY9-9082" fmla="*/ 1176792 h 2945610"/>
                <a:gd name="connsiteX10-9083" fmla="*/ 12192000 w 12192000"/>
                <a:gd name="connsiteY10-9084" fmla="*/ 1180732 h 2945610"/>
                <a:gd name="connsiteX11-9085" fmla="*/ 12188602 w 12192000"/>
                <a:gd name="connsiteY11-9086" fmla="*/ 1178762 h 2945610"/>
                <a:gd name="connsiteX12-9087" fmla="*/ 11174128 w 12192000"/>
                <a:gd name="connsiteY12-9088" fmla="*/ 1767158 h 2945610"/>
                <a:gd name="connsiteX13-9089" fmla="*/ 11174128 w 12192000"/>
                <a:gd name="connsiteY13-9090" fmla="*/ 1180624 h 2945610"/>
                <a:gd name="connsiteX14-9091" fmla="*/ 10166452 w 12192000"/>
                <a:gd name="connsiteY14-9092" fmla="*/ 1765077 h 2945610"/>
                <a:gd name="connsiteX15-9093" fmla="*/ 10166452 w 12192000"/>
                <a:gd name="connsiteY15-9094" fmla="*/ 1769201 h 2945610"/>
                <a:gd name="connsiteX16-9095" fmla="*/ 10162896 w 12192000"/>
                <a:gd name="connsiteY16-9096" fmla="*/ 1767139 h 2945610"/>
                <a:gd name="connsiteX17-9097" fmla="*/ 10162864 w 12192000"/>
                <a:gd name="connsiteY17-9098" fmla="*/ 1767158 h 2945610"/>
                <a:gd name="connsiteX18-9099" fmla="*/ 10162864 w 12192000"/>
                <a:gd name="connsiteY18-9100" fmla="*/ 1767120 h 2945610"/>
                <a:gd name="connsiteX19-9101" fmla="*/ 9151990 w 12192000"/>
                <a:gd name="connsiteY19-9102" fmla="*/ 1180813 h 2945610"/>
                <a:gd name="connsiteX20-9103" fmla="*/ 9140528 w 12192000"/>
                <a:gd name="connsiteY20-9104" fmla="*/ 1187461 h 2945610"/>
                <a:gd name="connsiteX21-9105" fmla="*/ 9140528 w 12192000"/>
                <a:gd name="connsiteY21-9106" fmla="*/ 1184256 h 2945610"/>
                <a:gd name="connsiteX22-9107" fmla="*/ 8139115 w 12192000"/>
                <a:gd name="connsiteY22-9108" fmla="*/ 1765077 h 2945610"/>
                <a:gd name="connsiteX23-9109" fmla="*/ 8139115 w 12192000"/>
                <a:gd name="connsiteY23-9110" fmla="*/ 1769201 h 2945610"/>
                <a:gd name="connsiteX24-9111" fmla="*/ 8135560 w 12192000"/>
                <a:gd name="connsiteY24-9112" fmla="*/ 1767139 h 2945610"/>
                <a:gd name="connsiteX25-9113" fmla="*/ 8135527 w 12192000"/>
                <a:gd name="connsiteY25-9114" fmla="*/ 1767158 h 2945610"/>
                <a:gd name="connsiteX26-9115" fmla="*/ 8135527 w 12192000"/>
                <a:gd name="connsiteY26-9116" fmla="*/ 1767120 h 2945610"/>
                <a:gd name="connsiteX27-9117" fmla="*/ 8127487 w 12192000"/>
                <a:gd name="connsiteY27-9118" fmla="*/ 1762457 h 2945610"/>
                <a:gd name="connsiteX28-9119" fmla="*/ 7119284 w 12192000"/>
                <a:gd name="connsiteY28-9120" fmla="*/ 2347214 h 2945610"/>
                <a:gd name="connsiteX29-9121" fmla="*/ 7119284 w 12192000"/>
                <a:gd name="connsiteY29-9122" fmla="*/ 2355323 h 2945610"/>
                <a:gd name="connsiteX30-9123" fmla="*/ 7113383 w 12192000"/>
                <a:gd name="connsiteY30-9124" fmla="*/ 2351900 h 2945610"/>
                <a:gd name="connsiteX31-9125" fmla="*/ 6103727 w 12192000"/>
                <a:gd name="connsiteY31-9126" fmla="*/ 2937501 h 2945610"/>
                <a:gd name="connsiteX32-9127" fmla="*/ 6103727 w 12192000"/>
                <a:gd name="connsiteY32-9128" fmla="*/ 2945610 h 2945610"/>
                <a:gd name="connsiteX33-9129" fmla="*/ 5087399 w 12192000"/>
                <a:gd name="connsiteY33-9130" fmla="*/ 2356139 h 2945610"/>
                <a:gd name="connsiteX34-9131" fmla="*/ 5085013 w 12192000"/>
                <a:gd name="connsiteY34-9132" fmla="*/ 2357523 h 2945610"/>
                <a:gd name="connsiteX35-9133" fmla="*/ 5084646 w 12192000"/>
                <a:gd name="connsiteY35-9134" fmla="*/ 2361463 h 2945610"/>
                <a:gd name="connsiteX36-9135" fmla="*/ 3054863 w 12192000"/>
                <a:gd name="connsiteY36-9136" fmla="*/ 1185161 h 2945610"/>
                <a:gd name="connsiteX37-9137" fmla="*/ 3053896 w 12192000"/>
                <a:gd name="connsiteY37-9138" fmla="*/ 1185722 h 2945610"/>
                <a:gd name="connsiteX38-9139" fmla="*/ 3053896 w 12192000"/>
                <a:gd name="connsiteY38-9140" fmla="*/ 1184600 h 2945610"/>
                <a:gd name="connsiteX39-9141" fmla="*/ 3053896 w 12192000"/>
                <a:gd name="connsiteY39-9142" fmla="*/ 1184598 h 2945610"/>
                <a:gd name="connsiteX40-9143" fmla="*/ 3051900 w 12192000"/>
                <a:gd name="connsiteY40-9144" fmla="*/ 1183441 h 2945610"/>
                <a:gd name="connsiteX41-9145" fmla="*/ 2038189 w 12192000"/>
                <a:gd name="connsiteY41-9146" fmla="*/ 1771394 h 2945610"/>
                <a:gd name="connsiteX42-9147" fmla="*/ 2037962 w 12192000"/>
                <a:gd name="connsiteY42-9148" fmla="*/ 1774966 h 2945610"/>
                <a:gd name="connsiteX43-9149" fmla="*/ 1021058 w 12192000"/>
                <a:gd name="connsiteY43-9150" fmla="*/ 1185161 h 2945610"/>
                <a:gd name="connsiteX44-9151" fmla="*/ 1020091 w 12192000"/>
                <a:gd name="connsiteY44-9152" fmla="*/ 1185722 h 2945610"/>
                <a:gd name="connsiteX45-9153" fmla="*/ 1017871 w 12192000"/>
                <a:gd name="connsiteY45-9154" fmla="*/ 1774966 h 2945610"/>
                <a:gd name="connsiteX46-9155" fmla="*/ 967 w 12192000"/>
                <a:gd name="connsiteY46-9156" fmla="*/ 1185161 h 2945610"/>
                <a:gd name="connsiteX47-9157" fmla="*/ 0 w 12192000"/>
                <a:gd name="connsiteY47-9158" fmla="*/ 1185722 h 2945610"/>
                <a:gd name="connsiteX48-9159" fmla="*/ 0 w 12192000"/>
                <a:gd name="connsiteY48-9160" fmla="*/ 4990 h 2945610"/>
                <a:gd name="connsiteX0-9161" fmla="*/ 0 w 12192000"/>
                <a:gd name="connsiteY0-9162" fmla="*/ 4990 h 2945610"/>
                <a:gd name="connsiteX1-9163" fmla="*/ 7119284 w 12192000"/>
                <a:gd name="connsiteY1-9164" fmla="*/ 10263 h 2945610"/>
                <a:gd name="connsiteX2-9165" fmla="*/ 7132707 w 12192000"/>
                <a:gd name="connsiteY2-9166" fmla="*/ 18048 h 2945610"/>
                <a:gd name="connsiteX3-9167" fmla="*/ 8131064 w 12192000"/>
                <a:gd name="connsiteY3-9168" fmla="*/ 18048 h 2945610"/>
                <a:gd name="connsiteX4-9169" fmla="*/ 9122282 w 12192000"/>
                <a:gd name="connsiteY4-9170" fmla="*/ 18048 h 2945610"/>
                <a:gd name="connsiteX5-9171" fmla="*/ 9140528 w 12192000"/>
                <a:gd name="connsiteY5-9172" fmla="*/ 7464 h 2945610"/>
                <a:gd name="connsiteX6-9173" fmla="*/ 12160884 w 12192000"/>
                <a:gd name="connsiteY6-9174" fmla="*/ 18048 h 2945610"/>
                <a:gd name="connsiteX7-9175" fmla="*/ 12192000 w 12192000"/>
                <a:gd name="connsiteY7-9176" fmla="*/ 0 h 2945610"/>
                <a:gd name="connsiteX8-9177" fmla="*/ 12192000 w 12192000"/>
                <a:gd name="connsiteY8-9178" fmla="*/ 1176792 h 2945610"/>
                <a:gd name="connsiteX9-9179" fmla="*/ 12192000 w 12192000"/>
                <a:gd name="connsiteY9-9180" fmla="*/ 1180732 h 2945610"/>
                <a:gd name="connsiteX10-9181" fmla="*/ 12188602 w 12192000"/>
                <a:gd name="connsiteY10-9182" fmla="*/ 1178762 h 2945610"/>
                <a:gd name="connsiteX11-9183" fmla="*/ 11174128 w 12192000"/>
                <a:gd name="connsiteY11-9184" fmla="*/ 1767158 h 2945610"/>
                <a:gd name="connsiteX12-9185" fmla="*/ 11174128 w 12192000"/>
                <a:gd name="connsiteY12-9186" fmla="*/ 1180624 h 2945610"/>
                <a:gd name="connsiteX13-9187" fmla="*/ 10166452 w 12192000"/>
                <a:gd name="connsiteY13-9188" fmla="*/ 1765077 h 2945610"/>
                <a:gd name="connsiteX14-9189" fmla="*/ 10166452 w 12192000"/>
                <a:gd name="connsiteY14-9190" fmla="*/ 1769201 h 2945610"/>
                <a:gd name="connsiteX15-9191" fmla="*/ 10162896 w 12192000"/>
                <a:gd name="connsiteY15-9192" fmla="*/ 1767139 h 2945610"/>
                <a:gd name="connsiteX16-9193" fmla="*/ 10162864 w 12192000"/>
                <a:gd name="connsiteY16-9194" fmla="*/ 1767158 h 2945610"/>
                <a:gd name="connsiteX17-9195" fmla="*/ 10162864 w 12192000"/>
                <a:gd name="connsiteY17-9196" fmla="*/ 1767120 h 2945610"/>
                <a:gd name="connsiteX18-9197" fmla="*/ 9151990 w 12192000"/>
                <a:gd name="connsiteY18-9198" fmla="*/ 1180813 h 2945610"/>
                <a:gd name="connsiteX19-9199" fmla="*/ 9140528 w 12192000"/>
                <a:gd name="connsiteY19-9200" fmla="*/ 1187461 h 2945610"/>
                <a:gd name="connsiteX20-9201" fmla="*/ 9140528 w 12192000"/>
                <a:gd name="connsiteY20-9202" fmla="*/ 1184256 h 2945610"/>
                <a:gd name="connsiteX21-9203" fmla="*/ 8139115 w 12192000"/>
                <a:gd name="connsiteY21-9204" fmla="*/ 1765077 h 2945610"/>
                <a:gd name="connsiteX22-9205" fmla="*/ 8139115 w 12192000"/>
                <a:gd name="connsiteY22-9206" fmla="*/ 1769201 h 2945610"/>
                <a:gd name="connsiteX23-9207" fmla="*/ 8135560 w 12192000"/>
                <a:gd name="connsiteY23-9208" fmla="*/ 1767139 h 2945610"/>
                <a:gd name="connsiteX24-9209" fmla="*/ 8135527 w 12192000"/>
                <a:gd name="connsiteY24-9210" fmla="*/ 1767158 h 2945610"/>
                <a:gd name="connsiteX25-9211" fmla="*/ 8135527 w 12192000"/>
                <a:gd name="connsiteY25-9212" fmla="*/ 1767120 h 2945610"/>
                <a:gd name="connsiteX26-9213" fmla="*/ 8127487 w 12192000"/>
                <a:gd name="connsiteY26-9214" fmla="*/ 1762457 h 2945610"/>
                <a:gd name="connsiteX27-9215" fmla="*/ 7119284 w 12192000"/>
                <a:gd name="connsiteY27-9216" fmla="*/ 2347214 h 2945610"/>
                <a:gd name="connsiteX28-9217" fmla="*/ 7119284 w 12192000"/>
                <a:gd name="connsiteY28-9218" fmla="*/ 2355323 h 2945610"/>
                <a:gd name="connsiteX29-9219" fmla="*/ 7113383 w 12192000"/>
                <a:gd name="connsiteY29-9220" fmla="*/ 2351900 h 2945610"/>
                <a:gd name="connsiteX30-9221" fmla="*/ 6103727 w 12192000"/>
                <a:gd name="connsiteY30-9222" fmla="*/ 2937501 h 2945610"/>
                <a:gd name="connsiteX31-9223" fmla="*/ 6103727 w 12192000"/>
                <a:gd name="connsiteY31-9224" fmla="*/ 2945610 h 2945610"/>
                <a:gd name="connsiteX32-9225" fmla="*/ 5087399 w 12192000"/>
                <a:gd name="connsiteY32-9226" fmla="*/ 2356139 h 2945610"/>
                <a:gd name="connsiteX33-9227" fmla="*/ 5085013 w 12192000"/>
                <a:gd name="connsiteY33-9228" fmla="*/ 2357523 h 2945610"/>
                <a:gd name="connsiteX34-9229" fmla="*/ 5084646 w 12192000"/>
                <a:gd name="connsiteY34-9230" fmla="*/ 2361463 h 2945610"/>
                <a:gd name="connsiteX35-9231" fmla="*/ 3054863 w 12192000"/>
                <a:gd name="connsiteY35-9232" fmla="*/ 1185161 h 2945610"/>
                <a:gd name="connsiteX36-9233" fmla="*/ 3053896 w 12192000"/>
                <a:gd name="connsiteY36-9234" fmla="*/ 1185722 h 2945610"/>
                <a:gd name="connsiteX37-9235" fmla="*/ 3053896 w 12192000"/>
                <a:gd name="connsiteY37-9236" fmla="*/ 1184600 h 2945610"/>
                <a:gd name="connsiteX38-9237" fmla="*/ 3053896 w 12192000"/>
                <a:gd name="connsiteY38-9238" fmla="*/ 1184598 h 2945610"/>
                <a:gd name="connsiteX39-9239" fmla="*/ 3051900 w 12192000"/>
                <a:gd name="connsiteY39-9240" fmla="*/ 1183441 h 2945610"/>
                <a:gd name="connsiteX40-9241" fmla="*/ 2038189 w 12192000"/>
                <a:gd name="connsiteY40-9242" fmla="*/ 1771394 h 2945610"/>
                <a:gd name="connsiteX41-9243" fmla="*/ 2037962 w 12192000"/>
                <a:gd name="connsiteY41-9244" fmla="*/ 1774966 h 2945610"/>
                <a:gd name="connsiteX42-9245" fmla="*/ 1021058 w 12192000"/>
                <a:gd name="connsiteY42-9246" fmla="*/ 1185161 h 2945610"/>
                <a:gd name="connsiteX43-9247" fmla="*/ 1020091 w 12192000"/>
                <a:gd name="connsiteY43-9248" fmla="*/ 1185722 h 2945610"/>
                <a:gd name="connsiteX44-9249" fmla="*/ 1017871 w 12192000"/>
                <a:gd name="connsiteY44-9250" fmla="*/ 1774966 h 2945610"/>
                <a:gd name="connsiteX45-9251" fmla="*/ 967 w 12192000"/>
                <a:gd name="connsiteY45-9252" fmla="*/ 1185161 h 2945610"/>
                <a:gd name="connsiteX46-9253" fmla="*/ 0 w 12192000"/>
                <a:gd name="connsiteY46-9254" fmla="*/ 1185722 h 2945610"/>
                <a:gd name="connsiteX47-9255" fmla="*/ 0 w 12192000"/>
                <a:gd name="connsiteY47-9256" fmla="*/ 4990 h 2945610"/>
                <a:gd name="connsiteX0-9257" fmla="*/ 0 w 12192000"/>
                <a:gd name="connsiteY0-9258" fmla="*/ 4990 h 2945610"/>
                <a:gd name="connsiteX1-9259" fmla="*/ 7119284 w 12192000"/>
                <a:gd name="connsiteY1-9260" fmla="*/ 10263 h 2945610"/>
                <a:gd name="connsiteX2-9261" fmla="*/ 7132707 w 12192000"/>
                <a:gd name="connsiteY2-9262" fmla="*/ 18048 h 2945610"/>
                <a:gd name="connsiteX3-9263" fmla="*/ 8131064 w 12192000"/>
                <a:gd name="connsiteY3-9264" fmla="*/ 18048 h 2945610"/>
                <a:gd name="connsiteX4-9265" fmla="*/ 9122282 w 12192000"/>
                <a:gd name="connsiteY4-9266" fmla="*/ 18048 h 2945610"/>
                <a:gd name="connsiteX5-9267" fmla="*/ 12160884 w 12192000"/>
                <a:gd name="connsiteY5-9268" fmla="*/ 18048 h 2945610"/>
                <a:gd name="connsiteX6-9269" fmla="*/ 12192000 w 12192000"/>
                <a:gd name="connsiteY6-9270" fmla="*/ 0 h 2945610"/>
                <a:gd name="connsiteX7-9271" fmla="*/ 12192000 w 12192000"/>
                <a:gd name="connsiteY7-9272" fmla="*/ 1176792 h 2945610"/>
                <a:gd name="connsiteX8-9273" fmla="*/ 12192000 w 12192000"/>
                <a:gd name="connsiteY8-9274" fmla="*/ 1180732 h 2945610"/>
                <a:gd name="connsiteX9-9275" fmla="*/ 12188602 w 12192000"/>
                <a:gd name="connsiteY9-9276" fmla="*/ 1178762 h 2945610"/>
                <a:gd name="connsiteX10-9277" fmla="*/ 11174128 w 12192000"/>
                <a:gd name="connsiteY10-9278" fmla="*/ 1767158 h 2945610"/>
                <a:gd name="connsiteX11-9279" fmla="*/ 11174128 w 12192000"/>
                <a:gd name="connsiteY11-9280" fmla="*/ 1180624 h 2945610"/>
                <a:gd name="connsiteX12-9281" fmla="*/ 10166452 w 12192000"/>
                <a:gd name="connsiteY12-9282" fmla="*/ 1765077 h 2945610"/>
                <a:gd name="connsiteX13-9283" fmla="*/ 10166452 w 12192000"/>
                <a:gd name="connsiteY13-9284" fmla="*/ 1769201 h 2945610"/>
                <a:gd name="connsiteX14-9285" fmla="*/ 10162896 w 12192000"/>
                <a:gd name="connsiteY14-9286" fmla="*/ 1767139 h 2945610"/>
                <a:gd name="connsiteX15-9287" fmla="*/ 10162864 w 12192000"/>
                <a:gd name="connsiteY15-9288" fmla="*/ 1767158 h 2945610"/>
                <a:gd name="connsiteX16-9289" fmla="*/ 10162864 w 12192000"/>
                <a:gd name="connsiteY16-9290" fmla="*/ 1767120 h 2945610"/>
                <a:gd name="connsiteX17-9291" fmla="*/ 9151990 w 12192000"/>
                <a:gd name="connsiteY17-9292" fmla="*/ 1180813 h 2945610"/>
                <a:gd name="connsiteX18-9293" fmla="*/ 9140528 w 12192000"/>
                <a:gd name="connsiteY18-9294" fmla="*/ 1187461 h 2945610"/>
                <a:gd name="connsiteX19-9295" fmla="*/ 9140528 w 12192000"/>
                <a:gd name="connsiteY19-9296" fmla="*/ 1184256 h 2945610"/>
                <a:gd name="connsiteX20-9297" fmla="*/ 8139115 w 12192000"/>
                <a:gd name="connsiteY20-9298" fmla="*/ 1765077 h 2945610"/>
                <a:gd name="connsiteX21-9299" fmla="*/ 8139115 w 12192000"/>
                <a:gd name="connsiteY21-9300" fmla="*/ 1769201 h 2945610"/>
                <a:gd name="connsiteX22-9301" fmla="*/ 8135560 w 12192000"/>
                <a:gd name="connsiteY22-9302" fmla="*/ 1767139 h 2945610"/>
                <a:gd name="connsiteX23-9303" fmla="*/ 8135527 w 12192000"/>
                <a:gd name="connsiteY23-9304" fmla="*/ 1767158 h 2945610"/>
                <a:gd name="connsiteX24-9305" fmla="*/ 8135527 w 12192000"/>
                <a:gd name="connsiteY24-9306" fmla="*/ 1767120 h 2945610"/>
                <a:gd name="connsiteX25-9307" fmla="*/ 8127487 w 12192000"/>
                <a:gd name="connsiteY25-9308" fmla="*/ 1762457 h 2945610"/>
                <a:gd name="connsiteX26-9309" fmla="*/ 7119284 w 12192000"/>
                <a:gd name="connsiteY26-9310" fmla="*/ 2347214 h 2945610"/>
                <a:gd name="connsiteX27-9311" fmla="*/ 7119284 w 12192000"/>
                <a:gd name="connsiteY27-9312" fmla="*/ 2355323 h 2945610"/>
                <a:gd name="connsiteX28-9313" fmla="*/ 7113383 w 12192000"/>
                <a:gd name="connsiteY28-9314" fmla="*/ 2351900 h 2945610"/>
                <a:gd name="connsiteX29-9315" fmla="*/ 6103727 w 12192000"/>
                <a:gd name="connsiteY29-9316" fmla="*/ 2937501 h 2945610"/>
                <a:gd name="connsiteX30-9317" fmla="*/ 6103727 w 12192000"/>
                <a:gd name="connsiteY30-9318" fmla="*/ 2945610 h 2945610"/>
                <a:gd name="connsiteX31-9319" fmla="*/ 5087399 w 12192000"/>
                <a:gd name="connsiteY31-9320" fmla="*/ 2356139 h 2945610"/>
                <a:gd name="connsiteX32-9321" fmla="*/ 5085013 w 12192000"/>
                <a:gd name="connsiteY32-9322" fmla="*/ 2357523 h 2945610"/>
                <a:gd name="connsiteX33-9323" fmla="*/ 5084646 w 12192000"/>
                <a:gd name="connsiteY33-9324" fmla="*/ 2361463 h 2945610"/>
                <a:gd name="connsiteX34-9325" fmla="*/ 3054863 w 12192000"/>
                <a:gd name="connsiteY34-9326" fmla="*/ 1185161 h 2945610"/>
                <a:gd name="connsiteX35-9327" fmla="*/ 3053896 w 12192000"/>
                <a:gd name="connsiteY35-9328" fmla="*/ 1185722 h 2945610"/>
                <a:gd name="connsiteX36-9329" fmla="*/ 3053896 w 12192000"/>
                <a:gd name="connsiteY36-9330" fmla="*/ 1184600 h 2945610"/>
                <a:gd name="connsiteX37-9331" fmla="*/ 3053896 w 12192000"/>
                <a:gd name="connsiteY37-9332" fmla="*/ 1184598 h 2945610"/>
                <a:gd name="connsiteX38-9333" fmla="*/ 3051900 w 12192000"/>
                <a:gd name="connsiteY38-9334" fmla="*/ 1183441 h 2945610"/>
                <a:gd name="connsiteX39-9335" fmla="*/ 2038189 w 12192000"/>
                <a:gd name="connsiteY39-9336" fmla="*/ 1771394 h 2945610"/>
                <a:gd name="connsiteX40-9337" fmla="*/ 2037962 w 12192000"/>
                <a:gd name="connsiteY40-9338" fmla="*/ 1774966 h 2945610"/>
                <a:gd name="connsiteX41-9339" fmla="*/ 1021058 w 12192000"/>
                <a:gd name="connsiteY41-9340" fmla="*/ 1185161 h 2945610"/>
                <a:gd name="connsiteX42-9341" fmla="*/ 1020091 w 12192000"/>
                <a:gd name="connsiteY42-9342" fmla="*/ 1185722 h 2945610"/>
                <a:gd name="connsiteX43-9343" fmla="*/ 1017871 w 12192000"/>
                <a:gd name="connsiteY43-9344" fmla="*/ 1774966 h 2945610"/>
                <a:gd name="connsiteX44-9345" fmla="*/ 967 w 12192000"/>
                <a:gd name="connsiteY44-9346" fmla="*/ 1185161 h 2945610"/>
                <a:gd name="connsiteX45-9347" fmla="*/ 0 w 12192000"/>
                <a:gd name="connsiteY45-9348" fmla="*/ 1185722 h 2945610"/>
                <a:gd name="connsiteX46-9349" fmla="*/ 0 w 12192000"/>
                <a:gd name="connsiteY46-9350" fmla="*/ 4990 h 2945610"/>
                <a:gd name="connsiteX0-9351" fmla="*/ 0 w 12192000"/>
                <a:gd name="connsiteY0-9352" fmla="*/ 4990 h 2945610"/>
                <a:gd name="connsiteX1-9353" fmla="*/ 7119284 w 12192000"/>
                <a:gd name="connsiteY1-9354" fmla="*/ 10263 h 2945610"/>
                <a:gd name="connsiteX2-9355" fmla="*/ 7132707 w 12192000"/>
                <a:gd name="connsiteY2-9356" fmla="*/ 18048 h 2945610"/>
                <a:gd name="connsiteX3-9357" fmla="*/ 8131064 w 12192000"/>
                <a:gd name="connsiteY3-9358" fmla="*/ 18048 h 2945610"/>
                <a:gd name="connsiteX4-9359" fmla="*/ 12160884 w 12192000"/>
                <a:gd name="connsiteY4-9360" fmla="*/ 18048 h 2945610"/>
                <a:gd name="connsiteX5-9361" fmla="*/ 12192000 w 12192000"/>
                <a:gd name="connsiteY5-9362" fmla="*/ 0 h 2945610"/>
                <a:gd name="connsiteX6-9363" fmla="*/ 12192000 w 12192000"/>
                <a:gd name="connsiteY6-9364" fmla="*/ 1176792 h 2945610"/>
                <a:gd name="connsiteX7-9365" fmla="*/ 12192000 w 12192000"/>
                <a:gd name="connsiteY7-9366" fmla="*/ 1180732 h 2945610"/>
                <a:gd name="connsiteX8-9367" fmla="*/ 12188602 w 12192000"/>
                <a:gd name="connsiteY8-9368" fmla="*/ 1178762 h 2945610"/>
                <a:gd name="connsiteX9-9369" fmla="*/ 11174128 w 12192000"/>
                <a:gd name="connsiteY9-9370" fmla="*/ 1767158 h 2945610"/>
                <a:gd name="connsiteX10-9371" fmla="*/ 11174128 w 12192000"/>
                <a:gd name="connsiteY10-9372" fmla="*/ 1180624 h 2945610"/>
                <a:gd name="connsiteX11-9373" fmla="*/ 10166452 w 12192000"/>
                <a:gd name="connsiteY11-9374" fmla="*/ 1765077 h 2945610"/>
                <a:gd name="connsiteX12-9375" fmla="*/ 10166452 w 12192000"/>
                <a:gd name="connsiteY12-9376" fmla="*/ 1769201 h 2945610"/>
                <a:gd name="connsiteX13-9377" fmla="*/ 10162896 w 12192000"/>
                <a:gd name="connsiteY13-9378" fmla="*/ 1767139 h 2945610"/>
                <a:gd name="connsiteX14-9379" fmla="*/ 10162864 w 12192000"/>
                <a:gd name="connsiteY14-9380" fmla="*/ 1767158 h 2945610"/>
                <a:gd name="connsiteX15-9381" fmla="*/ 10162864 w 12192000"/>
                <a:gd name="connsiteY15-9382" fmla="*/ 1767120 h 2945610"/>
                <a:gd name="connsiteX16-9383" fmla="*/ 9151990 w 12192000"/>
                <a:gd name="connsiteY16-9384" fmla="*/ 1180813 h 2945610"/>
                <a:gd name="connsiteX17-9385" fmla="*/ 9140528 w 12192000"/>
                <a:gd name="connsiteY17-9386" fmla="*/ 1187461 h 2945610"/>
                <a:gd name="connsiteX18-9387" fmla="*/ 9140528 w 12192000"/>
                <a:gd name="connsiteY18-9388" fmla="*/ 1184256 h 2945610"/>
                <a:gd name="connsiteX19-9389" fmla="*/ 8139115 w 12192000"/>
                <a:gd name="connsiteY19-9390" fmla="*/ 1765077 h 2945610"/>
                <a:gd name="connsiteX20-9391" fmla="*/ 8139115 w 12192000"/>
                <a:gd name="connsiteY20-9392" fmla="*/ 1769201 h 2945610"/>
                <a:gd name="connsiteX21-9393" fmla="*/ 8135560 w 12192000"/>
                <a:gd name="connsiteY21-9394" fmla="*/ 1767139 h 2945610"/>
                <a:gd name="connsiteX22-9395" fmla="*/ 8135527 w 12192000"/>
                <a:gd name="connsiteY22-9396" fmla="*/ 1767158 h 2945610"/>
                <a:gd name="connsiteX23-9397" fmla="*/ 8135527 w 12192000"/>
                <a:gd name="connsiteY23-9398" fmla="*/ 1767120 h 2945610"/>
                <a:gd name="connsiteX24-9399" fmla="*/ 8127487 w 12192000"/>
                <a:gd name="connsiteY24-9400" fmla="*/ 1762457 h 2945610"/>
                <a:gd name="connsiteX25-9401" fmla="*/ 7119284 w 12192000"/>
                <a:gd name="connsiteY25-9402" fmla="*/ 2347214 h 2945610"/>
                <a:gd name="connsiteX26-9403" fmla="*/ 7119284 w 12192000"/>
                <a:gd name="connsiteY26-9404" fmla="*/ 2355323 h 2945610"/>
                <a:gd name="connsiteX27-9405" fmla="*/ 7113383 w 12192000"/>
                <a:gd name="connsiteY27-9406" fmla="*/ 2351900 h 2945610"/>
                <a:gd name="connsiteX28-9407" fmla="*/ 6103727 w 12192000"/>
                <a:gd name="connsiteY28-9408" fmla="*/ 2937501 h 2945610"/>
                <a:gd name="connsiteX29-9409" fmla="*/ 6103727 w 12192000"/>
                <a:gd name="connsiteY29-9410" fmla="*/ 2945610 h 2945610"/>
                <a:gd name="connsiteX30-9411" fmla="*/ 5087399 w 12192000"/>
                <a:gd name="connsiteY30-9412" fmla="*/ 2356139 h 2945610"/>
                <a:gd name="connsiteX31-9413" fmla="*/ 5085013 w 12192000"/>
                <a:gd name="connsiteY31-9414" fmla="*/ 2357523 h 2945610"/>
                <a:gd name="connsiteX32-9415" fmla="*/ 5084646 w 12192000"/>
                <a:gd name="connsiteY32-9416" fmla="*/ 2361463 h 2945610"/>
                <a:gd name="connsiteX33-9417" fmla="*/ 3054863 w 12192000"/>
                <a:gd name="connsiteY33-9418" fmla="*/ 1185161 h 2945610"/>
                <a:gd name="connsiteX34-9419" fmla="*/ 3053896 w 12192000"/>
                <a:gd name="connsiteY34-9420" fmla="*/ 1185722 h 2945610"/>
                <a:gd name="connsiteX35-9421" fmla="*/ 3053896 w 12192000"/>
                <a:gd name="connsiteY35-9422" fmla="*/ 1184600 h 2945610"/>
                <a:gd name="connsiteX36-9423" fmla="*/ 3053896 w 12192000"/>
                <a:gd name="connsiteY36-9424" fmla="*/ 1184598 h 2945610"/>
                <a:gd name="connsiteX37-9425" fmla="*/ 3051900 w 12192000"/>
                <a:gd name="connsiteY37-9426" fmla="*/ 1183441 h 2945610"/>
                <a:gd name="connsiteX38-9427" fmla="*/ 2038189 w 12192000"/>
                <a:gd name="connsiteY38-9428" fmla="*/ 1771394 h 2945610"/>
                <a:gd name="connsiteX39-9429" fmla="*/ 2037962 w 12192000"/>
                <a:gd name="connsiteY39-9430" fmla="*/ 1774966 h 2945610"/>
                <a:gd name="connsiteX40-9431" fmla="*/ 1021058 w 12192000"/>
                <a:gd name="connsiteY40-9432" fmla="*/ 1185161 h 2945610"/>
                <a:gd name="connsiteX41-9433" fmla="*/ 1020091 w 12192000"/>
                <a:gd name="connsiteY41-9434" fmla="*/ 1185722 h 2945610"/>
                <a:gd name="connsiteX42-9435" fmla="*/ 1017871 w 12192000"/>
                <a:gd name="connsiteY42-9436" fmla="*/ 1774966 h 2945610"/>
                <a:gd name="connsiteX43-9437" fmla="*/ 967 w 12192000"/>
                <a:gd name="connsiteY43-9438" fmla="*/ 1185161 h 2945610"/>
                <a:gd name="connsiteX44-9439" fmla="*/ 0 w 12192000"/>
                <a:gd name="connsiteY44-9440" fmla="*/ 1185722 h 2945610"/>
                <a:gd name="connsiteX45-9441" fmla="*/ 0 w 12192000"/>
                <a:gd name="connsiteY45-9442" fmla="*/ 4990 h 2945610"/>
                <a:gd name="connsiteX0-9443" fmla="*/ 0 w 12192000"/>
                <a:gd name="connsiteY0-9444" fmla="*/ 4990 h 2945610"/>
                <a:gd name="connsiteX1-9445" fmla="*/ 7119284 w 12192000"/>
                <a:gd name="connsiteY1-9446" fmla="*/ 10263 h 2945610"/>
                <a:gd name="connsiteX2-9447" fmla="*/ 8131064 w 12192000"/>
                <a:gd name="connsiteY2-9448" fmla="*/ 18048 h 2945610"/>
                <a:gd name="connsiteX3-9449" fmla="*/ 12160884 w 12192000"/>
                <a:gd name="connsiteY3-9450" fmla="*/ 18048 h 2945610"/>
                <a:gd name="connsiteX4-9451" fmla="*/ 12192000 w 12192000"/>
                <a:gd name="connsiteY4-9452" fmla="*/ 0 h 2945610"/>
                <a:gd name="connsiteX5-9453" fmla="*/ 12192000 w 12192000"/>
                <a:gd name="connsiteY5-9454" fmla="*/ 1176792 h 2945610"/>
                <a:gd name="connsiteX6-9455" fmla="*/ 12192000 w 12192000"/>
                <a:gd name="connsiteY6-9456" fmla="*/ 1180732 h 2945610"/>
                <a:gd name="connsiteX7-9457" fmla="*/ 12188602 w 12192000"/>
                <a:gd name="connsiteY7-9458" fmla="*/ 1178762 h 2945610"/>
                <a:gd name="connsiteX8-9459" fmla="*/ 11174128 w 12192000"/>
                <a:gd name="connsiteY8-9460" fmla="*/ 1767158 h 2945610"/>
                <a:gd name="connsiteX9-9461" fmla="*/ 11174128 w 12192000"/>
                <a:gd name="connsiteY9-9462" fmla="*/ 1180624 h 2945610"/>
                <a:gd name="connsiteX10-9463" fmla="*/ 10166452 w 12192000"/>
                <a:gd name="connsiteY10-9464" fmla="*/ 1765077 h 2945610"/>
                <a:gd name="connsiteX11-9465" fmla="*/ 10166452 w 12192000"/>
                <a:gd name="connsiteY11-9466" fmla="*/ 1769201 h 2945610"/>
                <a:gd name="connsiteX12-9467" fmla="*/ 10162896 w 12192000"/>
                <a:gd name="connsiteY12-9468" fmla="*/ 1767139 h 2945610"/>
                <a:gd name="connsiteX13-9469" fmla="*/ 10162864 w 12192000"/>
                <a:gd name="connsiteY13-9470" fmla="*/ 1767158 h 2945610"/>
                <a:gd name="connsiteX14-9471" fmla="*/ 10162864 w 12192000"/>
                <a:gd name="connsiteY14-9472" fmla="*/ 1767120 h 2945610"/>
                <a:gd name="connsiteX15-9473" fmla="*/ 9151990 w 12192000"/>
                <a:gd name="connsiteY15-9474" fmla="*/ 1180813 h 2945610"/>
                <a:gd name="connsiteX16-9475" fmla="*/ 9140528 w 12192000"/>
                <a:gd name="connsiteY16-9476" fmla="*/ 1187461 h 2945610"/>
                <a:gd name="connsiteX17-9477" fmla="*/ 9140528 w 12192000"/>
                <a:gd name="connsiteY17-9478" fmla="*/ 1184256 h 2945610"/>
                <a:gd name="connsiteX18-9479" fmla="*/ 8139115 w 12192000"/>
                <a:gd name="connsiteY18-9480" fmla="*/ 1765077 h 2945610"/>
                <a:gd name="connsiteX19-9481" fmla="*/ 8139115 w 12192000"/>
                <a:gd name="connsiteY19-9482" fmla="*/ 1769201 h 2945610"/>
                <a:gd name="connsiteX20-9483" fmla="*/ 8135560 w 12192000"/>
                <a:gd name="connsiteY20-9484" fmla="*/ 1767139 h 2945610"/>
                <a:gd name="connsiteX21-9485" fmla="*/ 8135527 w 12192000"/>
                <a:gd name="connsiteY21-9486" fmla="*/ 1767158 h 2945610"/>
                <a:gd name="connsiteX22-9487" fmla="*/ 8135527 w 12192000"/>
                <a:gd name="connsiteY22-9488" fmla="*/ 1767120 h 2945610"/>
                <a:gd name="connsiteX23-9489" fmla="*/ 8127487 w 12192000"/>
                <a:gd name="connsiteY23-9490" fmla="*/ 1762457 h 2945610"/>
                <a:gd name="connsiteX24-9491" fmla="*/ 7119284 w 12192000"/>
                <a:gd name="connsiteY24-9492" fmla="*/ 2347214 h 2945610"/>
                <a:gd name="connsiteX25-9493" fmla="*/ 7119284 w 12192000"/>
                <a:gd name="connsiteY25-9494" fmla="*/ 2355323 h 2945610"/>
                <a:gd name="connsiteX26-9495" fmla="*/ 7113383 w 12192000"/>
                <a:gd name="connsiteY26-9496" fmla="*/ 2351900 h 2945610"/>
                <a:gd name="connsiteX27-9497" fmla="*/ 6103727 w 12192000"/>
                <a:gd name="connsiteY27-9498" fmla="*/ 2937501 h 2945610"/>
                <a:gd name="connsiteX28-9499" fmla="*/ 6103727 w 12192000"/>
                <a:gd name="connsiteY28-9500" fmla="*/ 2945610 h 2945610"/>
                <a:gd name="connsiteX29-9501" fmla="*/ 5087399 w 12192000"/>
                <a:gd name="connsiteY29-9502" fmla="*/ 2356139 h 2945610"/>
                <a:gd name="connsiteX30-9503" fmla="*/ 5085013 w 12192000"/>
                <a:gd name="connsiteY30-9504" fmla="*/ 2357523 h 2945610"/>
                <a:gd name="connsiteX31-9505" fmla="*/ 5084646 w 12192000"/>
                <a:gd name="connsiteY31-9506" fmla="*/ 2361463 h 2945610"/>
                <a:gd name="connsiteX32-9507" fmla="*/ 3054863 w 12192000"/>
                <a:gd name="connsiteY32-9508" fmla="*/ 1185161 h 2945610"/>
                <a:gd name="connsiteX33-9509" fmla="*/ 3053896 w 12192000"/>
                <a:gd name="connsiteY33-9510" fmla="*/ 1185722 h 2945610"/>
                <a:gd name="connsiteX34-9511" fmla="*/ 3053896 w 12192000"/>
                <a:gd name="connsiteY34-9512" fmla="*/ 1184600 h 2945610"/>
                <a:gd name="connsiteX35-9513" fmla="*/ 3053896 w 12192000"/>
                <a:gd name="connsiteY35-9514" fmla="*/ 1184598 h 2945610"/>
                <a:gd name="connsiteX36-9515" fmla="*/ 3051900 w 12192000"/>
                <a:gd name="connsiteY36-9516" fmla="*/ 1183441 h 2945610"/>
                <a:gd name="connsiteX37-9517" fmla="*/ 2038189 w 12192000"/>
                <a:gd name="connsiteY37-9518" fmla="*/ 1771394 h 2945610"/>
                <a:gd name="connsiteX38-9519" fmla="*/ 2037962 w 12192000"/>
                <a:gd name="connsiteY38-9520" fmla="*/ 1774966 h 2945610"/>
                <a:gd name="connsiteX39-9521" fmla="*/ 1021058 w 12192000"/>
                <a:gd name="connsiteY39-9522" fmla="*/ 1185161 h 2945610"/>
                <a:gd name="connsiteX40-9523" fmla="*/ 1020091 w 12192000"/>
                <a:gd name="connsiteY40-9524" fmla="*/ 1185722 h 2945610"/>
                <a:gd name="connsiteX41-9525" fmla="*/ 1017871 w 12192000"/>
                <a:gd name="connsiteY41-9526" fmla="*/ 1774966 h 2945610"/>
                <a:gd name="connsiteX42-9527" fmla="*/ 967 w 12192000"/>
                <a:gd name="connsiteY42-9528" fmla="*/ 1185161 h 2945610"/>
                <a:gd name="connsiteX43-9529" fmla="*/ 0 w 12192000"/>
                <a:gd name="connsiteY43-9530" fmla="*/ 1185722 h 2945610"/>
                <a:gd name="connsiteX44-9531" fmla="*/ 0 w 12192000"/>
                <a:gd name="connsiteY44-9532" fmla="*/ 4990 h 2945610"/>
                <a:gd name="connsiteX0-9533" fmla="*/ 0 w 12192000"/>
                <a:gd name="connsiteY0-9534" fmla="*/ 4990 h 2945610"/>
                <a:gd name="connsiteX1-9535" fmla="*/ 8131064 w 12192000"/>
                <a:gd name="connsiteY1-9536" fmla="*/ 18048 h 2945610"/>
                <a:gd name="connsiteX2-9537" fmla="*/ 12160884 w 12192000"/>
                <a:gd name="connsiteY2-9538" fmla="*/ 18048 h 2945610"/>
                <a:gd name="connsiteX3-9539" fmla="*/ 12192000 w 12192000"/>
                <a:gd name="connsiteY3-9540" fmla="*/ 0 h 2945610"/>
                <a:gd name="connsiteX4-9541" fmla="*/ 12192000 w 12192000"/>
                <a:gd name="connsiteY4-9542" fmla="*/ 1176792 h 2945610"/>
                <a:gd name="connsiteX5-9543" fmla="*/ 12192000 w 12192000"/>
                <a:gd name="connsiteY5-9544" fmla="*/ 1180732 h 2945610"/>
                <a:gd name="connsiteX6-9545" fmla="*/ 12188602 w 12192000"/>
                <a:gd name="connsiteY6-9546" fmla="*/ 1178762 h 2945610"/>
                <a:gd name="connsiteX7-9547" fmla="*/ 11174128 w 12192000"/>
                <a:gd name="connsiteY7-9548" fmla="*/ 1767158 h 2945610"/>
                <a:gd name="connsiteX8-9549" fmla="*/ 11174128 w 12192000"/>
                <a:gd name="connsiteY8-9550" fmla="*/ 1180624 h 2945610"/>
                <a:gd name="connsiteX9-9551" fmla="*/ 10166452 w 12192000"/>
                <a:gd name="connsiteY9-9552" fmla="*/ 1765077 h 2945610"/>
                <a:gd name="connsiteX10-9553" fmla="*/ 10166452 w 12192000"/>
                <a:gd name="connsiteY10-9554" fmla="*/ 1769201 h 2945610"/>
                <a:gd name="connsiteX11-9555" fmla="*/ 10162896 w 12192000"/>
                <a:gd name="connsiteY11-9556" fmla="*/ 1767139 h 2945610"/>
                <a:gd name="connsiteX12-9557" fmla="*/ 10162864 w 12192000"/>
                <a:gd name="connsiteY12-9558" fmla="*/ 1767158 h 2945610"/>
                <a:gd name="connsiteX13-9559" fmla="*/ 10162864 w 12192000"/>
                <a:gd name="connsiteY13-9560" fmla="*/ 1767120 h 2945610"/>
                <a:gd name="connsiteX14-9561" fmla="*/ 9151990 w 12192000"/>
                <a:gd name="connsiteY14-9562" fmla="*/ 1180813 h 2945610"/>
                <a:gd name="connsiteX15-9563" fmla="*/ 9140528 w 12192000"/>
                <a:gd name="connsiteY15-9564" fmla="*/ 1187461 h 2945610"/>
                <a:gd name="connsiteX16-9565" fmla="*/ 9140528 w 12192000"/>
                <a:gd name="connsiteY16-9566" fmla="*/ 1184256 h 2945610"/>
                <a:gd name="connsiteX17-9567" fmla="*/ 8139115 w 12192000"/>
                <a:gd name="connsiteY17-9568" fmla="*/ 1765077 h 2945610"/>
                <a:gd name="connsiteX18-9569" fmla="*/ 8139115 w 12192000"/>
                <a:gd name="connsiteY18-9570" fmla="*/ 1769201 h 2945610"/>
                <a:gd name="connsiteX19-9571" fmla="*/ 8135560 w 12192000"/>
                <a:gd name="connsiteY19-9572" fmla="*/ 1767139 h 2945610"/>
                <a:gd name="connsiteX20-9573" fmla="*/ 8135527 w 12192000"/>
                <a:gd name="connsiteY20-9574" fmla="*/ 1767158 h 2945610"/>
                <a:gd name="connsiteX21-9575" fmla="*/ 8135527 w 12192000"/>
                <a:gd name="connsiteY21-9576" fmla="*/ 1767120 h 2945610"/>
                <a:gd name="connsiteX22-9577" fmla="*/ 8127487 w 12192000"/>
                <a:gd name="connsiteY22-9578" fmla="*/ 1762457 h 2945610"/>
                <a:gd name="connsiteX23-9579" fmla="*/ 7119284 w 12192000"/>
                <a:gd name="connsiteY23-9580" fmla="*/ 2347214 h 2945610"/>
                <a:gd name="connsiteX24-9581" fmla="*/ 7119284 w 12192000"/>
                <a:gd name="connsiteY24-9582" fmla="*/ 2355323 h 2945610"/>
                <a:gd name="connsiteX25-9583" fmla="*/ 7113383 w 12192000"/>
                <a:gd name="connsiteY25-9584" fmla="*/ 2351900 h 2945610"/>
                <a:gd name="connsiteX26-9585" fmla="*/ 6103727 w 12192000"/>
                <a:gd name="connsiteY26-9586" fmla="*/ 2937501 h 2945610"/>
                <a:gd name="connsiteX27-9587" fmla="*/ 6103727 w 12192000"/>
                <a:gd name="connsiteY27-9588" fmla="*/ 2945610 h 2945610"/>
                <a:gd name="connsiteX28-9589" fmla="*/ 5087399 w 12192000"/>
                <a:gd name="connsiteY28-9590" fmla="*/ 2356139 h 2945610"/>
                <a:gd name="connsiteX29-9591" fmla="*/ 5085013 w 12192000"/>
                <a:gd name="connsiteY29-9592" fmla="*/ 2357523 h 2945610"/>
                <a:gd name="connsiteX30-9593" fmla="*/ 5084646 w 12192000"/>
                <a:gd name="connsiteY30-9594" fmla="*/ 2361463 h 2945610"/>
                <a:gd name="connsiteX31-9595" fmla="*/ 3054863 w 12192000"/>
                <a:gd name="connsiteY31-9596" fmla="*/ 1185161 h 2945610"/>
                <a:gd name="connsiteX32-9597" fmla="*/ 3053896 w 12192000"/>
                <a:gd name="connsiteY32-9598" fmla="*/ 1185722 h 2945610"/>
                <a:gd name="connsiteX33-9599" fmla="*/ 3053896 w 12192000"/>
                <a:gd name="connsiteY33-9600" fmla="*/ 1184600 h 2945610"/>
                <a:gd name="connsiteX34-9601" fmla="*/ 3053896 w 12192000"/>
                <a:gd name="connsiteY34-9602" fmla="*/ 1184598 h 2945610"/>
                <a:gd name="connsiteX35-9603" fmla="*/ 3051900 w 12192000"/>
                <a:gd name="connsiteY35-9604" fmla="*/ 1183441 h 2945610"/>
                <a:gd name="connsiteX36-9605" fmla="*/ 2038189 w 12192000"/>
                <a:gd name="connsiteY36-9606" fmla="*/ 1771394 h 2945610"/>
                <a:gd name="connsiteX37-9607" fmla="*/ 2037962 w 12192000"/>
                <a:gd name="connsiteY37-9608" fmla="*/ 1774966 h 2945610"/>
                <a:gd name="connsiteX38-9609" fmla="*/ 1021058 w 12192000"/>
                <a:gd name="connsiteY38-9610" fmla="*/ 1185161 h 2945610"/>
                <a:gd name="connsiteX39-9611" fmla="*/ 1020091 w 12192000"/>
                <a:gd name="connsiteY39-9612" fmla="*/ 1185722 h 2945610"/>
                <a:gd name="connsiteX40-9613" fmla="*/ 1017871 w 12192000"/>
                <a:gd name="connsiteY40-9614" fmla="*/ 1774966 h 2945610"/>
                <a:gd name="connsiteX41-9615" fmla="*/ 967 w 12192000"/>
                <a:gd name="connsiteY41-9616" fmla="*/ 1185161 h 2945610"/>
                <a:gd name="connsiteX42-9617" fmla="*/ 0 w 12192000"/>
                <a:gd name="connsiteY42-9618" fmla="*/ 1185722 h 2945610"/>
                <a:gd name="connsiteX43-9619" fmla="*/ 0 w 12192000"/>
                <a:gd name="connsiteY43-9620" fmla="*/ 4990 h 2945610"/>
                <a:gd name="connsiteX0-9621" fmla="*/ 0 w 12192000"/>
                <a:gd name="connsiteY0-9622" fmla="*/ 4990 h 2945610"/>
                <a:gd name="connsiteX1-9623" fmla="*/ 12160884 w 12192000"/>
                <a:gd name="connsiteY1-9624" fmla="*/ 18048 h 2945610"/>
                <a:gd name="connsiteX2-9625" fmla="*/ 12192000 w 12192000"/>
                <a:gd name="connsiteY2-9626" fmla="*/ 0 h 2945610"/>
                <a:gd name="connsiteX3-9627" fmla="*/ 12192000 w 12192000"/>
                <a:gd name="connsiteY3-9628" fmla="*/ 1176792 h 2945610"/>
                <a:gd name="connsiteX4-9629" fmla="*/ 12192000 w 12192000"/>
                <a:gd name="connsiteY4-9630" fmla="*/ 1180732 h 2945610"/>
                <a:gd name="connsiteX5-9631" fmla="*/ 12188602 w 12192000"/>
                <a:gd name="connsiteY5-9632" fmla="*/ 1178762 h 2945610"/>
                <a:gd name="connsiteX6-9633" fmla="*/ 11174128 w 12192000"/>
                <a:gd name="connsiteY6-9634" fmla="*/ 1767158 h 2945610"/>
                <a:gd name="connsiteX7-9635" fmla="*/ 11174128 w 12192000"/>
                <a:gd name="connsiteY7-9636" fmla="*/ 1180624 h 2945610"/>
                <a:gd name="connsiteX8-9637" fmla="*/ 10166452 w 12192000"/>
                <a:gd name="connsiteY8-9638" fmla="*/ 1765077 h 2945610"/>
                <a:gd name="connsiteX9-9639" fmla="*/ 10166452 w 12192000"/>
                <a:gd name="connsiteY9-9640" fmla="*/ 1769201 h 2945610"/>
                <a:gd name="connsiteX10-9641" fmla="*/ 10162896 w 12192000"/>
                <a:gd name="connsiteY10-9642" fmla="*/ 1767139 h 2945610"/>
                <a:gd name="connsiteX11-9643" fmla="*/ 10162864 w 12192000"/>
                <a:gd name="connsiteY11-9644" fmla="*/ 1767158 h 2945610"/>
                <a:gd name="connsiteX12-9645" fmla="*/ 10162864 w 12192000"/>
                <a:gd name="connsiteY12-9646" fmla="*/ 1767120 h 2945610"/>
                <a:gd name="connsiteX13-9647" fmla="*/ 9151990 w 12192000"/>
                <a:gd name="connsiteY13-9648" fmla="*/ 1180813 h 2945610"/>
                <a:gd name="connsiteX14-9649" fmla="*/ 9140528 w 12192000"/>
                <a:gd name="connsiteY14-9650" fmla="*/ 1187461 h 2945610"/>
                <a:gd name="connsiteX15-9651" fmla="*/ 9140528 w 12192000"/>
                <a:gd name="connsiteY15-9652" fmla="*/ 1184256 h 2945610"/>
                <a:gd name="connsiteX16-9653" fmla="*/ 8139115 w 12192000"/>
                <a:gd name="connsiteY16-9654" fmla="*/ 1765077 h 2945610"/>
                <a:gd name="connsiteX17-9655" fmla="*/ 8139115 w 12192000"/>
                <a:gd name="connsiteY17-9656" fmla="*/ 1769201 h 2945610"/>
                <a:gd name="connsiteX18-9657" fmla="*/ 8135560 w 12192000"/>
                <a:gd name="connsiteY18-9658" fmla="*/ 1767139 h 2945610"/>
                <a:gd name="connsiteX19-9659" fmla="*/ 8135527 w 12192000"/>
                <a:gd name="connsiteY19-9660" fmla="*/ 1767158 h 2945610"/>
                <a:gd name="connsiteX20-9661" fmla="*/ 8135527 w 12192000"/>
                <a:gd name="connsiteY20-9662" fmla="*/ 1767120 h 2945610"/>
                <a:gd name="connsiteX21-9663" fmla="*/ 8127487 w 12192000"/>
                <a:gd name="connsiteY21-9664" fmla="*/ 1762457 h 2945610"/>
                <a:gd name="connsiteX22-9665" fmla="*/ 7119284 w 12192000"/>
                <a:gd name="connsiteY22-9666" fmla="*/ 2347214 h 2945610"/>
                <a:gd name="connsiteX23-9667" fmla="*/ 7119284 w 12192000"/>
                <a:gd name="connsiteY23-9668" fmla="*/ 2355323 h 2945610"/>
                <a:gd name="connsiteX24-9669" fmla="*/ 7113383 w 12192000"/>
                <a:gd name="connsiteY24-9670" fmla="*/ 2351900 h 2945610"/>
                <a:gd name="connsiteX25-9671" fmla="*/ 6103727 w 12192000"/>
                <a:gd name="connsiteY25-9672" fmla="*/ 2937501 h 2945610"/>
                <a:gd name="connsiteX26-9673" fmla="*/ 6103727 w 12192000"/>
                <a:gd name="connsiteY26-9674" fmla="*/ 2945610 h 2945610"/>
                <a:gd name="connsiteX27-9675" fmla="*/ 5087399 w 12192000"/>
                <a:gd name="connsiteY27-9676" fmla="*/ 2356139 h 2945610"/>
                <a:gd name="connsiteX28-9677" fmla="*/ 5085013 w 12192000"/>
                <a:gd name="connsiteY28-9678" fmla="*/ 2357523 h 2945610"/>
                <a:gd name="connsiteX29-9679" fmla="*/ 5084646 w 12192000"/>
                <a:gd name="connsiteY29-9680" fmla="*/ 2361463 h 2945610"/>
                <a:gd name="connsiteX30-9681" fmla="*/ 3054863 w 12192000"/>
                <a:gd name="connsiteY30-9682" fmla="*/ 1185161 h 2945610"/>
                <a:gd name="connsiteX31-9683" fmla="*/ 3053896 w 12192000"/>
                <a:gd name="connsiteY31-9684" fmla="*/ 1185722 h 2945610"/>
                <a:gd name="connsiteX32-9685" fmla="*/ 3053896 w 12192000"/>
                <a:gd name="connsiteY32-9686" fmla="*/ 1184600 h 2945610"/>
                <a:gd name="connsiteX33-9687" fmla="*/ 3053896 w 12192000"/>
                <a:gd name="connsiteY33-9688" fmla="*/ 1184598 h 2945610"/>
                <a:gd name="connsiteX34-9689" fmla="*/ 3051900 w 12192000"/>
                <a:gd name="connsiteY34-9690" fmla="*/ 1183441 h 2945610"/>
                <a:gd name="connsiteX35-9691" fmla="*/ 2038189 w 12192000"/>
                <a:gd name="connsiteY35-9692" fmla="*/ 1771394 h 2945610"/>
                <a:gd name="connsiteX36-9693" fmla="*/ 2037962 w 12192000"/>
                <a:gd name="connsiteY36-9694" fmla="*/ 1774966 h 2945610"/>
                <a:gd name="connsiteX37-9695" fmla="*/ 1021058 w 12192000"/>
                <a:gd name="connsiteY37-9696" fmla="*/ 1185161 h 2945610"/>
                <a:gd name="connsiteX38-9697" fmla="*/ 1020091 w 12192000"/>
                <a:gd name="connsiteY38-9698" fmla="*/ 1185722 h 2945610"/>
                <a:gd name="connsiteX39-9699" fmla="*/ 1017871 w 12192000"/>
                <a:gd name="connsiteY39-9700" fmla="*/ 1774966 h 2945610"/>
                <a:gd name="connsiteX40-9701" fmla="*/ 967 w 12192000"/>
                <a:gd name="connsiteY40-9702" fmla="*/ 1185161 h 2945610"/>
                <a:gd name="connsiteX41-9703" fmla="*/ 0 w 12192000"/>
                <a:gd name="connsiteY41-9704" fmla="*/ 1185722 h 2945610"/>
                <a:gd name="connsiteX42-9705" fmla="*/ 0 w 12192000"/>
                <a:gd name="connsiteY42-9706" fmla="*/ 4990 h 2945610"/>
                <a:gd name="connsiteX0-9707" fmla="*/ 0 w 12192000"/>
                <a:gd name="connsiteY0-9708" fmla="*/ 4990 h 2945610"/>
                <a:gd name="connsiteX1-9709" fmla="*/ 12192000 w 12192000"/>
                <a:gd name="connsiteY1-9710" fmla="*/ 0 h 2945610"/>
                <a:gd name="connsiteX2-9711" fmla="*/ 12192000 w 12192000"/>
                <a:gd name="connsiteY2-9712" fmla="*/ 1176792 h 2945610"/>
                <a:gd name="connsiteX3-9713" fmla="*/ 12192000 w 12192000"/>
                <a:gd name="connsiteY3-9714" fmla="*/ 1180732 h 2945610"/>
                <a:gd name="connsiteX4-9715" fmla="*/ 12188602 w 12192000"/>
                <a:gd name="connsiteY4-9716" fmla="*/ 1178762 h 2945610"/>
                <a:gd name="connsiteX5-9717" fmla="*/ 11174128 w 12192000"/>
                <a:gd name="connsiteY5-9718" fmla="*/ 1767158 h 2945610"/>
                <a:gd name="connsiteX6-9719" fmla="*/ 11174128 w 12192000"/>
                <a:gd name="connsiteY6-9720" fmla="*/ 1180624 h 2945610"/>
                <a:gd name="connsiteX7-9721" fmla="*/ 10166452 w 12192000"/>
                <a:gd name="connsiteY7-9722" fmla="*/ 1765077 h 2945610"/>
                <a:gd name="connsiteX8-9723" fmla="*/ 10166452 w 12192000"/>
                <a:gd name="connsiteY8-9724" fmla="*/ 1769201 h 2945610"/>
                <a:gd name="connsiteX9-9725" fmla="*/ 10162896 w 12192000"/>
                <a:gd name="connsiteY9-9726" fmla="*/ 1767139 h 2945610"/>
                <a:gd name="connsiteX10-9727" fmla="*/ 10162864 w 12192000"/>
                <a:gd name="connsiteY10-9728" fmla="*/ 1767158 h 2945610"/>
                <a:gd name="connsiteX11-9729" fmla="*/ 10162864 w 12192000"/>
                <a:gd name="connsiteY11-9730" fmla="*/ 1767120 h 2945610"/>
                <a:gd name="connsiteX12-9731" fmla="*/ 9151990 w 12192000"/>
                <a:gd name="connsiteY12-9732" fmla="*/ 1180813 h 2945610"/>
                <a:gd name="connsiteX13-9733" fmla="*/ 9140528 w 12192000"/>
                <a:gd name="connsiteY13-9734" fmla="*/ 1187461 h 2945610"/>
                <a:gd name="connsiteX14-9735" fmla="*/ 9140528 w 12192000"/>
                <a:gd name="connsiteY14-9736" fmla="*/ 1184256 h 2945610"/>
                <a:gd name="connsiteX15-9737" fmla="*/ 8139115 w 12192000"/>
                <a:gd name="connsiteY15-9738" fmla="*/ 1765077 h 2945610"/>
                <a:gd name="connsiteX16-9739" fmla="*/ 8139115 w 12192000"/>
                <a:gd name="connsiteY16-9740" fmla="*/ 1769201 h 2945610"/>
                <a:gd name="connsiteX17-9741" fmla="*/ 8135560 w 12192000"/>
                <a:gd name="connsiteY17-9742" fmla="*/ 1767139 h 2945610"/>
                <a:gd name="connsiteX18-9743" fmla="*/ 8135527 w 12192000"/>
                <a:gd name="connsiteY18-9744" fmla="*/ 1767158 h 2945610"/>
                <a:gd name="connsiteX19-9745" fmla="*/ 8135527 w 12192000"/>
                <a:gd name="connsiteY19-9746" fmla="*/ 1767120 h 2945610"/>
                <a:gd name="connsiteX20-9747" fmla="*/ 8127487 w 12192000"/>
                <a:gd name="connsiteY20-9748" fmla="*/ 1762457 h 2945610"/>
                <a:gd name="connsiteX21-9749" fmla="*/ 7119284 w 12192000"/>
                <a:gd name="connsiteY21-9750" fmla="*/ 2347214 h 2945610"/>
                <a:gd name="connsiteX22-9751" fmla="*/ 7119284 w 12192000"/>
                <a:gd name="connsiteY22-9752" fmla="*/ 2355323 h 2945610"/>
                <a:gd name="connsiteX23-9753" fmla="*/ 7113383 w 12192000"/>
                <a:gd name="connsiteY23-9754" fmla="*/ 2351900 h 2945610"/>
                <a:gd name="connsiteX24-9755" fmla="*/ 6103727 w 12192000"/>
                <a:gd name="connsiteY24-9756" fmla="*/ 2937501 h 2945610"/>
                <a:gd name="connsiteX25-9757" fmla="*/ 6103727 w 12192000"/>
                <a:gd name="connsiteY25-9758" fmla="*/ 2945610 h 2945610"/>
                <a:gd name="connsiteX26-9759" fmla="*/ 5087399 w 12192000"/>
                <a:gd name="connsiteY26-9760" fmla="*/ 2356139 h 2945610"/>
                <a:gd name="connsiteX27-9761" fmla="*/ 5085013 w 12192000"/>
                <a:gd name="connsiteY27-9762" fmla="*/ 2357523 h 2945610"/>
                <a:gd name="connsiteX28-9763" fmla="*/ 5084646 w 12192000"/>
                <a:gd name="connsiteY28-9764" fmla="*/ 2361463 h 2945610"/>
                <a:gd name="connsiteX29-9765" fmla="*/ 3054863 w 12192000"/>
                <a:gd name="connsiteY29-9766" fmla="*/ 1185161 h 2945610"/>
                <a:gd name="connsiteX30-9767" fmla="*/ 3053896 w 12192000"/>
                <a:gd name="connsiteY30-9768" fmla="*/ 1185722 h 2945610"/>
                <a:gd name="connsiteX31-9769" fmla="*/ 3053896 w 12192000"/>
                <a:gd name="connsiteY31-9770" fmla="*/ 1184600 h 2945610"/>
                <a:gd name="connsiteX32-9771" fmla="*/ 3053896 w 12192000"/>
                <a:gd name="connsiteY32-9772" fmla="*/ 1184598 h 2945610"/>
                <a:gd name="connsiteX33-9773" fmla="*/ 3051900 w 12192000"/>
                <a:gd name="connsiteY33-9774" fmla="*/ 1183441 h 2945610"/>
                <a:gd name="connsiteX34-9775" fmla="*/ 2038189 w 12192000"/>
                <a:gd name="connsiteY34-9776" fmla="*/ 1771394 h 2945610"/>
                <a:gd name="connsiteX35-9777" fmla="*/ 2037962 w 12192000"/>
                <a:gd name="connsiteY35-9778" fmla="*/ 1774966 h 2945610"/>
                <a:gd name="connsiteX36-9779" fmla="*/ 1021058 w 12192000"/>
                <a:gd name="connsiteY36-9780" fmla="*/ 1185161 h 2945610"/>
                <a:gd name="connsiteX37-9781" fmla="*/ 1020091 w 12192000"/>
                <a:gd name="connsiteY37-9782" fmla="*/ 1185722 h 2945610"/>
                <a:gd name="connsiteX38-9783" fmla="*/ 1017871 w 12192000"/>
                <a:gd name="connsiteY38-9784" fmla="*/ 1774966 h 2945610"/>
                <a:gd name="connsiteX39-9785" fmla="*/ 967 w 12192000"/>
                <a:gd name="connsiteY39-9786" fmla="*/ 1185161 h 2945610"/>
                <a:gd name="connsiteX40-9787" fmla="*/ 0 w 12192000"/>
                <a:gd name="connsiteY40-9788" fmla="*/ 1185722 h 2945610"/>
                <a:gd name="connsiteX41-9789" fmla="*/ 0 w 12192000"/>
                <a:gd name="connsiteY41-9790" fmla="*/ 4990 h 2945610"/>
                <a:gd name="connsiteX0-9791" fmla="*/ 0 w 12192000"/>
                <a:gd name="connsiteY0-9792" fmla="*/ 4990 h 2945610"/>
                <a:gd name="connsiteX1-9793" fmla="*/ 12192000 w 12192000"/>
                <a:gd name="connsiteY1-9794" fmla="*/ 0 h 2945610"/>
                <a:gd name="connsiteX2-9795" fmla="*/ 12192000 w 12192000"/>
                <a:gd name="connsiteY2-9796" fmla="*/ 1176792 h 2945610"/>
                <a:gd name="connsiteX3-9797" fmla="*/ 12192000 w 12192000"/>
                <a:gd name="connsiteY3-9798" fmla="*/ 1180732 h 2945610"/>
                <a:gd name="connsiteX4-9799" fmla="*/ 12188602 w 12192000"/>
                <a:gd name="connsiteY4-9800" fmla="*/ 1178762 h 2945610"/>
                <a:gd name="connsiteX5-9801" fmla="*/ 11174128 w 12192000"/>
                <a:gd name="connsiteY5-9802" fmla="*/ 1767158 h 2945610"/>
                <a:gd name="connsiteX6-9803" fmla="*/ 11174128 w 12192000"/>
                <a:gd name="connsiteY6-9804" fmla="*/ 1180624 h 2945610"/>
                <a:gd name="connsiteX7-9805" fmla="*/ 10166452 w 12192000"/>
                <a:gd name="connsiteY7-9806" fmla="*/ 1765077 h 2945610"/>
                <a:gd name="connsiteX8-9807" fmla="*/ 10166452 w 12192000"/>
                <a:gd name="connsiteY8-9808" fmla="*/ 1769201 h 2945610"/>
                <a:gd name="connsiteX9-9809" fmla="*/ 10162896 w 12192000"/>
                <a:gd name="connsiteY9-9810" fmla="*/ 1767139 h 2945610"/>
                <a:gd name="connsiteX10-9811" fmla="*/ 10162864 w 12192000"/>
                <a:gd name="connsiteY10-9812" fmla="*/ 1767158 h 2945610"/>
                <a:gd name="connsiteX11-9813" fmla="*/ 10162864 w 12192000"/>
                <a:gd name="connsiteY11-9814" fmla="*/ 1767120 h 2945610"/>
                <a:gd name="connsiteX12-9815" fmla="*/ 9151990 w 12192000"/>
                <a:gd name="connsiteY12-9816" fmla="*/ 1180813 h 2945610"/>
                <a:gd name="connsiteX13-9817" fmla="*/ 9140528 w 12192000"/>
                <a:gd name="connsiteY13-9818" fmla="*/ 1187461 h 2945610"/>
                <a:gd name="connsiteX14-9819" fmla="*/ 8139115 w 12192000"/>
                <a:gd name="connsiteY14-9820" fmla="*/ 1765077 h 2945610"/>
                <a:gd name="connsiteX15-9821" fmla="*/ 8139115 w 12192000"/>
                <a:gd name="connsiteY15-9822" fmla="*/ 1769201 h 2945610"/>
                <a:gd name="connsiteX16-9823" fmla="*/ 8135560 w 12192000"/>
                <a:gd name="connsiteY16-9824" fmla="*/ 1767139 h 2945610"/>
                <a:gd name="connsiteX17-9825" fmla="*/ 8135527 w 12192000"/>
                <a:gd name="connsiteY17-9826" fmla="*/ 1767158 h 2945610"/>
                <a:gd name="connsiteX18-9827" fmla="*/ 8135527 w 12192000"/>
                <a:gd name="connsiteY18-9828" fmla="*/ 1767120 h 2945610"/>
                <a:gd name="connsiteX19-9829" fmla="*/ 8127487 w 12192000"/>
                <a:gd name="connsiteY19-9830" fmla="*/ 1762457 h 2945610"/>
                <a:gd name="connsiteX20-9831" fmla="*/ 7119284 w 12192000"/>
                <a:gd name="connsiteY20-9832" fmla="*/ 2347214 h 2945610"/>
                <a:gd name="connsiteX21-9833" fmla="*/ 7119284 w 12192000"/>
                <a:gd name="connsiteY21-9834" fmla="*/ 2355323 h 2945610"/>
                <a:gd name="connsiteX22-9835" fmla="*/ 7113383 w 12192000"/>
                <a:gd name="connsiteY22-9836" fmla="*/ 2351900 h 2945610"/>
                <a:gd name="connsiteX23-9837" fmla="*/ 6103727 w 12192000"/>
                <a:gd name="connsiteY23-9838" fmla="*/ 2937501 h 2945610"/>
                <a:gd name="connsiteX24-9839" fmla="*/ 6103727 w 12192000"/>
                <a:gd name="connsiteY24-9840" fmla="*/ 2945610 h 2945610"/>
                <a:gd name="connsiteX25-9841" fmla="*/ 5087399 w 12192000"/>
                <a:gd name="connsiteY25-9842" fmla="*/ 2356139 h 2945610"/>
                <a:gd name="connsiteX26-9843" fmla="*/ 5085013 w 12192000"/>
                <a:gd name="connsiteY26-9844" fmla="*/ 2357523 h 2945610"/>
                <a:gd name="connsiteX27-9845" fmla="*/ 5084646 w 12192000"/>
                <a:gd name="connsiteY27-9846" fmla="*/ 2361463 h 2945610"/>
                <a:gd name="connsiteX28-9847" fmla="*/ 3054863 w 12192000"/>
                <a:gd name="connsiteY28-9848" fmla="*/ 1185161 h 2945610"/>
                <a:gd name="connsiteX29-9849" fmla="*/ 3053896 w 12192000"/>
                <a:gd name="connsiteY29-9850" fmla="*/ 1185722 h 2945610"/>
                <a:gd name="connsiteX30-9851" fmla="*/ 3053896 w 12192000"/>
                <a:gd name="connsiteY30-9852" fmla="*/ 1184600 h 2945610"/>
                <a:gd name="connsiteX31-9853" fmla="*/ 3053896 w 12192000"/>
                <a:gd name="connsiteY31-9854" fmla="*/ 1184598 h 2945610"/>
                <a:gd name="connsiteX32-9855" fmla="*/ 3051900 w 12192000"/>
                <a:gd name="connsiteY32-9856" fmla="*/ 1183441 h 2945610"/>
                <a:gd name="connsiteX33-9857" fmla="*/ 2038189 w 12192000"/>
                <a:gd name="connsiteY33-9858" fmla="*/ 1771394 h 2945610"/>
                <a:gd name="connsiteX34-9859" fmla="*/ 2037962 w 12192000"/>
                <a:gd name="connsiteY34-9860" fmla="*/ 1774966 h 2945610"/>
                <a:gd name="connsiteX35-9861" fmla="*/ 1021058 w 12192000"/>
                <a:gd name="connsiteY35-9862" fmla="*/ 1185161 h 2945610"/>
                <a:gd name="connsiteX36-9863" fmla="*/ 1020091 w 12192000"/>
                <a:gd name="connsiteY36-9864" fmla="*/ 1185722 h 2945610"/>
                <a:gd name="connsiteX37-9865" fmla="*/ 1017871 w 12192000"/>
                <a:gd name="connsiteY37-9866" fmla="*/ 1774966 h 2945610"/>
                <a:gd name="connsiteX38-9867" fmla="*/ 967 w 12192000"/>
                <a:gd name="connsiteY38-9868" fmla="*/ 1185161 h 2945610"/>
                <a:gd name="connsiteX39-9869" fmla="*/ 0 w 12192000"/>
                <a:gd name="connsiteY39-9870" fmla="*/ 1185722 h 2945610"/>
                <a:gd name="connsiteX40-9871" fmla="*/ 0 w 12192000"/>
                <a:gd name="connsiteY40-9872" fmla="*/ 4990 h 2945610"/>
                <a:gd name="connsiteX0-9873" fmla="*/ 0 w 12192000"/>
                <a:gd name="connsiteY0-9874" fmla="*/ 4990 h 2945610"/>
                <a:gd name="connsiteX1-9875" fmla="*/ 12192000 w 12192000"/>
                <a:gd name="connsiteY1-9876" fmla="*/ 0 h 2945610"/>
                <a:gd name="connsiteX2-9877" fmla="*/ 12192000 w 12192000"/>
                <a:gd name="connsiteY2-9878" fmla="*/ 1176792 h 2945610"/>
                <a:gd name="connsiteX3-9879" fmla="*/ 12192000 w 12192000"/>
                <a:gd name="connsiteY3-9880" fmla="*/ 1180732 h 2945610"/>
                <a:gd name="connsiteX4-9881" fmla="*/ 12188602 w 12192000"/>
                <a:gd name="connsiteY4-9882" fmla="*/ 1178762 h 2945610"/>
                <a:gd name="connsiteX5-9883" fmla="*/ 11174128 w 12192000"/>
                <a:gd name="connsiteY5-9884" fmla="*/ 1767158 h 2945610"/>
                <a:gd name="connsiteX6-9885" fmla="*/ 11174128 w 12192000"/>
                <a:gd name="connsiteY6-9886" fmla="*/ 1180624 h 2945610"/>
                <a:gd name="connsiteX7-9887" fmla="*/ 10166452 w 12192000"/>
                <a:gd name="connsiteY7-9888" fmla="*/ 1765077 h 2945610"/>
                <a:gd name="connsiteX8-9889" fmla="*/ 10166452 w 12192000"/>
                <a:gd name="connsiteY8-9890" fmla="*/ 1769201 h 2945610"/>
                <a:gd name="connsiteX9-9891" fmla="*/ 10162896 w 12192000"/>
                <a:gd name="connsiteY9-9892" fmla="*/ 1767139 h 2945610"/>
                <a:gd name="connsiteX10-9893" fmla="*/ 10162864 w 12192000"/>
                <a:gd name="connsiteY10-9894" fmla="*/ 1767158 h 2945610"/>
                <a:gd name="connsiteX11-9895" fmla="*/ 10162864 w 12192000"/>
                <a:gd name="connsiteY11-9896" fmla="*/ 1767120 h 2945610"/>
                <a:gd name="connsiteX12-9897" fmla="*/ 9151990 w 12192000"/>
                <a:gd name="connsiteY12-9898" fmla="*/ 1180813 h 2945610"/>
                <a:gd name="connsiteX13-9899" fmla="*/ 8139115 w 12192000"/>
                <a:gd name="connsiteY13-9900" fmla="*/ 1765077 h 2945610"/>
                <a:gd name="connsiteX14-9901" fmla="*/ 8139115 w 12192000"/>
                <a:gd name="connsiteY14-9902" fmla="*/ 1769201 h 2945610"/>
                <a:gd name="connsiteX15-9903" fmla="*/ 8135560 w 12192000"/>
                <a:gd name="connsiteY15-9904" fmla="*/ 1767139 h 2945610"/>
                <a:gd name="connsiteX16-9905" fmla="*/ 8135527 w 12192000"/>
                <a:gd name="connsiteY16-9906" fmla="*/ 1767158 h 2945610"/>
                <a:gd name="connsiteX17-9907" fmla="*/ 8135527 w 12192000"/>
                <a:gd name="connsiteY17-9908" fmla="*/ 1767120 h 2945610"/>
                <a:gd name="connsiteX18-9909" fmla="*/ 8127487 w 12192000"/>
                <a:gd name="connsiteY18-9910" fmla="*/ 1762457 h 2945610"/>
                <a:gd name="connsiteX19-9911" fmla="*/ 7119284 w 12192000"/>
                <a:gd name="connsiteY19-9912" fmla="*/ 2347214 h 2945610"/>
                <a:gd name="connsiteX20-9913" fmla="*/ 7119284 w 12192000"/>
                <a:gd name="connsiteY20-9914" fmla="*/ 2355323 h 2945610"/>
                <a:gd name="connsiteX21-9915" fmla="*/ 7113383 w 12192000"/>
                <a:gd name="connsiteY21-9916" fmla="*/ 2351900 h 2945610"/>
                <a:gd name="connsiteX22-9917" fmla="*/ 6103727 w 12192000"/>
                <a:gd name="connsiteY22-9918" fmla="*/ 2937501 h 2945610"/>
                <a:gd name="connsiteX23-9919" fmla="*/ 6103727 w 12192000"/>
                <a:gd name="connsiteY23-9920" fmla="*/ 2945610 h 2945610"/>
                <a:gd name="connsiteX24-9921" fmla="*/ 5087399 w 12192000"/>
                <a:gd name="connsiteY24-9922" fmla="*/ 2356139 h 2945610"/>
                <a:gd name="connsiteX25-9923" fmla="*/ 5085013 w 12192000"/>
                <a:gd name="connsiteY25-9924" fmla="*/ 2357523 h 2945610"/>
                <a:gd name="connsiteX26-9925" fmla="*/ 5084646 w 12192000"/>
                <a:gd name="connsiteY26-9926" fmla="*/ 2361463 h 2945610"/>
                <a:gd name="connsiteX27-9927" fmla="*/ 3054863 w 12192000"/>
                <a:gd name="connsiteY27-9928" fmla="*/ 1185161 h 2945610"/>
                <a:gd name="connsiteX28-9929" fmla="*/ 3053896 w 12192000"/>
                <a:gd name="connsiteY28-9930" fmla="*/ 1185722 h 2945610"/>
                <a:gd name="connsiteX29-9931" fmla="*/ 3053896 w 12192000"/>
                <a:gd name="connsiteY29-9932" fmla="*/ 1184600 h 2945610"/>
                <a:gd name="connsiteX30-9933" fmla="*/ 3053896 w 12192000"/>
                <a:gd name="connsiteY30-9934" fmla="*/ 1184598 h 2945610"/>
                <a:gd name="connsiteX31-9935" fmla="*/ 3051900 w 12192000"/>
                <a:gd name="connsiteY31-9936" fmla="*/ 1183441 h 2945610"/>
                <a:gd name="connsiteX32-9937" fmla="*/ 2038189 w 12192000"/>
                <a:gd name="connsiteY32-9938" fmla="*/ 1771394 h 2945610"/>
                <a:gd name="connsiteX33-9939" fmla="*/ 2037962 w 12192000"/>
                <a:gd name="connsiteY33-9940" fmla="*/ 1774966 h 2945610"/>
                <a:gd name="connsiteX34-9941" fmla="*/ 1021058 w 12192000"/>
                <a:gd name="connsiteY34-9942" fmla="*/ 1185161 h 2945610"/>
                <a:gd name="connsiteX35-9943" fmla="*/ 1020091 w 12192000"/>
                <a:gd name="connsiteY35-9944" fmla="*/ 1185722 h 2945610"/>
                <a:gd name="connsiteX36-9945" fmla="*/ 1017871 w 12192000"/>
                <a:gd name="connsiteY36-9946" fmla="*/ 1774966 h 2945610"/>
                <a:gd name="connsiteX37-9947" fmla="*/ 967 w 12192000"/>
                <a:gd name="connsiteY37-9948" fmla="*/ 1185161 h 2945610"/>
                <a:gd name="connsiteX38-9949" fmla="*/ 0 w 12192000"/>
                <a:gd name="connsiteY38-9950" fmla="*/ 1185722 h 2945610"/>
                <a:gd name="connsiteX39-9951" fmla="*/ 0 w 12192000"/>
                <a:gd name="connsiteY39-9952" fmla="*/ 4990 h 2945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2192000" h="2945610">
                  <a:moveTo>
                    <a:pt x="0" y="4990"/>
                  </a:moveTo>
                  <a:lnTo>
                    <a:pt x="12192000" y="0"/>
                  </a:lnTo>
                  <a:lnTo>
                    <a:pt x="12192000" y="1176792"/>
                  </a:lnTo>
                  <a:lnTo>
                    <a:pt x="12192000" y="1180732"/>
                  </a:lnTo>
                  <a:lnTo>
                    <a:pt x="12188602" y="1178762"/>
                  </a:lnTo>
                  <a:lnTo>
                    <a:pt x="11174128" y="1767158"/>
                  </a:lnTo>
                  <a:lnTo>
                    <a:pt x="11174128" y="1180624"/>
                  </a:lnTo>
                  <a:lnTo>
                    <a:pt x="10166452" y="1765077"/>
                  </a:lnTo>
                  <a:lnTo>
                    <a:pt x="10166452" y="1769201"/>
                  </a:lnTo>
                  <a:lnTo>
                    <a:pt x="10162896" y="1767139"/>
                  </a:lnTo>
                  <a:cubicBezTo>
                    <a:pt x="10162885" y="1767145"/>
                    <a:pt x="10162875" y="1767152"/>
                    <a:pt x="10162864" y="1767158"/>
                  </a:cubicBezTo>
                  <a:lnTo>
                    <a:pt x="10162864" y="1767120"/>
                  </a:lnTo>
                  <a:lnTo>
                    <a:pt x="9151990" y="1180813"/>
                  </a:lnTo>
                  <a:lnTo>
                    <a:pt x="8139115" y="1765077"/>
                  </a:lnTo>
                  <a:lnTo>
                    <a:pt x="8139115" y="1769201"/>
                  </a:lnTo>
                  <a:lnTo>
                    <a:pt x="8135560" y="1767139"/>
                  </a:lnTo>
                  <a:cubicBezTo>
                    <a:pt x="8135549" y="1767145"/>
                    <a:pt x="8135538" y="1767152"/>
                    <a:pt x="8135527" y="1767158"/>
                  </a:cubicBezTo>
                  <a:lnTo>
                    <a:pt x="8135527" y="1767120"/>
                  </a:lnTo>
                  <a:lnTo>
                    <a:pt x="8127487" y="1762457"/>
                  </a:lnTo>
                  <a:lnTo>
                    <a:pt x="7119284" y="2347214"/>
                  </a:lnTo>
                  <a:lnTo>
                    <a:pt x="7119284" y="2355323"/>
                  </a:lnTo>
                  <a:lnTo>
                    <a:pt x="7113383" y="2351900"/>
                  </a:lnTo>
                  <a:lnTo>
                    <a:pt x="6103727" y="2937501"/>
                  </a:lnTo>
                  <a:lnTo>
                    <a:pt x="6103727" y="2945610"/>
                  </a:lnTo>
                  <a:lnTo>
                    <a:pt x="5087399" y="2356139"/>
                  </a:lnTo>
                  <a:lnTo>
                    <a:pt x="5085013" y="2357523"/>
                  </a:lnTo>
                  <a:cubicBezTo>
                    <a:pt x="5084891" y="2358836"/>
                    <a:pt x="5084768" y="2360150"/>
                    <a:pt x="5084646" y="2361463"/>
                  </a:cubicBezTo>
                  <a:lnTo>
                    <a:pt x="3054863" y="1185161"/>
                  </a:lnTo>
                  <a:lnTo>
                    <a:pt x="3053896" y="1185722"/>
                  </a:lnTo>
                  <a:lnTo>
                    <a:pt x="3053896" y="1184600"/>
                  </a:lnTo>
                  <a:lnTo>
                    <a:pt x="3053896" y="1184598"/>
                  </a:lnTo>
                  <a:lnTo>
                    <a:pt x="3051900" y="1183441"/>
                  </a:lnTo>
                  <a:lnTo>
                    <a:pt x="2038189" y="1771394"/>
                  </a:lnTo>
                  <a:cubicBezTo>
                    <a:pt x="2038113" y="1772585"/>
                    <a:pt x="2038038" y="1773775"/>
                    <a:pt x="2037962" y="1774966"/>
                  </a:cubicBezTo>
                  <a:lnTo>
                    <a:pt x="1021058" y="1185161"/>
                  </a:lnTo>
                  <a:lnTo>
                    <a:pt x="1020091" y="1185722"/>
                  </a:lnTo>
                  <a:lnTo>
                    <a:pt x="1017871" y="1774966"/>
                  </a:lnTo>
                  <a:lnTo>
                    <a:pt x="967" y="1185161"/>
                  </a:lnTo>
                  <a:lnTo>
                    <a:pt x="0" y="1185722"/>
                  </a:lnTo>
                  <a:lnTo>
                    <a:pt x="0" y="49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2" name="组合 61"/>
            <p:cNvGrpSpPr/>
            <p:nvPr/>
          </p:nvGrpSpPr>
          <p:grpSpPr>
            <a:xfrm>
              <a:off x="0" y="-12700"/>
              <a:ext cx="12192001" cy="2945608"/>
              <a:chOff x="-753958" y="-12699"/>
              <a:chExt cx="13708119" cy="3311903"/>
            </a:xfrm>
          </p:grpSpPr>
          <p:sp>
            <p:nvSpPr>
              <p:cNvPr id="2" name="等腰三角形 1"/>
              <p:cNvSpPr/>
              <p:nvPr/>
            </p:nvSpPr>
            <p:spPr>
              <a:xfrm rot="16200000">
                <a:off x="6014634" y="139951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 name="等腰三角形 2"/>
              <p:cNvSpPr/>
              <p:nvPr/>
            </p:nvSpPr>
            <p:spPr>
              <a:xfrm rot="16200000" flipV="1">
                <a:off x="6014634" y="738205"/>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 name="等腰三角形 3"/>
              <p:cNvSpPr/>
              <p:nvPr/>
            </p:nvSpPr>
            <p:spPr>
              <a:xfrm rot="16200000" flipV="1">
                <a:off x="4871841" y="1401984"/>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 name="等腰三角形 4"/>
              <p:cNvSpPr/>
              <p:nvPr/>
            </p:nvSpPr>
            <p:spPr>
              <a:xfrm rot="16200000">
                <a:off x="4871841" y="74183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 name="等腰三角形 5"/>
              <p:cNvSpPr/>
              <p:nvPr/>
            </p:nvSpPr>
            <p:spPr>
              <a:xfrm rot="16200000" flipV="1">
                <a:off x="6010385" y="2058057"/>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7" name="等腰三角形 6"/>
              <p:cNvSpPr/>
              <p:nvPr/>
            </p:nvSpPr>
            <p:spPr>
              <a:xfrm rot="16200000">
                <a:off x="4872788" y="206320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 name="任意多边形 8"/>
              <p:cNvSpPr/>
              <p:nvPr/>
            </p:nvSpPr>
            <p:spPr>
              <a:xfrm rot="16200000" flipV="1">
                <a:off x="4063013" y="-231274"/>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等腰三角形 9"/>
              <p:cNvSpPr/>
              <p:nvPr/>
            </p:nvSpPr>
            <p:spPr>
              <a:xfrm rot="16200000">
                <a:off x="2588144" y="746984"/>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等腰三角形 10"/>
              <p:cNvSpPr/>
              <p:nvPr/>
            </p:nvSpPr>
            <p:spPr>
              <a:xfrm rot="16200000" flipV="1">
                <a:off x="2588144"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2" name="等腰三角形 11"/>
              <p:cNvSpPr/>
              <p:nvPr/>
            </p:nvSpPr>
            <p:spPr>
              <a:xfrm rot="16200000" flipV="1">
                <a:off x="7152231" y="139436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3" name="等腰三角形 12"/>
              <p:cNvSpPr/>
              <p:nvPr/>
            </p:nvSpPr>
            <p:spPr>
              <a:xfrm rot="16200000">
                <a:off x="3732591" y="84466"/>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4" name="任意多边形 13"/>
              <p:cNvSpPr/>
              <p:nvPr/>
            </p:nvSpPr>
            <p:spPr>
              <a:xfrm rot="16200000">
                <a:off x="2933759"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6" name="等腰三角形 15"/>
              <p:cNvSpPr/>
              <p:nvPr/>
            </p:nvSpPr>
            <p:spPr>
              <a:xfrm rot="16200000">
                <a:off x="3726981" y="1406414"/>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等腰三角形 17"/>
              <p:cNvSpPr/>
              <p:nvPr/>
            </p:nvSpPr>
            <p:spPr>
              <a:xfrm rot="16200000" flipV="1">
                <a:off x="4871841" y="84465"/>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9" name="任意多边形 18"/>
              <p:cNvSpPr/>
              <p:nvPr/>
            </p:nvSpPr>
            <p:spPr>
              <a:xfrm rot="16200000">
                <a:off x="5209253" y="-231274"/>
                <a:ext cx="659725" cy="1137457"/>
              </a:xfrm>
              <a:custGeom>
                <a:avLst/>
                <a:gdLst>
                  <a:gd name="connsiteX0" fmla="*/ 659725 w 659725"/>
                  <a:gd name="connsiteY0" fmla="*/ 0 h 1137457"/>
                  <a:gd name="connsiteX1" fmla="*/ 659725 w 659725"/>
                  <a:gd name="connsiteY1" fmla="*/ 1137457 h 1137457"/>
                  <a:gd name="connsiteX2" fmla="*/ 0 w 659725"/>
                  <a:gd name="connsiteY2" fmla="*/ 1137457 h 1137457"/>
                </a:gdLst>
                <a:ahLst/>
                <a:cxnLst>
                  <a:cxn ang="0">
                    <a:pos x="connsiteX0" y="connsiteY0"/>
                  </a:cxn>
                  <a:cxn ang="0">
                    <a:pos x="connsiteX1" y="connsiteY1"/>
                  </a:cxn>
                  <a:cxn ang="0">
                    <a:pos x="connsiteX2" y="connsiteY2"/>
                  </a:cxn>
                </a:cxnLst>
                <a:rect l="l" t="t" r="r" b="b"/>
                <a:pathLst>
                  <a:path w="659725" h="1137457">
                    <a:moveTo>
                      <a:pt x="659725" y="0"/>
                    </a:moveTo>
                    <a:lnTo>
                      <a:pt x="659725" y="1137457"/>
                    </a:lnTo>
                    <a:lnTo>
                      <a:pt x="0" y="11374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0" name="等腰三角形 19"/>
              <p:cNvSpPr/>
              <p:nvPr/>
            </p:nvSpPr>
            <p:spPr>
              <a:xfrm rot="16200000">
                <a:off x="6014634" y="78856"/>
                <a:ext cx="1327558" cy="114444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1" name="任意多边形 20"/>
              <p:cNvSpPr/>
              <p:nvPr/>
            </p:nvSpPr>
            <p:spPr>
              <a:xfrm rot="16200000" flipV="1">
                <a:off x="6344842" y="-231059"/>
                <a:ext cx="659134" cy="1136438"/>
              </a:xfrm>
              <a:custGeom>
                <a:avLst/>
                <a:gdLst>
                  <a:gd name="connsiteX0" fmla="*/ 0 w 659134"/>
                  <a:gd name="connsiteY0" fmla="*/ 1136438 h 1136438"/>
                  <a:gd name="connsiteX1" fmla="*/ 659134 w 659134"/>
                  <a:gd name="connsiteY1" fmla="*/ 1136438 h 1136438"/>
                  <a:gd name="connsiteX2" fmla="*/ 659134 w 659134"/>
                  <a:gd name="connsiteY2" fmla="*/ 0 h 1136438"/>
                </a:gdLst>
                <a:ahLst/>
                <a:cxnLst>
                  <a:cxn ang="0">
                    <a:pos x="connsiteX0" y="connsiteY0"/>
                  </a:cxn>
                  <a:cxn ang="0">
                    <a:pos x="connsiteX1" y="connsiteY1"/>
                  </a:cxn>
                  <a:cxn ang="0">
                    <a:pos x="connsiteX2" y="connsiteY2"/>
                  </a:cxn>
                </a:cxnLst>
                <a:rect l="l" t="t" r="r" b="b"/>
                <a:pathLst>
                  <a:path w="659134" h="1136438">
                    <a:moveTo>
                      <a:pt x="0" y="1136438"/>
                    </a:moveTo>
                    <a:lnTo>
                      <a:pt x="659134" y="1136438"/>
                    </a:lnTo>
                    <a:lnTo>
                      <a:pt x="65913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2" name="等腰三角形 21"/>
              <p:cNvSpPr/>
              <p:nvPr/>
            </p:nvSpPr>
            <p:spPr>
              <a:xfrm rot="16200000">
                <a:off x="7161284" y="740502"/>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3" name="等腰三角形 22"/>
              <p:cNvSpPr/>
              <p:nvPr/>
            </p:nvSpPr>
            <p:spPr>
              <a:xfrm rot="16200000" flipV="1">
                <a:off x="7152231" y="864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任意多边形 23"/>
              <p:cNvSpPr/>
              <p:nvPr/>
            </p:nvSpPr>
            <p:spPr>
              <a:xfrm rot="16200000">
                <a:off x="7487954" y="-231723"/>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5" name="任意多边形 24"/>
              <p:cNvSpPr/>
              <p:nvPr/>
            </p:nvSpPr>
            <p:spPr>
              <a:xfrm rot="16200000" flipV="1">
                <a:off x="8632568"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0" name="等腰三角形 29"/>
              <p:cNvSpPr/>
              <p:nvPr/>
            </p:nvSpPr>
            <p:spPr>
              <a:xfrm rot="16200000" flipV="1">
                <a:off x="8301697"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1" name="等腰三角形 30"/>
              <p:cNvSpPr/>
              <p:nvPr/>
            </p:nvSpPr>
            <p:spPr>
              <a:xfrm rot="16200000">
                <a:off x="8301697" y="78856"/>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2" name="等腰三角形 31"/>
              <p:cNvSpPr/>
              <p:nvPr/>
            </p:nvSpPr>
            <p:spPr>
              <a:xfrm rot="16200000" flipV="1">
                <a:off x="3732847" y="742968"/>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等腰三角形 38"/>
              <p:cNvSpPr/>
              <p:nvPr/>
            </p:nvSpPr>
            <p:spPr>
              <a:xfrm rot="16200000">
                <a:off x="9440727" y="740502"/>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等腰三角形 39"/>
              <p:cNvSpPr/>
              <p:nvPr/>
            </p:nvSpPr>
            <p:spPr>
              <a:xfrm rot="16200000" flipV="1">
                <a:off x="9431674" y="864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任意多边形 40"/>
              <p:cNvSpPr/>
              <p:nvPr/>
            </p:nvSpPr>
            <p:spPr>
              <a:xfrm rot="16200000">
                <a:off x="9767397" y="-231723"/>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任意多边形 41"/>
              <p:cNvSpPr/>
              <p:nvPr/>
            </p:nvSpPr>
            <p:spPr>
              <a:xfrm rot="16200000" flipV="1">
                <a:off x="10912011"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3" name="等腰三角形 42"/>
              <p:cNvSpPr/>
              <p:nvPr/>
            </p:nvSpPr>
            <p:spPr>
              <a:xfrm rot="16200000" flipV="1">
                <a:off x="10581140"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4" name="等腰三角形 43"/>
              <p:cNvSpPr/>
              <p:nvPr/>
            </p:nvSpPr>
            <p:spPr>
              <a:xfrm rot="16200000">
                <a:off x="10581140" y="78856"/>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7" name="任意多边形 46"/>
              <p:cNvSpPr/>
              <p:nvPr/>
            </p:nvSpPr>
            <p:spPr>
              <a:xfrm rot="16200000" flipV="1">
                <a:off x="1776298" y="-231274"/>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8" name="等腰三角形 47"/>
              <p:cNvSpPr/>
              <p:nvPr/>
            </p:nvSpPr>
            <p:spPr>
              <a:xfrm rot="16200000">
                <a:off x="301429" y="746984"/>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9" name="等腰三角形 48"/>
              <p:cNvSpPr/>
              <p:nvPr/>
            </p:nvSpPr>
            <p:spPr>
              <a:xfrm rot="16200000" flipV="1">
                <a:off x="301429"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0" name="等腰三角形 49"/>
              <p:cNvSpPr/>
              <p:nvPr/>
            </p:nvSpPr>
            <p:spPr>
              <a:xfrm rot="16200000">
                <a:off x="1445876" y="84466"/>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1" name="任意多边形 50"/>
              <p:cNvSpPr/>
              <p:nvPr/>
            </p:nvSpPr>
            <p:spPr>
              <a:xfrm rot="16200000">
                <a:off x="647044"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5" name="等腰三角形 54"/>
              <p:cNvSpPr/>
              <p:nvPr/>
            </p:nvSpPr>
            <p:spPr>
              <a:xfrm rot="16200000" flipV="1">
                <a:off x="1446132" y="742968"/>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6" name="等腰三角形 55"/>
              <p:cNvSpPr/>
              <p:nvPr/>
            </p:nvSpPr>
            <p:spPr>
              <a:xfrm rot="16200000">
                <a:off x="-845513" y="746984"/>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7" name="等腰三角形 56"/>
              <p:cNvSpPr/>
              <p:nvPr/>
            </p:nvSpPr>
            <p:spPr>
              <a:xfrm rot="16200000" flipV="1">
                <a:off x="-845513"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8" name="任意多边形 57"/>
              <p:cNvSpPr/>
              <p:nvPr/>
            </p:nvSpPr>
            <p:spPr>
              <a:xfrm rot="16200000">
                <a:off x="-499898"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9" name="任意多边形 58"/>
              <p:cNvSpPr/>
              <p:nvPr/>
            </p:nvSpPr>
            <p:spPr>
              <a:xfrm rot="16200000" flipV="1">
                <a:off x="12049030"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0" name="等腰三角形 59"/>
              <p:cNvSpPr/>
              <p:nvPr/>
            </p:nvSpPr>
            <p:spPr>
              <a:xfrm rot="16200000" flipV="1">
                <a:off x="11718159"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1" name="等腰三角形 60"/>
              <p:cNvSpPr/>
              <p:nvPr/>
            </p:nvSpPr>
            <p:spPr>
              <a:xfrm rot="16200000">
                <a:off x="11718159" y="78856"/>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111" name="任意多边形 110"/>
            <p:cNvSpPr/>
            <p:nvPr/>
          </p:nvSpPr>
          <p:spPr>
            <a:xfrm rot="5400000">
              <a:off x="5300564" y="1065668"/>
              <a:ext cx="1594666" cy="1382040"/>
            </a:xfrm>
            <a:custGeom>
              <a:avLst/>
              <a:gdLst>
                <a:gd name="connsiteX0" fmla="*/ 649754 w 2645313"/>
                <a:gd name="connsiteY0" fmla="*/ 0 h 2287240"/>
                <a:gd name="connsiteX1" fmla="*/ 663779 w 2645313"/>
                <a:gd name="connsiteY1" fmla="*/ 0 h 2287240"/>
                <a:gd name="connsiteX2" fmla="*/ 1976308 w 2645313"/>
                <a:gd name="connsiteY2" fmla="*/ 0 h 2287240"/>
                <a:gd name="connsiteX3" fmla="*/ 1977312 w 2645313"/>
                <a:gd name="connsiteY3" fmla="*/ 0 h 2287240"/>
                <a:gd name="connsiteX4" fmla="*/ 1976810 w 2645313"/>
                <a:gd name="connsiteY4" fmla="*/ 866 h 2287240"/>
                <a:gd name="connsiteX5" fmla="*/ 2639128 w 2645313"/>
                <a:gd name="connsiteY5" fmla="*/ 1142793 h 2287240"/>
                <a:gd name="connsiteX6" fmla="*/ 2645313 w 2645313"/>
                <a:gd name="connsiteY6" fmla="*/ 1142793 h 2287240"/>
                <a:gd name="connsiteX7" fmla="*/ 1983040 w 2645313"/>
                <a:gd name="connsiteY7" fmla="*/ 2284644 h 2287240"/>
                <a:gd name="connsiteX8" fmla="*/ 1984546 w 2645313"/>
                <a:gd name="connsiteY8" fmla="*/ 2287240 h 2287240"/>
                <a:gd name="connsiteX9" fmla="*/ 1981534 w 2645313"/>
                <a:gd name="connsiteY9" fmla="*/ 2287240 h 2287240"/>
                <a:gd name="connsiteX10" fmla="*/ 663779 w 2645313"/>
                <a:gd name="connsiteY10" fmla="*/ 2287240 h 2287240"/>
                <a:gd name="connsiteX11" fmla="*/ 656988 w 2645313"/>
                <a:gd name="connsiteY11" fmla="*/ 2287240 h 2287240"/>
                <a:gd name="connsiteX12" fmla="*/ 660384 w 2645313"/>
                <a:gd name="connsiteY12" fmla="*/ 2281386 h 2287240"/>
                <a:gd name="connsiteX13" fmla="*/ 960 w 2645313"/>
                <a:gd name="connsiteY13" fmla="*/ 1144447 h 2287240"/>
                <a:gd name="connsiteX14" fmla="*/ 0 w 2645313"/>
                <a:gd name="connsiteY14" fmla="*/ 1144447 h 2287240"/>
                <a:gd name="connsiteX15" fmla="*/ 480 w 2645313"/>
                <a:gd name="connsiteY15" fmla="*/ 1143620 h 2287240"/>
                <a:gd name="connsiteX16" fmla="*/ 0 w 2645313"/>
                <a:gd name="connsiteY16" fmla="*/ 1142793 h 2287240"/>
                <a:gd name="connsiteX17" fmla="*/ 960 w 2645313"/>
                <a:gd name="connsiteY17" fmla="*/ 1142793 h 2287240"/>
                <a:gd name="connsiteX18" fmla="*/ 656767 w 2645313"/>
                <a:gd name="connsiteY18" fmla="*/ 12091 h 2287240"/>
                <a:gd name="connsiteX0-1" fmla="*/ 649754 w 2645313"/>
                <a:gd name="connsiteY0-2" fmla="*/ 0 h 2287240"/>
                <a:gd name="connsiteX1-3" fmla="*/ 663779 w 2645313"/>
                <a:gd name="connsiteY1-4" fmla="*/ 0 h 2287240"/>
                <a:gd name="connsiteX2-5" fmla="*/ 1976308 w 2645313"/>
                <a:gd name="connsiteY2-6" fmla="*/ 0 h 2287240"/>
                <a:gd name="connsiteX3-7" fmla="*/ 1977312 w 2645313"/>
                <a:gd name="connsiteY3-8" fmla="*/ 0 h 2287240"/>
                <a:gd name="connsiteX4-9" fmla="*/ 1976810 w 2645313"/>
                <a:gd name="connsiteY4-10" fmla="*/ 866 h 2287240"/>
                <a:gd name="connsiteX5-11" fmla="*/ 2639128 w 2645313"/>
                <a:gd name="connsiteY5-12" fmla="*/ 1142793 h 2287240"/>
                <a:gd name="connsiteX6-13" fmla="*/ 2645313 w 2645313"/>
                <a:gd name="connsiteY6-14" fmla="*/ 1142793 h 2287240"/>
                <a:gd name="connsiteX7-15" fmla="*/ 1983040 w 2645313"/>
                <a:gd name="connsiteY7-16" fmla="*/ 2284644 h 2287240"/>
                <a:gd name="connsiteX8-17" fmla="*/ 1984546 w 2645313"/>
                <a:gd name="connsiteY8-18" fmla="*/ 2287240 h 2287240"/>
                <a:gd name="connsiteX9-19" fmla="*/ 1981534 w 2645313"/>
                <a:gd name="connsiteY9-20" fmla="*/ 2287240 h 2287240"/>
                <a:gd name="connsiteX10-21" fmla="*/ 663779 w 2645313"/>
                <a:gd name="connsiteY10-22" fmla="*/ 2287240 h 2287240"/>
                <a:gd name="connsiteX11-23" fmla="*/ 656988 w 2645313"/>
                <a:gd name="connsiteY11-24" fmla="*/ 2287240 h 2287240"/>
                <a:gd name="connsiteX12-25" fmla="*/ 960 w 2645313"/>
                <a:gd name="connsiteY12-26" fmla="*/ 1144447 h 2287240"/>
                <a:gd name="connsiteX13-27" fmla="*/ 0 w 2645313"/>
                <a:gd name="connsiteY13-28" fmla="*/ 1144447 h 2287240"/>
                <a:gd name="connsiteX14-29" fmla="*/ 480 w 2645313"/>
                <a:gd name="connsiteY14-30" fmla="*/ 1143620 h 2287240"/>
                <a:gd name="connsiteX15-31" fmla="*/ 0 w 2645313"/>
                <a:gd name="connsiteY15-32" fmla="*/ 1142793 h 2287240"/>
                <a:gd name="connsiteX16-33" fmla="*/ 960 w 2645313"/>
                <a:gd name="connsiteY16-34" fmla="*/ 1142793 h 2287240"/>
                <a:gd name="connsiteX17-35" fmla="*/ 656767 w 2645313"/>
                <a:gd name="connsiteY17-36" fmla="*/ 12091 h 2287240"/>
                <a:gd name="connsiteX18-37" fmla="*/ 649754 w 2645313"/>
                <a:gd name="connsiteY18-38" fmla="*/ 0 h 2287240"/>
                <a:gd name="connsiteX0-39" fmla="*/ 649754 w 2645313"/>
                <a:gd name="connsiteY0-40" fmla="*/ 0 h 2287240"/>
                <a:gd name="connsiteX1-41" fmla="*/ 663779 w 2645313"/>
                <a:gd name="connsiteY1-42" fmla="*/ 0 h 2287240"/>
                <a:gd name="connsiteX2-43" fmla="*/ 1976308 w 2645313"/>
                <a:gd name="connsiteY2-44" fmla="*/ 0 h 2287240"/>
                <a:gd name="connsiteX3-45" fmla="*/ 1977312 w 2645313"/>
                <a:gd name="connsiteY3-46" fmla="*/ 0 h 2287240"/>
                <a:gd name="connsiteX4-47" fmla="*/ 1976810 w 2645313"/>
                <a:gd name="connsiteY4-48" fmla="*/ 866 h 2287240"/>
                <a:gd name="connsiteX5-49" fmla="*/ 2639128 w 2645313"/>
                <a:gd name="connsiteY5-50" fmla="*/ 1142793 h 2287240"/>
                <a:gd name="connsiteX6-51" fmla="*/ 2645313 w 2645313"/>
                <a:gd name="connsiteY6-52" fmla="*/ 1142793 h 2287240"/>
                <a:gd name="connsiteX7-53" fmla="*/ 1983040 w 2645313"/>
                <a:gd name="connsiteY7-54" fmla="*/ 2284644 h 2287240"/>
                <a:gd name="connsiteX8-55" fmla="*/ 1984546 w 2645313"/>
                <a:gd name="connsiteY8-56" fmla="*/ 2287240 h 2287240"/>
                <a:gd name="connsiteX9-57" fmla="*/ 1981534 w 2645313"/>
                <a:gd name="connsiteY9-58" fmla="*/ 2287240 h 2287240"/>
                <a:gd name="connsiteX10-59" fmla="*/ 663779 w 2645313"/>
                <a:gd name="connsiteY10-60" fmla="*/ 2287240 h 2287240"/>
                <a:gd name="connsiteX11-61" fmla="*/ 960 w 2645313"/>
                <a:gd name="connsiteY11-62" fmla="*/ 1144447 h 2287240"/>
                <a:gd name="connsiteX12-63" fmla="*/ 0 w 2645313"/>
                <a:gd name="connsiteY12-64" fmla="*/ 1144447 h 2287240"/>
                <a:gd name="connsiteX13-65" fmla="*/ 480 w 2645313"/>
                <a:gd name="connsiteY13-66" fmla="*/ 1143620 h 2287240"/>
                <a:gd name="connsiteX14-67" fmla="*/ 0 w 2645313"/>
                <a:gd name="connsiteY14-68" fmla="*/ 1142793 h 2287240"/>
                <a:gd name="connsiteX15-69" fmla="*/ 960 w 2645313"/>
                <a:gd name="connsiteY15-70" fmla="*/ 1142793 h 2287240"/>
                <a:gd name="connsiteX16-71" fmla="*/ 656767 w 2645313"/>
                <a:gd name="connsiteY16-72" fmla="*/ 12091 h 2287240"/>
                <a:gd name="connsiteX17-73" fmla="*/ 649754 w 2645313"/>
                <a:gd name="connsiteY17-74" fmla="*/ 0 h 2287240"/>
                <a:gd name="connsiteX0-75" fmla="*/ 649754 w 2639128"/>
                <a:gd name="connsiteY0-76" fmla="*/ 0 h 2287240"/>
                <a:gd name="connsiteX1-77" fmla="*/ 663779 w 2639128"/>
                <a:gd name="connsiteY1-78" fmla="*/ 0 h 2287240"/>
                <a:gd name="connsiteX2-79" fmla="*/ 1976308 w 2639128"/>
                <a:gd name="connsiteY2-80" fmla="*/ 0 h 2287240"/>
                <a:gd name="connsiteX3-81" fmla="*/ 1977312 w 2639128"/>
                <a:gd name="connsiteY3-82" fmla="*/ 0 h 2287240"/>
                <a:gd name="connsiteX4-83" fmla="*/ 1976810 w 2639128"/>
                <a:gd name="connsiteY4-84" fmla="*/ 866 h 2287240"/>
                <a:gd name="connsiteX5-85" fmla="*/ 2639128 w 2639128"/>
                <a:gd name="connsiteY5-86" fmla="*/ 1142793 h 2287240"/>
                <a:gd name="connsiteX6-87" fmla="*/ 1983040 w 2639128"/>
                <a:gd name="connsiteY6-88" fmla="*/ 2284644 h 2287240"/>
                <a:gd name="connsiteX7-89" fmla="*/ 1984546 w 2639128"/>
                <a:gd name="connsiteY7-90" fmla="*/ 2287240 h 2287240"/>
                <a:gd name="connsiteX8-91" fmla="*/ 1981534 w 2639128"/>
                <a:gd name="connsiteY8-92" fmla="*/ 2287240 h 2287240"/>
                <a:gd name="connsiteX9-93" fmla="*/ 663779 w 2639128"/>
                <a:gd name="connsiteY9-94" fmla="*/ 2287240 h 2287240"/>
                <a:gd name="connsiteX10-95" fmla="*/ 960 w 2639128"/>
                <a:gd name="connsiteY10-96" fmla="*/ 1144447 h 2287240"/>
                <a:gd name="connsiteX11-97" fmla="*/ 0 w 2639128"/>
                <a:gd name="connsiteY11-98" fmla="*/ 1144447 h 2287240"/>
                <a:gd name="connsiteX12-99" fmla="*/ 480 w 2639128"/>
                <a:gd name="connsiteY12-100" fmla="*/ 1143620 h 2287240"/>
                <a:gd name="connsiteX13-101" fmla="*/ 0 w 2639128"/>
                <a:gd name="connsiteY13-102" fmla="*/ 1142793 h 2287240"/>
                <a:gd name="connsiteX14-103" fmla="*/ 960 w 2639128"/>
                <a:gd name="connsiteY14-104" fmla="*/ 1142793 h 2287240"/>
                <a:gd name="connsiteX15-105" fmla="*/ 656767 w 2639128"/>
                <a:gd name="connsiteY15-106" fmla="*/ 12091 h 2287240"/>
                <a:gd name="connsiteX16-107" fmla="*/ 649754 w 2639128"/>
                <a:gd name="connsiteY16-108" fmla="*/ 0 h 2287240"/>
                <a:gd name="connsiteX0-109" fmla="*/ 649754 w 2639128"/>
                <a:gd name="connsiteY0-110" fmla="*/ 0 h 2287240"/>
                <a:gd name="connsiteX1-111" fmla="*/ 663779 w 2639128"/>
                <a:gd name="connsiteY1-112" fmla="*/ 0 h 2287240"/>
                <a:gd name="connsiteX2-113" fmla="*/ 1976308 w 2639128"/>
                <a:gd name="connsiteY2-114" fmla="*/ 0 h 2287240"/>
                <a:gd name="connsiteX3-115" fmla="*/ 1977312 w 2639128"/>
                <a:gd name="connsiteY3-116" fmla="*/ 0 h 2287240"/>
                <a:gd name="connsiteX4-117" fmla="*/ 2639128 w 2639128"/>
                <a:gd name="connsiteY4-118" fmla="*/ 1142793 h 2287240"/>
                <a:gd name="connsiteX5-119" fmla="*/ 1983040 w 2639128"/>
                <a:gd name="connsiteY5-120" fmla="*/ 2284644 h 2287240"/>
                <a:gd name="connsiteX6-121" fmla="*/ 1984546 w 2639128"/>
                <a:gd name="connsiteY6-122" fmla="*/ 2287240 h 2287240"/>
                <a:gd name="connsiteX7-123" fmla="*/ 1981534 w 2639128"/>
                <a:gd name="connsiteY7-124" fmla="*/ 2287240 h 2287240"/>
                <a:gd name="connsiteX8-125" fmla="*/ 663779 w 2639128"/>
                <a:gd name="connsiteY8-126" fmla="*/ 2287240 h 2287240"/>
                <a:gd name="connsiteX9-127" fmla="*/ 960 w 2639128"/>
                <a:gd name="connsiteY9-128" fmla="*/ 1144447 h 2287240"/>
                <a:gd name="connsiteX10-129" fmla="*/ 0 w 2639128"/>
                <a:gd name="connsiteY10-130" fmla="*/ 1144447 h 2287240"/>
                <a:gd name="connsiteX11-131" fmla="*/ 480 w 2639128"/>
                <a:gd name="connsiteY11-132" fmla="*/ 1143620 h 2287240"/>
                <a:gd name="connsiteX12-133" fmla="*/ 0 w 2639128"/>
                <a:gd name="connsiteY12-134" fmla="*/ 1142793 h 2287240"/>
                <a:gd name="connsiteX13-135" fmla="*/ 960 w 2639128"/>
                <a:gd name="connsiteY13-136" fmla="*/ 1142793 h 2287240"/>
                <a:gd name="connsiteX14-137" fmla="*/ 656767 w 2639128"/>
                <a:gd name="connsiteY14-138" fmla="*/ 12091 h 2287240"/>
                <a:gd name="connsiteX15-139" fmla="*/ 649754 w 2639128"/>
                <a:gd name="connsiteY15-140" fmla="*/ 0 h 2287240"/>
                <a:gd name="connsiteX0-141" fmla="*/ 656767 w 2639128"/>
                <a:gd name="connsiteY0-142" fmla="*/ 12091 h 2287240"/>
                <a:gd name="connsiteX1-143" fmla="*/ 663779 w 2639128"/>
                <a:gd name="connsiteY1-144" fmla="*/ 0 h 2287240"/>
                <a:gd name="connsiteX2-145" fmla="*/ 1976308 w 2639128"/>
                <a:gd name="connsiteY2-146" fmla="*/ 0 h 2287240"/>
                <a:gd name="connsiteX3-147" fmla="*/ 1977312 w 2639128"/>
                <a:gd name="connsiteY3-148" fmla="*/ 0 h 2287240"/>
                <a:gd name="connsiteX4-149" fmla="*/ 2639128 w 2639128"/>
                <a:gd name="connsiteY4-150" fmla="*/ 1142793 h 2287240"/>
                <a:gd name="connsiteX5-151" fmla="*/ 1983040 w 2639128"/>
                <a:gd name="connsiteY5-152" fmla="*/ 2284644 h 2287240"/>
                <a:gd name="connsiteX6-153" fmla="*/ 1984546 w 2639128"/>
                <a:gd name="connsiteY6-154" fmla="*/ 2287240 h 2287240"/>
                <a:gd name="connsiteX7-155" fmla="*/ 1981534 w 2639128"/>
                <a:gd name="connsiteY7-156" fmla="*/ 2287240 h 2287240"/>
                <a:gd name="connsiteX8-157" fmla="*/ 663779 w 2639128"/>
                <a:gd name="connsiteY8-158" fmla="*/ 2287240 h 2287240"/>
                <a:gd name="connsiteX9-159" fmla="*/ 960 w 2639128"/>
                <a:gd name="connsiteY9-160" fmla="*/ 1144447 h 2287240"/>
                <a:gd name="connsiteX10-161" fmla="*/ 0 w 2639128"/>
                <a:gd name="connsiteY10-162" fmla="*/ 1144447 h 2287240"/>
                <a:gd name="connsiteX11-163" fmla="*/ 480 w 2639128"/>
                <a:gd name="connsiteY11-164" fmla="*/ 1143620 h 2287240"/>
                <a:gd name="connsiteX12-165" fmla="*/ 0 w 2639128"/>
                <a:gd name="connsiteY12-166" fmla="*/ 1142793 h 2287240"/>
                <a:gd name="connsiteX13-167" fmla="*/ 960 w 2639128"/>
                <a:gd name="connsiteY13-168" fmla="*/ 1142793 h 2287240"/>
                <a:gd name="connsiteX14-169" fmla="*/ 656767 w 2639128"/>
                <a:gd name="connsiteY14-170" fmla="*/ 12091 h 2287240"/>
                <a:gd name="connsiteX0-171" fmla="*/ 960 w 2639128"/>
                <a:gd name="connsiteY0-172" fmla="*/ 1142793 h 2287240"/>
                <a:gd name="connsiteX1-173" fmla="*/ 663779 w 2639128"/>
                <a:gd name="connsiteY1-174" fmla="*/ 0 h 2287240"/>
                <a:gd name="connsiteX2-175" fmla="*/ 1976308 w 2639128"/>
                <a:gd name="connsiteY2-176" fmla="*/ 0 h 2287240"/>
                <a:gd name="connsiteX3-177" fmla="*/ 1977312 w 2639128"/>
                <a:gd name="connsiteY3-178" fmla="*/ 0 h 2287240"/>
                <a:gd name="connsiteX4-179" fmla="*/ 2639128 w 2639128"/>
                <a:gd name="connsiteY4-180" fmla="*/ 1142793 h 2287240"/>
                <a:gd name="connsiteX5-181" fmla="*/ 1983040 w 2639128"/>
                <a:gd name="connsiteY5-182" fmla="*/ 2284644 h 2287240"/>
                <a:gd name="connsiteX6-183" fmla="*/ 1984546 w 2639128"/>
                <a:gd name="connsiteY6-184" fmla="*/ 2287240 h 2287240"/>
                <a:gd name="connsiteX7-185" fmla="*/ 1981534 w 2639128"/>
                <a:gd name="connsiteY7-186" fmla="*/ 2287240 h 2287240"/>
                <a:gd name="connsiteX8-187" fmla="*/ 663779 w 2639128"/>
                <a:gd name="connsiteY8-188" fmla="*/ 2287240 h 2287240"/>
                <a:gd name="connsiteX9-189" fmla="*/ 960 w 2639128"/>
                <a:gd name="connsiteY9-190" fmla="*/ 1144447 h 2287240"/>
                <a:gd name="connsiteX10-191" fmla="*/ 0 w 2639128"/>
                <a:gd name="connsiteY10-192" fmla="*/ 1144447 h 2287240"/>
                <a:gd name="connsiteX11-193" fmla="*/ 480 w 2639128"/>
                <a:gd name="connsiteY11-194" fmla="*/ 1143620 h 2287240"/>
                <a:gd name="connsiteX12-195" fmla="*/ 0 w 2639128"/>
                <a:gd name="connsiteY12-196" fmla="*/ 1142793 h 2287240"/>
                <a:gd name="connsiteX13-197" fmla="*/ 960 w 2639128"/>
                <a:gd name="connsiteY13-198" fmla="*/ 1142793 h 2287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2639128" h="2287240">
                  <a:moveTo>
                    <a:pt x="960" y="1142793"/>
                  </a:moveTo>
                  <a:lnTo>
                    <a:pt x="663779" y="0"/>
                  </a:lnTo>
                  <a:lnTo>
                    <a:pt x="1976308" y="0"/>
                  </a:lnTo>
                  <a:lnTo>
                    <a:pt x="1977312" y="0"/>
                  </a:lnTo>
                  <a:lnTo>
                    <a:pt x="2639128" y="1142793"/>
                  </a:lnTo>
                  <a:lnTo>
                    <a:pt x="1983040" y="2284644"/>
                  </a:lnTo>
                  <a:lnTo>
                    <a:pt x="1984546" y="2287240"/>
                  </a:lnTo>
                  <a:lnTo>
                    <a:pt x="1981534" y="2287240"/>
                  </a:lnTo>
                  <a:lnTo>
                    <a:pt x="663779" y="2287240"/>
                  </a:lnTo>
                  <a:lnTo>
                    <a:pt x="960" y="1144447"/>
                  </a:lnTo>
                  <a:lnTo>
                    <a:pt x="0" y="1144447"/>
                  </a:lnTo>
                  <a:lnTo>
                    <a:pt x="480" y="1143620"/>
                  </a:lnTo>
                  <a:lnTo>
                    <a:pt x="0" y="1142793"/>
                  </a:lnTo>
                  <a:lnTo>
                    <a:pt x="960" y="11427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2" name="文本框 111"/>
            <p:cNvSpPr txBox="1"/>
            <p:nvPr/>
          </p:nvSpPr>
          <p:spPr>
            <a:xfrm>
              <a:off x="5252853" y="1341197"/>
              <a:ext cx="1697993" cy="829945"/>
            </a:xfrm>
            <a:prstGeom prst="rect">
              <a:avLst/>
            </a:prstGeom>
            <a:noFill/>
          </p:spPr>
          <p:txBody>
            <a:bodyPr wrap="square" rtlCol="0">
              <a:spAutoFit/>
              <a:scene3d>
                <a:camera prst="orthographicFront"/>
                <a:lightRig rig="threePt" dir="t"/>
              </a:scene3d>
              <a:sp3d contourW="12700"/>
            </a:bodyPr>
            <a:lstStyle/>
            <a:p>
              <a:pPr algn="ctr"/>
              <a:r>
                <a:rPr lang="en-US" altLang="zh-CN" sz="4800" b="1" i="1" dirty="0">
                  <a:solidFill>
                    <a:schemeClr val="accent1">
                      <a:lumMod val="75000"/>
                    </a:schemeClr>
                  </a:solidFill>
                  <a:latin typeface="微软雅黑" panose="020B0503020204020204" charset="-122"/>
                  <a:cs typeface="微软雅黑" panose="020B0503020204020204" charset="-122"/>
                </a:rPr>
                <a:t>03</a:t>
              </a:r>
              <a:endParaRPr lang="en-US" sz="4800" b="1" i="1" dirty="0">
                <a:solidFill>
                  <a:schemeClr val="accent1">
                    <a:lumMod val="75000"/>
                  </a:schemeClr>
                </a:solidFill>
                <a:latin typeface="微软雅黑" panose="020B0503020204020204" charset="-122"/>
                <a:cs typeface="微软雅黑" panose="020B0503020204020204" charset="-122"/>
              </a:endParaRPr>
            </a:p>
          </p:txBody>
        </p:sp>
      </p:grpSp>
      <p:grpSp>
        <p:nvGrpSpPr>
          <p:cNvPr id="119" name="组合 118"/>
          <p:cNvGrpSpPr/>
          <p:nvPr/>
        </p:nvGrpSpPr>
        <p:grpSpPr>
          <a:xfrm>
            <a:off x="4734454" y="3377537"/>
            <a:ext cx="2724075" cy="105019"/>
            <a:chOff x="4734454" y="3377537"/>
            <a:chExt cx="2724075" cy="105019"/>
          </a:xfrm>
        </p:grpSpPr>
        <p:sp>
          <p:nvSpPr>
            <p:cNvPr id="113" name="矩形 112"/>
            <p:cNvSpPr/>
            <p:nvPr/>
          </p:nvSpPr>
          <p:spPr>
            <a:xfrm>
              <a:off x="4734454" y="3377537"/>
              <a:ext cx="621337" cy="105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4" name="矩形 113"/>
            <p:cNvSpPr/>
            <p:nvPr/>
          </p:nvSpPr>
          <p:spPr>
            <a:xfrm>
              <a:off x="5435367" y="3377537"/>
              <a:ext cx="621337" cy="105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5" name="矩形 114"/>
            <p:cNvSpPr/>
            <p:nvPr/>
          </p:nvSpPr>
          <p:spPr>
            <a:xfrm>
              <a:off x="6136280" y="3377537"/>
              <a:ext cx="621337" cy="105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6" name="矩形 115"/>
            <p:cNvSpPr/>
            <p:nvPr/>
          </p:nvSpPr>
          <p:spPr>
            <a:xfrm>
              <a:off x="6837192" y="3377537"/>
              <a:ext cx="621337" cy="1050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left)">
                                      <p:cBhvr>
                                        <p:cTn id="12" dur="500"/>
                                        <p:tgtEl>
                                          <p:spTgt spid="119"/>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09"/>
                                        </p:tgtEl>
                                        <p:attrNameLst>
                                          <p:attrName>style.visibility</p:attrName>
                                        </p:attrNameLst>
                                      </p:cBhvr>
                                      <p:to>
                                        <p:strVal val="visible"/>
                                      </p:to>
                                    </p:set>
                                    <p:anim calcmode="lin" valueType="num">
                                      <p:cBhvr additive="base">
                                        <p:cTn id="16" dur="500" fill="hold"/>
                                        <p:tgtEl>
                                          <p:spTgt spid="109"/>
                                        </p:tgtEl>
                                        <p:attrNameLst>
                                          <p:attrName>ppt_x</p:attrName>
                                        </p:attrNameLst>
                                      </p:cBhvr>
                                      <p:tavLst>
                                        <p:tav tm="0">
                                          <p:val>
                                            <p:strVal val="1+#ppt_w/2"/>
                                          </p:val>
                                        </p:tav>
                                        <p:tav tm="100000">
                                          <p:val>
                                            <p:strVal val="#ppt_x"/>
                                          </p:val>
                                        </p:tav>
                                      </p:tavLst>
                                    </p:anim>
                                    <p:anim calcmode="lin" valueType="num">
                                      <p:cBhvr additive="base">
                                        <p:cTn id="17"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230"/>
          <p:cNvSpPr txBox="1"/>
          <p:nvPr/>
        </p:nvSpPr>
        <p:spPr>
          <a:xfrm>
            <a:off x="4608195" y="5173980"/>
            <a:ext cx="2948305" cy="780415"/>
          </a:xfrm>
          <a:prstGeom prst="rect">
            <a:avLst/>
          </a:prstGeom>
          <a:noFill/>
        </p:spPr>
        <p:txBody>
          <a:bodyPr wrap="square"/>
          <a:lstStyle/>
          <a:p>
            <a:pPr algn="ctr">
              <a:lnSpc>
                <a:spcPct val="120000"/>
              </a:lnSpc>
            </a:pPr>
            <a:endParaRPr lang="zh-CN" altLang="en-US" sz="2400">
              <a:cs typeface="+mn-ea"/>
              <a:sym typeface="+mn-lt"/>
            </a:endParaRPr>
          </a:p>
        </p:txBody>
      </p:sp>
      <p:pic>
        <p:nvPicPr>
          <p:cNvPr id="26" name="图片 25"/>
          <p:cNvPicPr>
            <a:picLocks noChangeAspect="1"/>
          </p:cNvPicPr>
          <p:nvPr/>
        </p:nvPicPr>
        <p:blipFill>
          <a:blip r:embed="rId1" cstate="screen"/>
          <a:stretch>
            <a:fillRect/>
          </a:stretch>
        </p:blipFill>
        <p:spPr>
          <a:xfrm>
            <a:off x="0" y="0"/>
            <a:ext cx="1825273" cy="1886857"/>
          </a:xfrm>
          <a:prstGeom prst="rect">
            <a:avLst/>
          </a:prstGeom>
        </p:spPr>
      </p:pic>
      <p:sp>
        <p:nvSpPr>
          <p:cNvPr id="27" name="文本框 26"/>
          <p:cNvSpPr txBox="1"/>
          <p:nvPr/>
        </p:nvSpPr>
        <p:spPr>
          <a:xfrm>
            <a:off x="142875" y="236750"/>
            <a:ext cx="1171575" cy="768350"/>
          </a:xfrm>
          <a:prstGeom prst="rect">
            <a:avLst/>
          </a:prstGeom>
          <a:noFill/>
        </p:spPr>
        <p:txBody>
          <a:bodyPr wrap="square" rtlCol="0">
            <a:spAutoFit/>
            <a:scene3d>
              <a:camera prst="orthographicFront"/>
              <a:lightRig rig="threePt" dir="t"/>
            </a:scene3d>
            <a:sp3d contourW="12700"/>
          </a:bodyPr>
          <a:lstStyle/>
          <a:p>
            <a:pPr algn="ctr"/>
            <a:r>
              <a:rPr lang="en-US" altLang="zh-CN" sz="4400" b="1" i="1" dirty="0">
                <a:solidFill>
                  <a:schemeClr val="accent1">
                    <a:lumMod val="75000"/>
                  </a:schemeClr>
                </a:solidFill>
                <a:latin typeface="微软雅黑" panose="020B0503020204020204" charset="-122"/>
                <a:cs typeface="微软雅黑" panose="020B0503020204020204" charset="-122"/>
              </a:rPr>
              <a:t>03</a:t>
            </a:r>
            <a:endParaRPr lang="zh-CN" altLang="en-US" sz="4400" b="1" i="1" dirty="0">
              <a:solidFill>
                <a:schemeClr val="accent1">
                  <a:lumMod val="75000"/>
                </a:schemeClr>
              </a:solidFill>
              <a:latin typeface="微软雅黑" panose="020B0503020204020204" charset="-122"/>
              <a:cs typeface="微软雅黑" panose="020B0503020204020204" charset="-122"/>
            </a:endParaRPr>
          </a:p>
        </p:txBody>
      </p:sp>
      <p:sp>
        <p:nvSpPr>
          <p:cNvPr id="29" name="文本框 28"/>
          <p:cNvSpPr txBox="1"/>
          <p:nvPr/>
        </p:nvSpPr>
        <p:spPr>
          <a:xfrm>
            <a:off x="1577623" y="622082"/>
            <a:ext cx="3904343" cy="64516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solidFill>
                  <a:schemeClr val="accent2"/>
                </a:solidFill>
                <a:latin typeface="微软雅黑" panose="020B0503020204020204" charset="-122"/>
                <a:cs typeface="微软雅黑" panose="020B0503020204020204" charset="-122"/>
              </a:rPr>
              <a:t>产品要素</a:t>
            </a:r>
            <a:endParaRPr lang="zh-CN" altLang="en-US" sz="3600" dirty="0">
              <a:solidFill>
                <a:schemeClr val="accent2"/>
              </a:solidFill>
              <a:latin typeface="微软雅黑" panose="020B0503020204020204" charset="-122"/>
              <a:cs typeface="微软雅黑" panose="020B0503020204020204" charset="-122"/>
            </a:endParaRPr>
          </a:p>
        </p:txBody>
      </p:sp>
      <p:grpSp>
        <p:nvGrpSpPr>
          <p:cNvPr id="13" name="组合 12"/>
          <p:cNvGrpSpPr/>
          <p:nvPr/>
        </p:nvGrpSpPr>
        <p:grpSpPr>
          <a:xfrm>
            <a:off x="8065770" y="2014855"/>
            <a:ext cx="344805" cy="325755"/>
            <a:chOff x="10261600" y="2471738"/>
            <a:chExt cx="514350" cy="485775"/>
          </a:xfrm>
          <a:solidFill>
            <a:schemeClr val="bg1"/>
          </a:solidFill>
        </p:grpSpPr>
        <p:sp>
          <p:nvSpPr>
            <p:cNvPr id="33" name="任意多边形: 形状 32"/>
            <p:cNvSpPr/>
            <p:nvPr/>
          </p:nvSpPr>
          <p:spPr bwMode="auto">
            <a:xfrm>
              <a:off x="10261600" y="2722563"/>
              <a:ext cx="476250" cy="234950"/>
            </a:xfrm>
            <a:custGeom>
              <a:avLst/>
              <a:gdLst>
                <a:gd name="T0" fmla="*/ 121 w 124"/>
                <a:gd name="T1" fmla="*/ 19 h 61"/>
                <a:gd name="T2" fmla="*/ 116 w 124"/>
                <a:gd name="T3" fmla="*/ 21 h 61"/>
                <a:gd name="T4" fmla="*/ 66 w 124"/>
                <a:gd name="T5" fmla="*/ 53 h 61"/>
                <a:gd name="T6" fmla="*/ 19 w 124"/>
                <a:gd name="T7" fmla="*/ 25 h 61"/>
                <a:gd name="T8" fmla="*/ 29 w 124"/>
                <a:gd name="T9" fmla="*/ 19 h 61"/>
                <a:gd name="T10" fmla="*/ 29 w 124"/>
                <a:gd name="T11" fmla="*/ 16 h 61"/>
                <a:gd name="T12" fmla="*/ 3 w 124"/>
                <a:gd name="T13" fmla="*/ 1 h 61"/>
                <a:gd name="T14" fmla="*/ 0 w 124"/>
                <a:gd name="T15" fmla="*/ 2 h 61"/>
                <a:gd name="T16" fmla="*/ 0 w 124"/>
                <a:gd name="T17" fmla="*/ 32 h 61"/>
                <a:gd name="T18" fmla="*/ 3 w 124"/>
                <a:gd name="T19" fmla="*/ 34 h 61"/>
                <a:gd name="T20" fmla="*/ 12 w 124"/>
                <a:gd name="T21" fmla="*/ 29 h 61"/>
                <a:gd name="T22" fmla="*/ 66 w 124"/>
                <a:gd name="T23" fmla="*/ 61 h 61"/>
                <a:gd name="T24" fmla="*/ 123 w 124"/>
                <a:gd name="T25" fmla="*/ 24 h 61"/>
                <a:gd name="T26" fmla="*/ 121 w 124"/>
                <a:gd name="T2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61">
                  <a:moveTo>
                    <a:pt x="121" y="19"/>
                  </a:moveTo>
                  <a:cubicBezTo>
                    <a:pt x="119" y="18"/>
                    <a:pt x="117" y="19"/>
                    <a:pt x="116" y="21"/>
                  </a:cubicBezTo>
                  <a:cubicBezTo>
                    <a:pt x="108" y="41"/>
                    <a:pt x="88" y="53"/>
                    <a:pt x="66" y="53"/>
                  </a:cubicBezTo>
                  <a:cubicBezTo>
                    <a:pt x="46" y="53"/>
                    <a:pt x="28" y="42"/>
                    <a:pt x="19" y="25"/>
                  </a:cubicBezTo>
                  <a:cubicBezTo>
                    <a:pt x="24" y="22"/>
                    <a:pt x="29" y="20"/>
                    <a:pt x="29" y="19"/>
                  </a:cubicBezTo>
                  <a:cubicBezTo>
                    <a:pt x="31" y="18"/>
                    <a:pt x="31" y="17"/>
                    <a:pt x="29" y="16"/>
                  </a:cubicBezTo>
                  <a:cubicBezTo>
                    <a:pt x="28" y="15"/>
                    <a:pt x="4" y="1"/>
                    <a:pt x="3" y="1"/>
                  </a:cubicBezTo>
                  <a:cubicBezTo>
                    <a:pt x="2" y="0"/>
                    <a:pt x="0" y="1"/>
                    <a:pt x="0" y="2"/>
                  </a:cubicBezTo>
                  <a:cubicBezTo>
                    <a:pt x="0" y="4"/>
                    <a:pt x="0" y="30"/>
                    <a:pt x="0" y="32"/>
                  </a:cubicBezTo>
                  <a:cubicBezTo>
                    <a:pt x="0" y="34"/>
                    <a:pt x="1" y="35"/>
                    <a:pt x="3" y="34"/>
                  </a:cubicBezTo>
                  <a:cubicBezTo>
                    <a:pt x="3" y="34"/>
                    <a:pt x="7" y="32"/>
                    <a:pt x="12" y="29"/>
                  </a:cubicBezTo>
                  <a:cubicBezTo>
                    <a:pt x="23" y="49"/>
                    <a:pt x="43" y="61"/>
                    <a:pt x="66" y="61"/>
                  </a:cubicBezTo>
                  <a:cubicBezTo>
                    <a:pt x="91" y="61"/>
                    <a:pt x="114" y="47"/>
                    <a:pt x="123" y="24"/>
                  </a:cubicBezTo>
                  <a:cubicBezTo>
                    <a:pt x="124" y="22"/>
                    <a:pt x="123" y="20"/>
                    <a:pt x="12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4" name="任意多边形: 形状 33"/>
            <p:cNvSpPr/>
            <p:nvPr/>
          </p:nvSpPr>
          <p:spPr bwMode="auto">
            <a:xfrm>
              <a:off x="10296525" y="2471738"/>
              <a:ext cx="479425" cy="239712"/>
            </a:xfrm>
            <a:custGeom>
              <a:avLst/>
              <a:gdLst>
                <a:gd name="T0" fmla="*/ 125 w 125"/>
                <a:gd name="T1" fmla="*/ 29 h 62"/>
                <a:gd name="T2" fmla="*/ 122 w 125"/>
                <a:gd name="T3" fmla="*/ 28 h 62"/>
                <a:gd name="T4" fmla="*/ 112 w 125"/>
                <a:gd name="T5" fmla="*/ 33 h 62"/>
                <a:gd name="T6" fmla="*/ 57 w 125"/>
                <a:gd name="T7" fmla="*/ 0 h 62"/>
                <a:gd name="T8" fmla="*/ 0 w 125"/>
                <a:gd name="T9" fmla="*/ 38 h 62"/>
                <a:gd name="T10" fmla="*/ 2 w 125"/>
                <a:gd name="T11" fmla="*/ 43 h 62"/>
                <a:gd name="T12" fmla="*/ 8 w 125"/>
                <a:gd name="T13" fmla="*/ 41 h 62"/>
                <a:gd name="T14" fmla="*/ 57 w 125"/>
                <a:gd name="T15" fmla="*/ 8 h 62"/>
                <a:gd name="T16" fmla="*/ 106 w 125"/>
                <a:gd name="T17" fmla="*/ 37 h 62"/>
                <a:gd name="T18" fmla="*/ 96 w 125"/>
                <a:gd name="T19" fmla="*/ 43 h 62"/>
                <a:gd name="T20" fmla="*/ 96 w 125"/>
                <a:gd name="T21" fmla="*/ 46 h 62"/>
                <a:gd name="T22" fmla="*/ 122 w 125"/>
                <a:gd name="T23" fmla="*/ 61 h 62"/>
                <a:gd name="T24" fmla="*/ 125 w 125"/>
                <a:gd name="T25" fmla="*/ 60 h 62"/>
                <a:gd name="T26" fmla="*/ 125 w 125"/>
                <a:gd name="T2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62">
                  <a:moveTo>
                    <a:pt x="125" y="29"/>
                  </a:moveTo>
                  <a:cubicBezTo>
                    <a:pt x="125" y="28"/>
                    <a:pt x="124" y="27"/>
                    <a:pt x="122" y="28"/>
                  </a:cubicBezTo>
                  <a:cubicBezTo>
                    <a:pt x="122" y="28"/>
                    <a:pt x="118" y="30"/>
                    <a:pt x="112" y="33"/>
                  </a:cubicBezTo>
                  <a:cubicBezTo>
                    <a:pt x="103" y="13"/>
                    <a:pt x="82" y="0"/>
                    <a:pt x="57" y="0"/>
                  </a:cubicBezTo>
                  <a:cubicBezTo>
                    <a:pt x="32" y="0"/>
                    <a:pt x="10" y="15"/>
                    <a:pt x="0" y="38"/>
                  </a:cubicBezTo>
                  <a:cubicBezTo>
                    <a:pt x="0" y="40"/>
                    <a:pt x="0" y="42"/>
                    <a:pt x="2" y="43"/>
                  </a:cubicBezTo>
                  <a:cubicBezTo>
                    <a:pt x="5" y="44"/>
                    <a:pt x="7" y="43"/>
                    <a:pt x="8" y="41"/>
                  </a:cubicBezTo>
                  <a:cubicBezTo>
                    <a:pt x="16" y="21"/>
                    <a:pt x="36" y="8"/>
                    <a:pt x="57" y="8"/>
                  </a:cubicBezTo>
                  <a:cubicBezTo>
                    <a:pt x="79" y="8"/>
                    <a:pt x="97" y="19"/>
                    <a:pt x="106" y="37"/>
                  </a:cubicBezTo>
                  <a:cubicBezTo>
                    <a:pt x="101" y="40"/>
                    <a:pt x="96" y="43"/>
                    <a:pt x="96" y="43"/>
                  </a:cubicBezTo>
                  <a:cubicBezTo>
                    <a:pt x="94" y="44"/>
                    <a:pt x="94" y="46"/>
                    <a:pt x="96" y="46"/>
                  </a:cubicBezTo>
                  <a:cubicBezTo>
                    <a:pt x="97" y="47"/>
                    <a:pt x="121" y="60"/>
                    <a:pt x="122" y="61"/>
                  </a:cubicBezTo>
                  <a:cubicBezTo>
                    <a:pt x="124" y="62"/>
                    <a:pt x="125" y="61"/>
                    <a:pt x="125" y="60"/>
                  </a:cubicBezTo>
                  <a:cubicBezTo>
                    <a:pt x="125" y="57"/>
                    <a:pt x="125" y="31"/>
                    <a:pt x="12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aphicFrame>
        <p:nvGraphicFramePr>
          <p:cNvPr id="2" name="表格 1"/>
          <p:cNvGraphicFramePr/>
          <p:nvPr>
            <p:custDataLst>
              <p:tags r:id="rId2"/>
            </p:custDataLst>
          </p:nvPr>
        </p:nvGraphicFramePr>
        <p:xfrm>
          <a:off x="1076325" y="1404620"/>
          <a:ext cx="9998710" cy="4311650"/>
        </p:xfrm>
        <a:graphic>
          <a:graphicData uri="http://schemas.openxmlformats.org/drawingml/2006/table">
            <a:tbl>
              <a:tblPr firstRow="1" bandRow="1">
                <a:tableStyleId>{5C22544A-7EE6-4342-B048-85BDC9FD1C3A}</a:tableStyleId>
              </a:tblPr>
              <a:tblGrid>
                <a:gridCol w="1703070"/>
                <a:gridCol w="976630"/>
                <a:gridCol w="1108075"/>
                <a:gridCol w="1758315"/>
                <a:gridCol w="1185545"/>
                <a:gridCol w="992505"/>
                <a:gridCol w="2274570"/>
              </a:tblGrid>
              <a:tr h="853440">
                <a:tc>
                  <a:txBody>
                    <a:bodyPr/>
                    <a:lstStyle/>
                    <a:p>
                      <a:pPr>
                        <a:buNone/>
                      </a:pPr>
                      <a:r>
                        <a:rPr lang="zh-CN" altLang="en-US" sz="2400"/>
                        <a:t>贷款额度</a:t>
                      </a:r>
                      <a:endParaRPr lang="zh-CN" altLang="en-US" sz="2400"/>
                    </a:p>
                  </a:txBody>
                  <a:tcPr marL="121920" marR="121920" marT="60960" marB="60960"/>
                </a:tc>
                <a:tc>
                  <a:txBody>
                    <a:bodyPr/>
                    <a:lstStyle/>
                    <a:p>
                      <a:pPr algn="ctr">
                        <a:buNone/>
                      </a:pPr>
                      <a:r>
                        <a:rPr lang="zh-CN" altLang="en-US" sz="2400"/>
                        <a:t>贷款期限</a:t>
                      </a:r>
                      <a:endParaRPr lang="zh-CN" altLang="en-US" sz="2400"/>
                    </a:p>
                  </a:txBody>
                  <a:tcPr marL="121920" marR="121920" marT="60960" marB="60960"/>
                </a:tc>
                <a:tc>
                  <a:txBody>
                    <a:bodyPr/>
                    <a:lstStyle/>
                    <a:p>
                      <a:pPr>
                        <a:buNone/>
                      </a:pPr>
                      <a:r>
                        <a:rPr lang="zh-CN" altLang="en-US" sz="2400"/>
                        <a:t>贷款利率</a:t>
                      </a:r>
                      <a:endParaRPr lang="zh-CN" altLang="en-US" sz="2400"/>
                    </a:p>
                  </a:txBody>
                  <a:tcPr marL="121920" marR="121920" marT="60960" marB="60960"/>
                </a:tc>
                <a:tc>
                  <a:txBody>
                    <a:bodyPr/>
                    <a:lstStyle/>
                    <a:p>
                      <a:pPr>
                        <a:buNone/>
                      </a:pPr>
                      <a:r>
                        <a:rPr lang="zh-CN" altLang="en-US" sz="2400">
                          <a:sym typeface="+mn-ea"/>
                        </a:rPr>
                        <a:t>还款方式</a:t>
                      </a:r>
                      <a:endParaRPr lang="zh-CN" altLang="en-US" sz="2400"/>
                    </a:p>
                  </a:txBody>
                  <a:tcPr marL="121920" marR="121920" marT="60960" marB="60960"/>
                </a:tc>
                <a:tc>
                  <a:txBody>
                    <a:bodyPr/>
                    <a:lstStyle/>
                    <a:p>
                      <a:pPr>
                        <a:buNone/>
                      </a:pPr>
                      <a:r>
                        <a:rPr lang="zh-CN" altLang="en-US" sz="2400"/>
                        <a:t>担保方式</a:t>
                      </a:r>
                      <a:endParaRPr lang="zh-CN" altLang="en-US" sz="2400"/>
                    </a:p>
                  </a:txBody>
                  <a:tcPr marL="121920" marR="121920" marT="60960" marB="60960"/>
                </a:tc>
                <a:tc>
                  <a:txBody>
                    <a:bodyPr/>
                    <a:lstStyle/>
                    <a:p>
                      <a:pPr>
                        <a:buNone/>
                      </a:pPr>
                      <a:r>
                        <a:rPr lang="zh-CN" altLang="en-US" sz="2400"/>
                        <a:t>支付方式</a:t>
                      </a:r>
                      <a:endParaRPr lang="zh-CN" altLang="en-US" sz="2400"/>
                    </a:p>
                  </a:txBody>
                  <a:tcPr marL="121920" marR="121920" marT="60960" marB="60960"/>
                </a:tc>
                <a:tc>
                  <a:txBody>
                    <a:bodyPr/>
                    <a:lstStyle/>
                    <a:p>
                      <a:pPr>
                        <a:buNone/>
                      </a:pPr>
                      <a:r>
                        <a:rPr lang="zh-CN" altLang="en-US" sz="2400"/>
                        <a:t>贷款用途</a:t>
                      </a:r>
                      <a:endParaRPr lang="zh-CN" altLang="en-US" sz="2400"/>
                    </a:p>
                  </a:txBody>
                  <a:tcPr marL="121920" marR="121920" marT="60960" marB="60960"/>
                </a:tc>
              </a:tr>
              <a:tr h="3458210">
                <a:tc>
                  <a:txBody>
                    <a:bodyPr/>
                    <a:lstStyle/>
                    <a:p>
                      <a:pPr>
                        <a:buNone/>
                      </a:pPr>
                      <a:r>
                        <a:rPr lang="zh-CN" altLang="en-US" sz="1400" dirty="0">
                          <a:latin typeface="微软雅黑" panose="020B0503020204020204" charset="-122"/>
                          <a:ea typeface="微软雅黑" panose="020B0503020204020204" charset="-122"/>
                          <a:cs typeface="微软雅黑" panose="020B0503020204020204" charset="-122"/>
                        </a:rPr>
                        <a:t>贷款额度需同时满足以下要求，按照孰低原则确定最高贷款额度：</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zh-CN" altLang="en-US" sz="1400" dirty="0">
                          <a:solidFill>
                            <a:schemeClr val="accent5"/>
                          </a:solidFill>
                          <a:latin typeface="微软雅黑" panose="020B0503020204020204" charset="-122"/>
                          <a:ea typeface="微软雅黑" panose="020B0503020204020204" charset="-122"/>
                          <a:cs typeface="微软雅黑" panose="020B0503020204020204" charset="-122"/>
                        </a:rPr>
                        <a:t>1、单户授信额度最高不超过100万元；</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zh-CN" altLang="en-US" sz="1400" dirty="0">
                          <a:latin typeface="微软雅黑" panose="020B0503020204020204" charset="-122"/>
                          <a:ea typeface="微软雅黑" panose="020B0503020204020204" charset="-122"/>
                          <a:cs typeface="微软雅黑" panose="020B0503020204020204" charset="-122"/>
                        </a:rPr>
                        <a:t>2、综合考虑企业的纳税情况、大数据风险评分模型评级的结果、产品额度策略等因素后确定。</a:t>
                      </a:r>
                      <a:endParaRPr lang="zh-CN" altLang="en-US" sz="1400" dirty="0">
                        <a:latin typeface="微软雅黑" panose="020B0503020204020204" charset="-122"/>
                        <a:ea typeface="微软雅黑" panose="020B0503020204020204" charset="-122"/>
                        <a:cs typeface="微软雅黑" panose="020B0503020204020204" charset="-122"/>
                      </a:endParaRPr>
                    </a:p>
                  </a:txBody>
                  <a:tcPr marL="121920" marR="121920" marT="60960" marB="60960"/>
                </a:tc>
                <a:tc>
                  <a:txBody>
                    <a:bodyPr/>
                    <a:lstStyle/>
                    <a:p>
                      <a:pPr>
                        <a:buNone/>
                      </a:pPr>
                      <a:r>
                        <a:rPr lang="en-US" altLang="zh-CN" sz="1400" dirty="0">
                          <a:latin typeface="微软雅黑" panose="020B0503020204020204" charset="-122"/>
                          <a:ea typeface="微软雅黑" panose="020B0503020204020204" charset="-122"/>
                        </a:rPr>
                        <a:t> </a:t>
                      </a:r>
                      <a:r>
                        <a:rPr lang="zh-CN" altLang="en-US" sz="1400" dirty="0">
                          <a:latin typeface="微软雅黑" panose="020B0503020204020204" charset="-122"/>
                          <a:ea typeface="微软雅黑" panose="020B0503020204020204" charset="-122"/>
                        </a:rPr>
                        <a:t>审批通过后</a:t>
                      </a:r>
                      <a:r>
                        <a:rPr lang="en-US" altLang="zh-CN" sz="1400" dirty="0">
                          <a:latin typeface="微软雅黑" panose="020B0503020204020204" charset="-122"/>
                          <a:ea typeface="微软雅黑" panose="020B0503020204020204" charset="-122"/>
                        </a:rPr>
                        <a:t>30</a:t>
                      </a:r>
                      <a:r>
                        <a:rPr lang="zh-CN" altLang="en-US" sz="1400" dirty="0">
                          <a:latin typeface="微软雅黑" panose="020B0503020204020204" charset="-122"/>
                          <a:ea typeface="微软雅黑" panose="020B0503020204020204" charset="-122"/>
                        </a:rPr>
                        <a:t>日内需完成签约，</a:t>
                      </a:r>
                      <a:r>
                        <a:rPr lang="en-US" altLang="zh-CN" sz="1400" dirty="0" err="1">
                          <a:latin typeface="微软雅黑" panose="020B0503020204020204" charset="-122"/>
                          <a:ea typeface="微软雅黑" panose="020B0503020204020204" charset="-122"/>
                        </a:rPr>
                        <a:t>授信期限</a:t>
                      </a:r>
                      <a:r>
                        <a:rPr lang="zh-CN" altLang="en-US" sz="1400" dirty="0">
                          <a:latin typeface="微软雅黑" panose="020B0503020204020204" charset="-122"/>
                          <a:ea typeface="微软雅黑" panose="020B0503020204020204" charset="-122"/>
                        </a:rPr>
                        <a:t>自</a:t>
                      </a:r>
                      <a:r>
                        <a:rPr lang="zh-CN" altLang="en-US" sz="1400" dirty="0">
                          <a:solidFill>
                            <a:schemeClr val="accent5"/>
                          </a:solidFill>
                          <a:latin typeface="微软雅黑" panose="020B0503020204020204" charset="-122"/>
                          <a:ea typeface="微软雅黑" panose="020B0503020204020204" charset="-122"/>
                        </a:rPr>
                        <a:t>签约完成日</a:t>
                      </a:r>
                      <a:r>
                        <a:rPr lang="en-US" altLang="zh-CN" sz="1400" dirty="0">
                          <a:solidFill>
                            <a:schemeClr val="accent5"/>
                          </a:solidFill>
                          <a:latin typeface="微软雅黑" panose="020B0503020204020204" charset="-122"/>
                          <a:ea typeface="微软雅黑" panose="020B0503020204020204" charset="-122"/>
                        </a:rPr>
                        <a:t>1年</a:t>
                      </a:r>
                      <a:r>
                        <a:rPr lang="zh-CN" altLang="en-US" sz="1400" dirty="0">
                          <a:solidFill>
                            <a:schemeClr val="accent5"/>
                          </a:solidFill>
                          <a:latin typeface="微软雅黑" panose="020B0503020204020204" charset="-122"/>
                          <a:ea typeface="微软雅黑" panose="020B0503020204020204" charset="-122"/>
                        </a:rPr>
                        <a:t>内有效</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过期未签约则需重新申请。</a:t>
                      </a:r>
                      <a:r>
                        <a:rPr lang="en-US" altLang="zh-CN" sz="1400" dirty="0">
                          <a:latin typeface="微软雅黑" panose="020B0503020204020204" charset="-122"/>
                          <a:ea typeface="微软雅黑" panose="020B0503020204020204" charset="-122"/>
                        </a:rPr>
                        <a:t> </a:t>
                      </a:r>
                      <a:endParaRPr lang="en-US" altLang="zh-CN" sz="1400" dirty="0">
                        <a:latin typeface="微软雅黑" panose="020B0503020204020204" charset="-122"/>
                        <a:ea typeface="微软雅黑" panose="020B0503020204020204" charset="-122"/>
                      </a:endParaRPr>
                    </a:p>
                  </a:txBody>
                  <a:tcPr marL="121920" marR="121920" marT="60960" marB="60960"/>
                </a:tc>
                <a:tc>
                  <a:txBody>
                    <a:bodyPr/>
                    <a:lstStyle/>
                    <a:p>
                      <a:pPr>
                        <a:buNone/>
                      </a:pPr>
                      <a:r>
                        <a:rPr lang="zh-CN" altLang="en-US" sz="1400" dirty="0">
                          <a:solidFill>
                            <a:schemeClr val="accent5"/>
                          </a:solidFill>
                          <a:latin typeface="微软雅黑" panose="020B0503020204020204" charset="-122"/>
                          <a:ea typeface="微软雅黑" panose="020B0503020204020204" charset="-122"/>
                        </a:rPr>
                        <a:t>年率低至</a:t>
                      </a:r>
                      <a:r>
                        <a:rPr lang="en-US" altLang="zh-CN" sz="1400" dirty="0">
                          <a:solidFill>
                            <a:schemeClr val="accent5"/>
                          </a:solidFill>
                          <a:latin typeface="微软雅黑" panose="020B0503020204020204" charset="-122"/>
                          <a:ea typeface="微软雅黑" panose="020B0503020204020204" charset="-122"/>
                        </a:rPr>
                        <a:t>4.9%</a:t>
                      </a:r>
                      <a:endParaRPr lang="en-US" altLang="zh-CN" sz="1400" dirty="0">
                        <a:solidFill>
                          <a:schemeClr val="accent5"/>
                        </a:solidFill>
                        <a:latin typeface="微软雅黑" panose="020B0503020204020204" charset="-122"/>
                        <a:ea typeface="微软雅黑" panose="020B0503020204020204" charset="-122"/>
                      </a:endParaRPr>
                    </a:p>
                  </a:txBody>
                  <a:tcPr marL="121920" marR="121920" marT="60960" marB="60960"/>
                </a:tc>
                <a:tc>
                  <a:txBody>
                    <a:bodyPr/>
                    <a:lstStyle/>
                    <a:p>
                      <a:pPr>
                        <a:buNone/>
                      </a:pPr>
                      <a:r>
                        <a:rPr lang="zh-CN" altLang="en-US" sz="1400" dirty="0">
                          <a:latin typeface="微软雅黑" panose="020B0503020204020204" charset="-122"/>
                          <a:ea typeface="微软雅黑" panose="020B0503020204020204" charset="-122"/>
                        </a:rPr>
                        <a:t>还款方式采取根据客户贷款额度、负债情况、模型评级综合计算风险分数予以确定还款方式，分为</a:t>
                      </a:r>
                      <a:r>
                        <a:rPr lang="zh-CN" altLang="en-US" sz="1400" dirty="0">
                          <a:solidFill>
                            <a:srgbClr val="FF0000"/>
                          </a:solidFill>
                          <a:latin typeface="微软雅黑" panose="020B0503020204020204" charset="-122"/>
                          <a:ea typeface="微软雅黑" panose="020B0503020204020204" charset="-122"/>
                        </a:rPr>
                        <a:t>按月付息到期一次性还本</a:t>
                      </a:r>
                      <a:r>
                        <a:rPr lang="zh-CN" altLang="en-US" sz="1400" dirty="0">
                          <a:noFill/>
                          <a:latin typeface="微软雅黑" panose="020B0503020204020204" charset="-122"/>
                          <a:ea typeface="微软雅黑" panose="020B0503020204020204" charset="-122"/>
                        </a:rPr>
                        <a:t>或</a:t>
                      </a:r>
                      <a:r>
                        <a:rPr lang="zh-CN" altLang="en-US" sz="1400" dirty="0">
                          <a:solidFill>
                            <a:srgbClr val="FF0000"/>
                          </a:solidFill>
                          <a:latin typeface="微软雅黑" panose="020B0503020204020204" charset="-122"/>
                          <a:ea typeface="微软雅黑" panose="020B0503020204020204" charset="-122"/>
                        </a:rPr>
                        <a:t>等额本息</a:t>
                      </a:r>
                      <a:r>
                        <a:rPr lang="zh-CN" altLang="en-US" sz="1400" dirty="0">
                          <a:latin typeface="微软雅黑" panose="020B0503020204020204" charset="-122"/>
                          <a:ea typeface="微软雅黑" panose="020B0503020204020204" charset="-122"/>
                        </a:rPr>
                        <a:t>两种。</a:t>
                      </a:r>
                      <a:endParaRPr lang="zh-CN" altLang="en-US" sz="1400" dirty="0">
                        <a:latin typeface="微软雅黑" panose="020B0503020204020204" charset="-122"/>
                        <a:ea typeface="微软雅黑" panose="020B0503020204020204" charset="-122"/>
                      </a:endParaRPr>
                    </a:p>
                  </a:txBody>
                  <a:tcPr marL="121920" marR="121920" marT="60960" marB="60960"/>
                </a:tc>
                <a:tc>
                  <a:txBody>
                    <a:bodyPr/>
                    <a:lstStyle/>
                    <a:p>
                      <a:pPr>
                        <a:buNone/>
                      </a:pPr>
                      <a:r>
                        <a:rPr lang="zh-CN" altLang="en-US" sz="1400" dirty="0">
                          <a:latin typeface="微软雅黑" panose="020B0503020204020204" charset="-122"/>
                          <a:ea typeface="微软雅黑" panose="020B0503020204020204" charset="-122"/>
                        </a:rPr>
                        <a:t>“e齐税易贷”为</a:t>
                      </a:r>
                      <a:r>
                        <a:rPr lang="zh-CN" altLang="en-US" sz="1400" dirty="0">
                          <a:solidFill>
                            <a:schemeClr val="accent5"/>
                          </a:solidFill>
                          <a:latin typeface="微软雅黑" panose="020B0503020204020204" charset="-122"/>
                          <a:ea typeface="微软雅黑" panose="020B0503020204020204" charset="-122"/>
                        </a:rPr>
                        <a:t>纯信用贷款</a:t>
                      </a:r>
                      <a:endParaRPr lang="zh-CN" altLang="en-US" sz="1400" dirty="0">
                        <a:solidFill>
                          <a:schemeClr val="accent5"/>
                        </a:solidFill>
                        <a:latin typeface="微软雅黑" panose="020B0503020204020204" charset="-122"/>
                        <a:ea typeface="微软雅黑" panose="020B0503020204020204" charset="-122"/>
                      </a:endParaRPr>
                    </a:p>
                  </a:txBody>
                  <a:tcPr marL="121920" marR="121920" marT="60960" marB="60960"/>
                </a:tc>
                <a:tc>
                  <a:txBody>
                    <a:bodyPr/>
                    <a:lstStyle/>
                    <a:p>
                      <a:pPr>
                        <a:buNone/>
                      </a:pPr>
                      <a:r>
                        <a:rPr lang="zh-CN" altLang="en-US" sz="1400" dirty="0">
                          <a:latin typeface="微软雅黑" panose="020B0503020204020204" charset="-122"/>
                          <a:ea typeface="微软雅黑" panose="020B0503020204020204" charset="-122"/>
                        </a:rPr>
                        <a:t>支付方式为</a:t>
                      </a:r>
                      <a:r>
                        <a:rPr lang="zh-CN" altLang="en-US" sz="1400" dirty="0">
                          <a:solidFill>
                            <a:schemeClr val="accent5"/>
                          </a:solidFill>
                          <a:latin typeface="微软雅黑" panose="020B0503020204020204" charset="-122"/>
                          <a:ea typeface="微软雅黑" panose="020B0503020204020204" charset="-122"/>
                        </a:rPr>
                        <a:t>自主支付</a:t>
                      </a:r>
                      <a:r>
                        <a:rPr lang="zh-CN" altLang="en-US" sz="1400" dirty="0">
                          <a:latin typeface="微软雅黑" panose="020B0503020204020204" charset="-122"/>
                          <a:ea typeface="微软雅黑" panose="020B0503020204020204" charset="-122"/>
                        </a:rPr>
                        <a:t>，单笔、单日累计不得超过50万元。</a:t>
                      </a:r>
                      <a:endParaRPr lang="zh-CN" altLang="en-US" sz="1400" dirty="0">
                        <a:latin typeface="微软雅黑" panose="020B0503020204020204" charset="-122"/>
                        <a:ea typeface="微软雅黑" panose="020B0503020204020204" charset="-122"/>
                      </a:endParaRPr>
                    </a:p>
                  </a:txBody>
                  <a:tcPr marL="121920" marR="121920" marT="60960" marB="60960"/>
                </a:tc>
                <a:tc>
                  <a:txBody>
                    <a:bodyPr/>
                    <a:lstStyle/>
                    <a:p>
                      <a:pPr>
                        <a:buNone/>
                      </a:pPr>
                      <a:r>
                        <a:rPr lang="zh-CN" altLang="en-US" sz="1400" dirty="0">
                          <a:latin typeface="微软雅黑" panose="020B0503020204020204" charset="-122"/>
                          <a:ea typeface="微软雅黑" panose="020B0503020204020204" charset="-122"/>
                        </a:rPr>
                        <a:t>“e齐税易贷”贷款资金仅限用于</a:t>
                      </a:r>
                      <a:r>
                        <a:rPr lang="zh-CN" altLang="en-US" sz="1400" dirty="0">
                          <a:solidFill>
                            <a:schemeClr val="accent5"/>
                          </a:solidFill>
                          <a:latin typeface="微软雅黑" panose="020B0503020204020204" charset="-122"/>
                          <a:ea typeface="微软雅黑" panose="020B0503020204020204" charset="-122"/>
                        </a:rPr>
                        <a:t>借款企业日常生产经营周转</a:t>
                      </a:r>
                      <a:r>
                        <a:rPr lang="zh-CN" altLang="en-US" sz="1400" dirty="0">
                          <a:latin typeface="微软雅黑" panose="020B0503020204020204" charset="-122"/>
                          <a:ea typeface="微软雅黑" panose="020B0503020204020204" charset="-122"/>
                        </a:rPr>
                        <a:t>，不得用于以下事项：</a:t>
                      </a:r>
                      <a:endParaRPr lang="zh-CN" altLang="en-US" sz="1400" dirty="0">
                        <a:latin typeface="微软雅黑" panose="020B0503020204020204" charset="-122"/>
                        <a:ea typeface="微软雅黑" panose="020B0503020204020204" charset="-122"/>
                      </a:endParaRPr>
                    </a:p>
                    <a:p>
                      <a:pPr>
                        <a:buNone/>
                      </a:pPr>
                      <a:r>
                        <a:rPr lang="zh-CN" altLang="en-US" sz="1400" dirty="0">
                          <a:latin typeface="微软雅黑" panose="020B0503020204020204" charset="-122"/>
                          <a:ea typeface="微软雅黑" panose="020B0503020204020204" charset="-122"/>
                        </a:rPr>
                        <a:t>（一）购房及偿还住房抵押贷款；</a:t>
                      </a:r>
                      <a:endParaRPr lang="zh-CN" altLang="en-US" sz="1400" dirty="0">
                        <a:latin typeface="微软雅黑" panose="020B0503020204020204" charset="-122"/>
                        <a:ea typeface="微软雅黑" panose="020B0503020204020204" charset="-122"/>
                      </a:endParaRPr>
                    </a:p>
                    <a:p>
                      <a:pPr>
                        <a:buNone/>
                      </a:pPr>
                      <a:r>
                        <a:rPr lang="zh-CN" altLang="en-US" sz="1400" dirty="0">
                          <a:latin typeface="微软雅黑" panose="020B0503020204020204" charset="-122"/>
                          <a:ea typeface="微软雅黑" panose="020B0503020204020204" charset="-122"/>
                        </a:rPr>
                        <a:t>（二）股票、债券、期货、金融衍生产品和资产管理产品等投资；</a:t>
                      </a:r>
                      <a:endParaRPr lang="zh-CN" altLang="en-US" sz="1400" dirty="0">
                        <a:latin typeface="微软雅黑" panose="020B0503020204020204" charset="-122"/>
                        <a:ea typeface="微软雅黑" panose="020B0503020204020204" charset="-122"/>
                      </a:endParaRPr>
                    </a:p>
                    <a:p>
                      <a:pPr>
                        <a:buNone/>
                      </a:pPr>
                      <a:r>
                        <a:rPr lang="zh-CN" altLang="en-US" sz="1400" dirty="0">
                          <a:latin typeface="微软雅黑" panose="020B0503020204020204" charset="-122"/>
                          <a:ea typeface="微软雅黑" panose="020B0503020204020204" charset="-122"/>
                        </a:rPr>
                        <a:t>（三）固定资产、股本权益性投资；</a:t>
                      </a:r>
                      <a:endParaRPr lang="zh-CN" altLang="en-US" sz="1400" dirty="0">
                        <a:latin typeface="微软雅黑" panose="020B0503020204020204" charset="-122"/>
                        <a:ea typeface="微软雅黑" panose="020B0503020204020204" charset="-122"/>
                      </a:endParaRPr>
                    </a:p>
                    <a:p>
                      <a:pPr>
                        <a:buNone/>
                      </a:pPr>
                      <a:r>
                        <a:rPr lang="zh-CN" altLang="en-US" sz="1400" dirty="0">
                          <a:latin typeface="微软雅黑" panose="020B0503020204020204" charset="-122"/>
                          <a:ea typeface="微软雅黑" panose="020B0503020204020204" charset="-122"/>
                        </a:rPr>
                        <a:t>（四）转贷或购买其他金融产品套利；</a:t>
                      </a:r>
                      <a:endParaRPr lang="zh-CN" altLang="en-US" sz="1400" dirty="0">
                        <a:latin typeface="微软雅黑" panose="020B0503020204020204" charset="-122"/>
                        <a:ea typeface="微软雅黑" panose="020B0503020204020204" charset="-122"/>
                      </a:endParaRPr>
                    </a:p>
                    <a:p>
                      <a:pPr>
                        <a:buNone/>
                      </a:pPr>
                      <a:r>
                        <a:rPr lang="zh-CN" altLang="en-US" sz="1400" dirty="0">
                          <a:latin typeface="微软雅黑" panose="020B0503020204020204" charset="-122"/>
                          <a:ea typeface="微软雅黑" panose="020B0503020204020204" charset="-122"/>
                        </a:rPr>
                        <a:t>（五）法律法规禁止的其他用途。</a:t>
                      </a:r>
                      <a:endParaRPr lang="zh-CN" altLang="en-US" sz="1400" dirty="0">
                        <a:latin typeface="微软雅黑" panose="020B0503020204020204" charset="-122"/>
                        <a:ea typeface="微软雅黑" panose="020B0503020204020204" charset="-122"/>
                      </a:endParaRPr>
                    </a:p>
                  </a:txBody>
                  <a:tcPr marL="121920" marR="121920" marT="60960" marB="6096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文本框 108"/>
          <p:cNvSpPr txBox="1"/>
          <p:nvPr/>
        </p:nvSpPr>
        <p:spPr>
          <a:xfrm>
            <a:off x="2142490" y="4069715"/>
            <a:ext cx="7693660" cy="76835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r>
              <a:rPr lang="zh-CN" altLang="en-US" sz="4400" dirty="0">
                <a:solidFill>
                  <a:schemeClr val="accent1"/>
                </a:solidFill>
                <a:latin typeface="微软雅黑" panose="020B0503020204020204" charset="-122"/>
                <a:cs typeface="微软雅黑" panose="020B0503020204020204" charset="-122"/>
              </a:rPr>
              <a:t>申请条件</a:t>
            </a:r>
            <a:endParaRPr lang="zh-CN" altLang="en-US" sz="4400" dirty="0">
              <a:solidFill>
                <a:schemeClr val="accent1"/>
              </a:solidFill>
              <a:latin typeface="微软雅黑" panose="020B0503020204020204" charset="-122"/>
              <a:cs typeface="微软雅黑" panose="020B0503020204020204" charset="-122"/>
            </a:endParaRPr>
          </a:p>
        </p:txBody>
      </p:sp>
      <p:grpSp>
        <p:nvGrpSpPr>
          <p:cNvPr id="118" name="组合 117"/>
          <p:cNvGrpSpPr/>
          <p:nvPr/>
        </p:nvGrpSpPr>
        <p:grpSpPr>
          <a:xfrm>
            <a:off x="0" y="-27159"/>
            <a:ext cx="12192002" cy="2960067"/>
            <a:chOff x="0" y="-27159"/>
            <a:chExt cx="12192002" cy="2960067"/>
          </a:xfrm>
        </p:grpSpPr>
        <p:sp>
          <p:nvSpPr>
            <p:cNvPr id="108" name="任意多边形 107"/>
            <p:cNvSpPr/>
            <p:nvPr/>
          </p:nvSpPr>
          <p:spPr>
            <a:xfrm>
              <a:off x="2" y="-27159"/>
              <a:ext cx="12192000" cy="2945610"/>
            </a:xfrm>
            <a:custGeom>
              <a:avLst/>
              <a:gdLst>
                <a:gd name="connsiteX0" fmla="*/ 4071766 w 12192000"/>
                <a:gd name="connsiteY0" fmla="*/ 731839 h 2945610"/>
                <a:gd name="connsiteX1" fmla="*/ 4071766 w 12192000"/>
                <a:gd name="connsiteY1" fmla="*/ 1768203 h 2945610"/>
                <a:gd name="connsiteX2" fmla="*/ 4071994 w 12192000"/>
                <a:gd name="connsiteY2" fmla="*/ 1768071 h 2945610"/>
                <a:gd name="connsiteX3" fmla="*/ 4071994 w 12192000"/>
                <a:gd name="connsiteY3" fmla="*/ 731839 h 2945610"/>
                <a:gd name="connsiteX4" fmla="*/ 7119284 w 12192000"/>
                <a:gd name="connsiteY4" fmla="*/ 0 h 2945610"/>
                <a:gd name="connsiteX5" fmla="*/ 7119284 w 12192000"/>
                <a:gd name="connsiteY5" fmla="*/ 10263 h 2945610"/>
                <a:gd name="connsiteX6" fmla="*/ 7132707 w 12192000"/>
                <a:gd name="connsiteY6" fmla="*/ 18048 h 2945610"/>
                <a:gd name="connsiteX7" fmla="*/ 8131064 w 12192000"/>
                <a:gd name="connsiteY7" fmla="*/ 18048 h 2945610"/>
                <a:gd name="connsiteX8" fmla="*/ 8131064 w 12192000"/>
                <a:gd name="connsiteY8" fmla="*/ 287339 h 2945610"/>
                <a:gd name="connsiteX9" fmla="*/ 8135528 w 12192000"/>
                <a:gd name="connsiteY9" fmla="*/ 287339 h 2945610"/>
                <a:gd name="connsiteX10" fmla="*/ 8135528 w 12192000"/>
                <a:gd name="connsiteY10" fmla="*/ 18048 h 2945610"/>
                <a:gd name="connsiteX11" fmla="*/ 9122282 w 12192000"/>
                <a:gd name="connsiteY11" fmla="*/ 18048 h 2945610"/>
                <a:gd name="connsiteX12" fmla="*/ 9140528 w 12192000"/>
                <a:gd name="connsiteY12" fmla="*/ 7464 h 2945610"/>
                <a:gd name="connsiteX13" fmla="*/ 9140528 w 12192000"/>
                <a:gd name="connsiteY13" fmla="*/ 6729 h 2945610"/>
                <a:gd name="connsiteX14" fmla="*/ 9141162 w 12192000"/>
                <a:gd name="connsiteY14" fmla="*/ 7097 h 2945610"/>
                <a:gd name="connsiteX15" fmla="*/ 9153398 w 12192000"/>
                <a:gd name="connsiteY15" fmla="*/ 0 h 2945610"/>
                <a:gd name="connsiteX16" fmla="*/ 9153398 w 12192000"/>
                <a:gd name="connsiteY16" fmla="*/ 14193 h 2945610"/>
                <a:gd name="connsiteX17" fmla="*/ 9160044 w 12192000"/>
                <a:gd name="connsiteY17" fmla="*/ 18048 h 2945610"/>
                <a:gd name="connsiteX18" fmla="*/ 10158400 w 12192000"/>
                <a:gd name="connsiteY18" fmla="*/ 18048 h 2945610"/>
                <a:gd name="connsiteX19" fmla="*/ 10158400 w 12192000"/>
                <a:gd name="connsiteY19" fmla="*/ 287339 h 2945610"/>
                <a:gd name="connsiteX20" fmla="*/ 10162864 w 12192000"/>
                <a:gd name="connsiteY20" fmla="*/ 287339 h 2945610"/>
                <a:gd name="connsiteX21" fmla="*/ 10162864 w 12192000"/>
                <a:gd name="connsiteY21" fmla="*/ 18048 h 2945610"/>
                <a:gd name="connsiteX22" fmla="*/ 11149618 w 12192000"/>
                <a:gd name="connsiteY22" fmla="*/ 18048 h 2945610"/>
                <a:gd name="connsiteX23" fmla="*/ 11180734 w 12192000"/>
                <a:gd name="connsiteY23" fmla="*/ 0 h 2945610"/>
                <a:gd name="connsiteX24" fmla="*/ 11180734 w 12192000"/>
                <a:gd name="connsiteY24" fmla="*/ 18048 h 2945610"/>
                <a:gd name="connsiteX25" fmla="*/ 12160884 w 12192000"/>
                <a:gd name="connsiteY25" fmla="*/ 18048 h 2945610"/>
                <a:gd name="connsiteX26" fmla="*/ 12192000 w 12192000"/>
                <a:gd name="connsiteY26" fmla="*/ 0 h 2945610"/>
                <a:gd name="connsiteX27" fmla="*/ 12192000 w 12192000"/>
                <a:gd name="connsiteY27" fmla="*/ 1176792 h 2945610"/>
                <a:gd name="connsiteX28" fmla="*/ 12192000 w 12192000"/>
                <a:gd name="connsiteY28" fmla="*/ 1180732 h 2945610"/>
                <a:gd name="connsiteX29" fmla="*/ 12188602 w 12192000"/>
                <a:gd name="connsiteY29" fmla="*/ 1178762 h 2945610"/>
                <a:gd name="connsiteX30" fmla="*/ 11174128 w 12192000"/>
                <a:gd name="connsiteY30" fmla="*/ 1767158 h 2945610"/>
                <a:gd name="connsiteX31" fmla="*/ 11174128 w 12192000"/>
                <a:gd name="connsiteY31" fmla="*/ 1180624 h 2945610"/>
                <a:gd name="connsiteX32" fmla="*/ 10166452 w 12192000"/>
                <a:gd name="connsiteY32" fmla="*/ 1765077 h 2945610"/>
                <a:gd name="connsiteX33" fmla="*/ 10166452 w 12192000"/>
                <a:gd name="connsiteY33" fmla="*/ 1769201 h 2945610"/>
                <a:gd name="connsiteX34" fmla="*/ 10162896 w 12192000"/>
                <a:gd name="connsiteY34" fmla="*/ 1767139 h 2945610"/>
                <a:gd name="connsiteX35" fmla="*/ 10162864 w 12192000"/>
                <a:gd name="connsiteY35" fmla="*/ 1767158 h 2945610"/>
                <a:gd name="connsiteX36" fmla="*/ 10162864 w 12192000"/>
                <a:gd name="connsiteY36" fmla="*/ 1767120 h 2945610"/>
                <a:gd name="connsiteX37" fmla="*/ 9151990 w 12192000"/>
                <a:gd name="connsiteY37" fmla="*/ 1180813 h 2945610"/>
                <a:gd name="connsiteX38" fmla="*/ 9140528 w 12192000"/>
                <a:gd name="connsiteY38" fmla="*/ 1187461 h 2945610"/>
                <a:gd name="connsiteX39" fmla="*/ 9140528 w 12192000"/>
                <a:gd name="connsiteY39" fmla="*/ 1184256 h 2945610"/>
                <a:gd name="connsiteX40" fmla="*/ 8139115 w 12192000"/>
                <a:gd name="connsiteY40" fmla="*/ 1765077 h 2945610"/>
                <a:gd name="connsiteX41" fmla="*/ 8139115 w 12192000"/>
                <a:gd name="connsiteY41" fmla="*/ 1769201 h 2945610"/>
                <a:gd name="connsiteX42" fmla="*/ 8135560 w 12192000"/>
                <a:gd name="connsiteY42" fmla="*/ 1767139 h 2945610"/>
                <a:gd name="connsiteX43" fmla="*/ 8135527 w 12192000"/>
                <a:gd name="connsiteY43" fmla="*/ 1767158 h 2945610"/>
                <a:gd name="connsiteX44" fmla="*/ 8135527 w 12192000"/>
                <a:gd name="connsiteY44" fmla="*/ 1767120 h 2945610"/>
                <a:gd name="connsiteX45" fmla="*/ 8127487 w 12192000"/>
                <a:gd name="connsiteY45" fmla="*/ 1762457 h 2945610"/>
                <a:gd name="connsiteX46" fmla="*/ 7119284 w 12192000"/>
                <a:gd name="connsiteY46" fmla="*/ 2347214 h 2945610"/>
                <a:gd name="connsiteX47" fmla="*/ 7119284 w 12192000"/>
                <a:gd name="connsiteY47" fmla="*/ 2355323 h 2945610"/>
                <a:gd name="connsiteX48" fmla="*/ 7113383 w 12192000"/>
                <a:gd name="connsiteY48" fmla="*/ 2351900 h 2945610"/>
                <a:gd name="connsiteX49" fmla="*/ 6103727 w 12192000"/>
                <a:gd name="connsiteY49" fmla="*/ 2937501 h 2945610"/>
                <a:gd name="connsiteX50" fmla="*/ 6103727 w 12192000"/>
                <a:gd name="connsiteY50" fmla="*/ 2945610 h 2945610"/>
                <a:gd name="connsiteX51" fmla="*/ 5087399 w 12192000"/>
                <a:gd name="connsiteY51" fmla="*/ 2356139 h 2945610"/>
                <a:gd name="connsiteX52" fmla="*/ 5085013 w 12192000"/>
                <a:gd name="connsiteY52" fmla="*/ 2357523 h 2945610"/>
                <a:gd name="connsiteX53" fmla="*/ 5085013 w 12192000"/>
                <a:gd name="connsiteY53" fmla="*/ 1185721 h 2945610"/>
                <a:gd name="connsiteX54" fmla="*/ 5085013 w 12192000"/>
                <a:gd name="connsiteY54" fmla="*/ 1183841 h 2945610"/>
                <a:gd name="connsiteX55" fmla="*/ 5084646 w 12192000"/>
                <a:gd name="connsiteY55" fmla="*/ 1184054 h 2945610"/>
                <a:gd name="connsiteX56" fmla="*/ 5084646 w 12192000"/>
                <a:gd name="connsiteY56" fmla="*/ 2361463 h 2945610"/>
                <a:gd name="connsiteX57" fmla="*/ 4071766 w 12192000"/>
                <a:gd name="connsiteY57" fmla="*/ 1773990 h 2945610"/>
                <a:gd name="connsiteX58" fmla="*/ 4071766 w 12192000"/>
                <a:gd name="connsiteY58" fmla="*/ 1774966 h 2945610"/>
                <a:gd name="connsiteX59" fmla="*/ 3054863 w 12192000"/>
                <a:gd name="connsiteY59" fmla="*/ 1185161 h 2945610"/>
                <a:gd name="connsiteX60" fmla="*/ 3053896 w 12192000"/>
                <a:gd name="connsiteY60" fmla="*/ 1185722 h 2945610"/>
                <a:gd name="connsiteX61" fmla="*/ 3053896 w 12192000"/>
                <a:gd name="connsiteY61" fmla="*/ 1184600 h 2945610"/>
                <a:gd name="connsiteX62" fmla="*/ 3053896 w 12192000"/>
                <a:gd name="connsiteY62" fmla="*/ 1184598 h 2945610"/>
                <a:gd name="connsiteX63" fmla="*/ 3051900 w 12192000"/>
                <a:gd name="connsiteY63" fmla="*/ 1183441 h 2945610"/>
                <a:gd name="connsiteX64" fmla="*/ 2038189 w 12192000"/>
                <a:gd name="connsiteY64" fmla="*/ 1771394 h 2945610"/>
                <a:gd name="connsiteX65" fmla="*/ 2038189 w 12192000"/>
                <a:gd name="connsiteY65" fmla="*/ 731839 h 2945610"/>
                <a:gd name="connsiteX66" fmla="*/ 2037962 w 12192000"/>
                <a:gd name="connsiteY66" fmla="*/ 731839 h 2945610"/>
                <a:gd name="connsiteX67" fmla="*/ 2037962 w 12192000"/>
                <a:gd name="connsiteY67" fmla="*/ 1774966 h 2945610"/>
                <a:gd name="connsiteX68" fmla="*/ 1021058 w 12192000"/>
                <a:gd name="connsiteY68" fmla="*/ 1185161 h 2945610"/>
                <a:gd name="connsiteX69" fmla="*/ 1020091 w 12192000"/>
                <a:gd name="connsiteY69" fmla="*/ 1185722 h 2945610"/>
                <a:gd name="connsiteX70" fmla="*/ 1020091 w 12192000"/>
                <a:gd name="connsiteY70" fmla="*/ 731839 h 2945610"/>
                <a:gd name="connsiteX71" fmla="*/ 1017871 w 12192000"/>
                <a:gd name="connsiteY71" fmla="*/ 731839 h 2945610"/>
                <a:gd name="connsiteX72" fmla="*/ 1017871 w 12192000"/>
                <a:gd name="connsiteY72" fmla="*/ 1774966 h 2945610"/>
                <a:gd name="connsiteX73" fmla="*/ 967 w 12192000"/>
                <a:gd name="connsiteY73" fmla="*/ 1185161 h 2945610"/>
                <a:gd name="connsiteX74" fmla="*/ 0 w 12192000"/>
                <a:gd name="connsiteY74" fmla="*/ 1185722 h 2945610"/>
                <a:gd name="connsiteX75" fmla="*/ 0 w 12192000"/>
                <a:gd name="connsiteY75" fmla="*/ 4990 h 2945610"/>
                <a:gd name="connsiteX76" fmla="*/ 22515 w 12192000"/>
                <a:gd name="connsiteY76" fmla="*/ 18049 h 2945610"/>
                <a:gd name="connsiteX77" fmla="*/ 1017871 w 12192000"/>
                <a:gd name="connsiteY77" fmla="*/ 18049 h 2945610"/>
                <a:gd name="connsiteX78" fmla="*/ 1017871 w 12192000"/>
                <a:gd name="connsiteY78" fmla="*/ 287339 h 2945610"/>
                <a:gd name="connsiteX79" fmla="*/ 1020091 w 12192000"/>
                <a:gd name="connsiteY79" fmla="*/ 287339 h 2945610"/>
                <a:gd name="connsiteX80" fmla="*/ 1020091 w 12192000"/>
                <a:gd name="connsiteY80" fmla="*/ 4990 h 2945610"/>
                <a:gd name="connsiteX81" fmla="*/ 1042606 w 12192000"/>
                <a:gd name="connsiteY81" fmla="*/ 18049 h 2945610"/>
                <a:gd name="connsiteX82" fmla="*/ 2037961 w 12192000"/>
                <a:gd name="connsiteY82" fmla="*/ 18049 h 2945610"/>
                <a:gd name="connsiteX83" fmla="*/ 2037961 w 12192000"/>
                <a:gd name="connsiteY83" fmla="*/ 287339 h 2945610"/>
                <a:gd name="connsiteX84" fmla="*/ 2037963 w 12192000"/>
                <a:gd name="connsiteY84" fmla="*/ 287339 h 2945610"/>
                <a:gd name="connsiteX85" fmla="*/ 2037963 w 12192000"/>
                <a:gd name="connsiteY85" fmla="*/ 18048 h 2945610"/>
                <a:gd name="connsiteX86" fmla="*/ 3033319 w 12192000"/>
                <a:gd name="connsiteY86" fmla="*/ 18048 h 2945610"/>
                <a:gd name="connsiteX87" fmla="*/ 3053896 w 12192000"/>
                <a:gd name="connsiteY87" fmla="*/ 6114 h 2945610"/>
                <a:gd name="connsiteX88" fmla="*/ 3053896 w 12192000"/>
                <a:gd name="connsiteY88" fmla="*/ 4990 h 2945610"/>
                <a:gd name="connsiteX89" fmla="*/ 3054864 w 12192000"/>
                <a:gd name="connsiteY89" fmla="*/ 5552 h 2945610"/>
                <a:gd name="connsiteX90" fmla="*/ 3055833 w 12192000"/>
                <a:gd name="connsiteY90" fmla="*/ 4990 h 2945610"/>
                <a:gd name="connsiteX91" fmla="*/ 3055833 w 12192000"/>
                <a:gd name="connsiteY91" fmla="*/ 6114 h 2945610"/>
                <a:gd name="connsiteX92" fmla="*/ 3076411 w 12192000"/>
                <a:gd name="connsiteY92" fmla="*/ 18049 h 2945610"/>
                <a:gd name="connsiteX93" fmla="*/ 4071766 w 12192000"/>
                <a:gd name="connsiteY93" fmla="*/ 18049 h 2945610"/>
                <a:gd name="connsiteX94" fmla="*/ 4071766 w 12192000"/>
                <a:gd name="connsiteY94" fmla="*/ 287339 h 2945610"/>
                <a:gd name="connsiteX95" fmla="*/ 4071768 w 12192000"/>
                <a:gd name="connsiteY95" fmla="*/ 287339 h 2945610"/>
                <a:gd name="connsiteX96" fmla="*/ 4071768 w 12192000"/>
                <a:gd name="connsiteY96" fmla="*/ 18048 h 2945610"/>
                <a:gd name="connsiteX97" fmla="*/ 5067121 w 12192000"/>
                <a:gd name="connsiteY97" fmla="*/ 18048 h 2945610"/>
                <a:gd name="connsiteX98" fmla="*/ 5085013 w 12192000"/>
                <a:gd name="connsiteY98" fmla="*/ 7671 h 2945610"/>
                <a:gd name="connsiteX99" fmla="*/ 5085013 w 12192000"/>
                <a:gd name="connsiteY99" fmla="*/ 4989 h 2945610"/>
                <a:gd name="connsiteX100" fmla="*/ 5087325 w 12192000"/>
                <a:gd name="connsiteY100" fmla="*/ 6330 h 2945610"/>
                <a:gd name="connsiteX101" fmla="*/ 5089635 w 12192000"/>
                <a:gd name="connsiteY101" fmla="*/ 4990 h 2945610"/>
                <a:gd name="connsiteX102" fmla="*/ 5089635 w 12192000"/>
                <a:gd name="connsiteY102" fmla="*/ 7670 h 2945610"/>
                <a:gd name="connsiteX103" fmla="*/ 5107529 w 12192000"/>
                <a:gd name="connsiteY103" fmla="*/ 18048 h 2945610"/>
                <a:gd name="connsiteX104" fmla="*/ 6102885 w 12192000"/>
                <a:gd name="connsiteY104" fmla="*/ 18048 h 2945610"/>
                <a:gd name="connsiteX105" fmla="*/ 6102885 w 12192000"/>
                <a:gd name="connsiteY105" fmla="*/ 18049 h 2945610"/>
                <a:gd name="connsiteX106" fmla="*/ 7088165 w 12192000"/>
                <a:gd name="connsiteY106" fmla="*/ 18049 h 2945610"/>
                <a:gd name="connsiteX0-1" fmla="*/ 4071766 w 12192000"/>
                <a:gd name="connsiteY0-2" fmla="*/ 731839 h 2945610"/>
                <a:gd name="connsiteX1-3" fmla="*/ 4071766 w 12192000"/>
                <a:gd name="connsiteY1-4" fmla="*/ 1768203 h 2945610"/>
                <a:gd name="connsiteX2-5" fmla="*/ 4071994 w 12192000"/>
                <a:gd name="connsiteY2-6" fmla="*/ 1768071 h 2945610"/>
                <a:gd name="connsiteX3-7" fmla="*/ 4071994 w 12192000"/>
                <a:gd name="connsiteY3-8" fmla="*/ 731839 h 2945610"/>
                <a:gd name="connsiteX4-9" fmla="*/ 4071766 w 12192000"/>
                <a:gd name="connsiteY4-10" fmla="*/ 731839 h 2945610"/>
                <a:gd name="connsiteX5-11" fmla="*/ 7119284 w 12192000"/>
                <a:gd name="connsiteY5-12" fmla="*/ 0 h 2945610"/>
                <a:gd name="connsiteX6-13" fmla="*/ 7119284 w 12192000"/>
                <a:gd name="connsiteY6-14" fmla="*/ 10263 h 2945610"/>
                <a:gd name="connsiteX7-15" fmla="*/ 7132707 w 12192000"/>
                <a:gd name="connsiteY7-16" fmla="*/ 18048 h 2945610"/>
                <a:gd name="connsiteX8-17" fmla="*/ 8131064 w 12192000"/>
                <a:gd name="connsiteY8-18" fmla="*/ 18048 h 2945610"/>
                <a:gd name="connsiteX9-19" fmla="*/ 8131064 w 12192000"/>
                <a:gd name="connsiteY9-20" fmla="*/ 287339 h 2945610"/>
                <a:gd name="connsiteX10-21" fmla="*/ 8135528 w 12192000"/>
                <a:gd name="connsiteY10-22" fmla="*/ 287339 h 2945610"/>
                <a:gd name="connsiteX11-23" fmla="*/ 8135528 w 12192000"/>
                <a:gd name="connsiteY11-24" fmla="*/ 18048 h 2945610"/>
                <a:gd name="connsiteX12-25" fmla="*/ 9122282 w 12192000"/>
                <a:gd name="connsiteY12-26" fmla="*/ 18048 h 2945610"/>
                <a:gd name="connsiteX13-27" fmla="*/ 9140528 w 12192000"/>
                <a:gd name="connsiteY13-28" fmla="*/ 7464 h 2945610"/>
                <a:gd name="connsiteX14-29" fmla="*/ 9140528 w 12192000"/>
                <a:gd name="connsiteY14-30" fmla="*/ 6729 h 2945610"/>
                <a:gd name="connsiteX15-31" fmla="*/ 9141162 w 12192000"/>
                <a:gd name="connsiteY15-32" fmla="*/ 7097 h 2945610"/>
                <a:gd name="connsiteX16-33" fmla="*/ 9153398 w 12192000"/>
                <a:gd name="connsiteY16-34" fmla="*/ 0 h 2945610"/>
                <a:gd name="connsiteX17-35" fmla="*/ 9153398 w 12192000"/>
                <a:gd name="connsiteY17-36" fmla="*/ 14193 h 2945610"/>
                <a:gd name="connsiteX18-37" fmla="*/ 9160044 w 12192000"/>
                <a:gd name="connsiteY18-38" fmla="*/ 18048 h 2945610"/>
                <a:gd name="connsiteX19-39" fmla="*/ 10158400 w 12192000"/>
                <a:gd name="connsiteY19-40" fmla="*/ 18048 h 2945610"/>
                <a:gd name="connsiteX20-41" fmla="*/ 10158400 w 12192000"/>
                <a:gd name="connsiteY20-42" fmla="*/ 287339 h 2945610"/>
                <a:gd name="connsiteX21-43" fmla="*/ 10162864 w 12192000"/>
                <a:gd name="connsiteY21-44" fmla="*/ 287339 h 2945610"/>
                <a:gd name="connsiteX22-45" fmla="*/ 10162864 w 12192000"/>
                <a:gd name="connsiteY22-46" fmla="*/ 18048 h 2945610"/>
                <a:gd name="connsiteX23-47" fmla="*/ 11149618 w 12192000"/>
                <a:gd name="connsiteY23-48" fmla="*/ 18048 h 2945610"/>
                <a:gd name="connsiteX24-49" fmla="*/ 11180734 w 12192000"/>
                <a:gd name="connsiteY24-50" fmla="*/ 0 h 2945610"/>
                <a:gd name="connsiteX25-51" fmla="*/ 11180734 w 12192000"/>
                <a:gd name="connsiteY25-52" fmla="*/ 18048 h 2945610"/>
                <a:gd name="connsiteX26-53" fmla="*/ 12160884 w 12192000"/>
                <a:gd name="connsiteY26-54" fmla="*/ 18048 h 2945610"/>
                <a:gd name="connsiteX27-55" fmla="*/ 12192000 w 12192000"/>
                <a:gd name="connsiteY27-56" fmla="*/ 0 h 2945610"/>
                <a:gd name="connsiteX28-57" fmla="*/ 12192000 w 12192000"/>
                <a:gd name="connsiteY28-58" fmla="*/ 1176792 h 2945610"/>
                <a:gd name="connsiteX29-59" fmla="*/ 12192000 w 12192000"/>
                <a:gd name="connsiteY29-60" fmla="*/ 1180732 h 2945610"/>
                <a:gd name="connsiteX30-61" fmla="*/ 12188602 w 12192000"/>
                <a:gd name="connsiteY30-62" fmla="*/ 1178762 h 2945610"/>
                <a:gd name="connsiteX31-63" fmla="*/ 11174128 w 12192000"/>
                <a:gd name="connsiteY31-64" fmla="*/ 1767158 h 2945610"/>
                <a:gd name="connsiteX32-65" fmla="*/ 11174128 w 12192000"/>
                <a:gd name="connsiteY32-66" fmla="*/ 1180624 h 2945610"/>
                <a:gd name="connsiteX33-67" fmla="*/ 10166452 w 12192000"/>
                <a:gd name="connsiteY33-68" fmla="*/ 1765077 h 2945610"/>
                <a:gd name="connsiteX34-69" fmla="*/ 10166452 w 12192000"/>
                <a:gd name="connsiteY34-70" fmla="*/ 1769201 h 2945610"/>
                <a:gd name="connsiteX35-71" fmla="*/ 10162896 w 12192000"/>
                <a:gd name="connsiteY35-72" fmla="*/ 1767139 h 2945610"/>
                <a:gd name="connsiteX36-73" fmla="*/ 10162864 w 12192000"/>
                <a:gd name="connsiteY36-74" fmla="*/ 1767158 h 2945610"/>
                <a:gd name="connsiteX37-75" fmla="*/ 10162864 w 12192000"/>
                <a:gd name="connsiteY37-76" fmla="*/ 1767120 h 2945610"/>
                <a:gd name="connsiteX38-77" fmla="*/ 9151990 w 12192000"/>
                <a:gd name="connsiteY38-78" fmla="*/ 1180813 h 2945610"/>
                <a:gd name="connsiteX39-79" fmla="*/ 9140528 w 12192000"/>
                <a:gd name="connsiteY39-80" fmla="*/ 1187461 h 2945610"/>
                <a:gd name="connsiteX40-81" fmla="*/ 9140528 w 12192000"/>
                <a:gd name="connsiteY40-82" fmla="*/ 1184256 h 2945610"/>
                <a:gd name="connsiteX41-83" fmla="*/ 8139115 w 12192000"/>
                <a:gd name="connsiteY41-84" fmla="*/ 1765077 h 2945610"/>
                <a:gd name="connsiteX42-85" fmla="*/ 8139115 w 12192000"/>
                <a:gd name="connsiteY42-86" fmla="*/ 1769201 h 2945610"/>
                <a:gd name="connsiteX43-87" fmla="*/ 8135560 w 12192000"/>
                <a:gd name="connsiteY43-88" fmla="*/ 1767139 h 2945610"/>
                <a:gd name="connsiteX44-89" fmla="*/ 8135527 w 12192000"/>
                <a:gd name="connsiteY44-90" fmla="*/ 1767158 h 2945610"/>
                <a:gd name="connsiteX45-91" fmla="*/ 8135527 w 12192000"/>
                <a:gd name="connsiteY45-92" fmla="*/ 1767120 h 2945610"/>
                <a:gd name="connsiteX46-93" fmla="*/ 8127487 w 12192000"/>
                <a:gd name="connsiteY46-94" fmla="*/ 1762457 h 2945610"/>
                <a:gd name="connsiteX47-95" fmla="*/ 7119284 w 12192000"/>
                <a:gd name="connsiteY47-96" fmla="*/ 2347214 h 2945610"/>
                <a:gd name="connsiteX48-97" fmla="*/ 7119284 w 12192000"/>
                <a:gd name="connsiteY48-98" fmla="*/ 2355323 h 2945610"/>
                <a:gd name="connsiteX49-99" fmla="*/ 7113383 w 12192000"/>
                <a:gd name="connsiteY49-100" fmla="*/ 2351900 h 2945610"/>
                <a:gd name="connsiteX50-101" fmla="*/ 6103727 w 12192000"/>
                <a:gd name="connsiteY50-102" fmla="*/ 2937501 h 2945610"/>
                <a:gd name="connsiteX51-103" fmla="*/ 6103727 w 12192000"/>
                <a:gd name="connsiteY51-104" fmla="*/ 2945610 h 2945610"/>
                <a:gd name="connsiteX52-105" fmla="*/ 5087399 w 12192000"/>
                <a:gd name="connsiteY52-106" fmla="*/ 2356139 h 2945610"/>
                <a:gd name="connsiteX53-107" fmla="*/ 5085013 w 12192000"/>
                <a:gd name="connsiteY53-108" fmla="*/ 2357523 h 2945610"/>
                <a:gd name="connsiteX54-109" fmla="*/ 5085013 w 12192000"/>
                <a:gd name="connsiteY54-110" fmla="*/ 1185721 h 2945610"/>
                <a:gd name="connsiteX55-111" fmla="*/ 5085013 w 12192000"/>
                <a:gd name="connsiteY55-112" fmla="*/ 1183841 h 2945610"/>
                <a:gd name="connsiteX56-113" fmla="*/ 5084646 w 12192000"/>
                <a:gd name="connsiteY56-114" fmla="*/ 1184054 h 2945610"/>
                <a:gd name="connsiteX57-115" fmla="*/ 5084646 w 12192000"/>
                <a:gd name="connsiteY57-116" fmla="*/ 2361463 h 2945610"/>
                <a:gd name="connsiteX58-117" fmla="*/ 4071766 w 12192000"/>
                <a:gd name="connsiteY58-118" fmla="*/ 1773990 h 2945610"/>
                <a:gd name="connsiteX59-119" fmla="*/ 4071766 w 12192000"/>
                <a:gd name="connsiteY59-120" fmla="*/ 1774966 h 2945610"/>
                <a:gd name="connsiteX60-121" fmla="*/ 3054863 w 12192000"/>
                <a:gd name="connsiteY60-122" fmla="*/ 1185161 h 2945610"/>
                <a:gd name="connsiteX61-123" fmla="*/ 3053896 w 12192000"/>
                <a:gd name="connsiteY61-124" fmla="*/ 1185722 h 2945610"/>
                <a:gd name="connsiteX62-125" fmla="*/ 3053896 w 12192000"/>
                <a:gd name="connsiteY62-126" fmla="*/ 1184600 h 2945610"/>
                <a:gd name="connsiteX63-127" fmla="*/ 3053896 w 12192000"/>
                <a:gd name="connsiteY63-128" fmla="*/ 1184598 h 2945610"/>
                <a:gd name="connsiteX64-129" fmla="*/ 3051900 w 12192000"/>
                <a:gd name="connsiteY64-130" fmla="*/ 1183441 h 2945610"/>
                <a:gd name="connsiteX65-131" fmla="*/ 2038189 w 12192000"/>
                <a:gd name="connsiteY65-132" fmla="*/ 1771394 h 2945610"/>
                <a:gd name="connsiteX66-133" fmla="*/ 2038189 w 12192000"/>
                <a:gd name="connsiteY66-134" fmla="*/ 731839 h 2945610"/>
                <a:gd name="connsiteX67-135" fmla="*/ 2037962 w 12192000"/>
                <a:gd name="connsiteY67-136" fmla="*/ 731839 h 2945610"/>
                <a:gd name="connsiteX68-137" fmla="*/ 2037962 w 12192000"/>
                <a:gd name="connsiteY68-138" fmla="*/ 1774966 h 2945610"/>
                <a:gd name="connsiteX69-139" fmla="*/ 1021058 w 12192000"/>
                <a:gd name="connsiteY69-140" fmla="*/ 1185161 h 2945610"/>
                <a:gd name="connsiteX70-141" fmla="*/ 1020091 w 12192000"/>
                <a:gd name="connsiteY70-142" fmla="*/ 1185722 h 2945610"/>
                <a:gd name="connsiteX71-143" fmla="*/ 1020091 w 12192000"/>
                <a:gd name="connsiteY71-144" fmla="*/ 731839 h 2945610"/>
                <a:gd name="connsiteX72-145" fmla="*/ 1017871 w 12192000"/>
                <a:gd name="connsiteY72-146" fmla="*/ 1774966 h 2945610"/>
                <a:gd name="connsiteX73-147" fmla="*/ 967 w 12192000"/>
                <a:gd name="connsiteY73-148" fmla="*/ 1185161 h 2945610"/>
                <a:gd name="connsiteX74-149" fmla="*/ 0 w 12192000"/>
                <a:gd name="connsiteY74-150" fmla="*/ 1185722 h 2945610"/>
                <a:gd name="connsiteX75-151" fmla="*/ 0 w 12192000"/>
                <a:gd name="connsiteY75-152" fmla="*/ 4990 h 2945610"/>
                <a:gd name="connsiteX76-153" fmla="*/ 22515 w 12192000"/>
                <a:gd name="connsiteY76-154" fmla="*/ 18049 h 2945610"/>
                <a:gd name="connsiteX77-155" fmla="*/ 1017871 w 12192000"/>
                <a:gd name="connsiteY77-156" fmla="*/ 18049 h 2945610"/>
                <a:gd name="connsiteX78-157" fmla="*/ 1017871 w 12192000"/>
                <a:gd name="connsiteY78-158" fmla="*/ 287339 h 2945610"/>
                <a:gd name="connsiteX79-159" fmla="*/ 1020091 w 12192000"/>
                <a:gd name="connsiteY79-160" fmla="*/ 287339 h 2945610"/>
                <a:gd name="connsiteX80-161" fmla="*/ 1020091 w 12192000"/>
                <a:gd name="connsiteY80-162" fmla="*/ 4990 h 2945610"/>
                <a:gd name="connsiteX81-163" fmla="*/ 1042606 w 12192000"/>
                <a:gd name="connsiteY81-164" fmla="*/ 18049 h 2945610"/>
                <a:gd name="connsiteX82-165" fmla="*/ 2037961 w 12192000"/>
                <a:gd name="connsiteY82-166" fmla="*/ 18049 h 2945610"/>
                <a:gd name="connsiteX83-167" fmla="*/ 2037961 w 12192000"/>
                <a:gd name="connsiteY83-168" fmla="*/ 287339 h 2945610"/>
                <a:gd name="connsiteX84-169" fmla="*/ 2037963 w 12192000"/>
                <a:gd name="connsiteY84-170" fmla="*/ 287339 h 2945610"/>
                <a:gd name="connsiteX85-171" fmla="*/ 2037963 w 12192000"/>
                <a:gd name="connsiteY85-172" fmla="*/ 18048 h 2945610"/>
                <a:gd name="connsiteX86-173" fmla="*/ 3033319 w 12192000"/>
                <a:gd name="connsiteY86-174" fmla="*/ 18048 h 2945610"/>
                <a:gd name="connsiteX87-175" fmla="*/ 3053896 w 12192000"/>
                <a:gd name="connsiteY87-176" fmla="*/ 6114 h 2945610"/>
                <a:gd name="connsiteX88-177" fmla="*/ 3053896 w 12192000"/>
                <a:gd name="connsiteY88-178" fmla="*/ 4990 h 2945610"/>
                <a:gd name="connsiteX89-179" fmla="*/ 3054864 w 12192000"/>
                <a:gd name="connsiteY89-180" fmla="*/ 5552 h 2945610"/>
                <a:gd name="connsiteX90-181" fmla="*/ 3055833 w 12192000"/>
                <a:gd name="connsiteY90-182" fmla="*/ 4990 h 2945610"/>
                <a:gd name="connsiteX91-183" fmla="*/ 3055833 w 12192000"/>
                <a:gd name="connsiteY91-184" fmla="*/ 6114 h 2945610"/>
                <a:gd name="connsiteX92-185" fmla="*/ 3076411 w 12192000"/>
                <a:gd name="connsiteY92-186" fmla="*/ 18049 h 2945610"/>
                <a:gd name="connsiteX93-187" fmla="*/ 4071766 w 12192000"/>
                <a:gd name="connsiteY93-188" fmla="*/ 18049 h 2945610"/>
                <a:gd name="connsiteX94-189" fmla="*/ 4071766 w 12192000"/>
                <a:gd name="connsiteY94-190" fmla="*/ 287339 h 2945610"/>
                <a:gd name="connsiteX95-191" fmla="*/ 4071768 w 12192000"/>
                <a:gd name="connsiteY95-192" fmla="*/ 287339 h 2945610"/>
                <a:gd name="connsiteX96-193" fmla="*/ 4071768 w 12192000"/>
                <a:gd name="connsiteY96-194" fmla="*/ 18048 h 2945610"/>
                <a:gd name="connsiteX97-195" fmla="*/ 5067121 w 12192000"/>
                <a:gd name="connsiteY97-196" fmla="*/ 18048 h 2945610"/>
                <a:gd name="connsiteX98-197" fmla="*/ 5085013 w 12192000"/>
                <a:gd name="connsiteY98-198" fmla="*/ 7671 h 2945610"/>
                <a:gd name="connsiteX99-199" fmla="*/ 5085013 w 12192000"/>
                <a:gd name="connsiteY99-200" fmla="*/ 4989 h 2945610"/>
                <a:gd name="connsiteX100-201" fmla="*/ 5087325 w 12192000"/>
                <a:gd name="connsiteY100-202" fmla="*/ 6330 h 2945610"/>
                <a:gd name="connsiteX101-203" fmla="*/ 5089635 w 12192000"/>
                <a:gd name="connsiteY101-204" fmla="*/ 4990 h 2945610"/>
                <a:gd name="connsiteX102-205" fmla="*/ 5089635 w 12192000"/>
                <a:gd name="connsiteY102-206" fmla="*/ 7670 h 2945610"/>
                <a:gd name="connsiteX103-207" fmla="*/ 5107529 w 12192000"/>
                <a:gd name="connsiteY103-208" fmla="*/ 18048 h 2945610"/>
                <a:gd name="connsiteX104-209" fmla="*/ 6102885 w 12192000"/>
                <a:gd name="connsiteY104-210" fmla="*/ 18048 h 2945610"/>
                <a:gd name="connsiteX105-211" fmla="*/ 6102885 w 12192000"/>
                <a:gd name="connsiteY105-212" fmla="*/ 18049 h 2945610"/>
                <a:gd name="connsiteX106-213" fmla="*/ 7088165 w 12192000"/>
                <a:gd name="connsiteY106-214" fmla="*/ 18049 h 2945610"/>
                <a:gd name="connsiteX107" fmla="*/ 7119284 w 12192000"/>
                <a:gd name="connsiteY107" fmla="*/ 0 h 2945610"/>
                <a:gd name="connsiteX0-215" fmla="*/ 4071766 w 12192000"/>
                <a:gd name="connsiteY0-216" fmla="*/ 731839 h 2945610"/>
                <a:gd name="connsiteX1-217" fmla="*/ 4071766 w 12192000"/>
                <a:gd name="connsiteY1-218" fmla="*/ 1768203 h 2945610"/>
                <a:gd name="connsiteX2-219" fmla="*/ 4071994 w 12192000"/>
                <a:gd name="connsiteY2-220" fmla="*/ 1768071 h 2945610"/>
                <a:gd name="connsiteX3-221" fmla="*/ 4071994 w 12192000"/>
                <a:gd name="connsiteY3-222" fmla="*/ 731839 h 2945610"/>
                <a:gd name="connsiteX4-223" fmla="*/ 4071766 w 12192000"/>
                <a:gd name="connsiteY4-224" fmla="*/ 731839 h 2945610"/>
                <a:gd name="connsiteX5-225" fmla="*/ 7119284 w 12192000"/>
                <a:gd name="connsiteY5-226" fmla="*/ 0 h 2945610"/>
                <a:gd name="connsiteX6-227" fmla="*/ 7119284 w 12192000"/>
                <a:gd name="connsiteY6-228" fmla="*/ 10263 h 2945610"/>
                <a:gd name="connsiteX7-229" fmla="*/ 7132707 w 12192000"/>
                <a:gd name="connsiteY7-230" fmla="*/ 18048 h 2945610"/>
                <a:gd name="connsiteX8-231" fmla="*/ 8131064 w 12192000"/>
                <a:gd name="connsiteY8-232" fmla="*/ 18048 h 2945610"/>
                <a:gd name="connsiteX9-233" fmla="*/ 8131064 w 12192000"/>
                <a:gd name="connsiteY9-234" fmla="*/ 287339 h 2945610"/>
                <a:gd name="connsiteX10-235" fmla="*/ 8135528 w 12192000"/>
                <a:gd name="connsiteY10-236" fmla="*/ 287339 h 2945610"/>
                <a:gd name="connsiteX11-237" fmla="*/ 8135528 w 12192000"/>
                <a:gd name="connsiteY11-238" fmla="*/ 18048 h 2945610"/>
                <a:gd name="connsiteX12-239" fmla="*/ 9122282 w 12192000"/>
                <a:gd name="connsiteY12-240" fmla="*/ 18048 h 2945610"/>
                <a:gd name="connsiteX13-241" fmla="*/ 9140528 w 12192000"/>
                <a:gd name="connsiteY13-242" fmla="*/ 7464 h 2945610"/>
                <a:gd name="connsiteX14-243" fmla="*/ 9140528 w 12192000"/>
                <a:gd name="connsiteY14-244" fmla="*/ 6729 h 2945610"/>
                <a:gd name="connsiteX15-245" fmla="*/ 9141162 w 12192000"/>
                <a:gd name="connsiteY15-246" fmla="*/ 7097 h 2945610"/>
                <a:gd name="connsiteX16-247" fmla="*/ 9153398 w 12192000"/>
                <a:gd name="connsiteY16-248" fmla="*/ 0 h 2945610"/>
                <a:gd name="connsiteX17-249" fmla="*/ 9153398 w 12192000"/>
                <a:gd name="connsiteY17-250" fmla="*/ 14193 h 2945610"/>
                <a:gd name="connsiteX18-251" fmla="*/ 9160044 w 12192000"/>
                <a:gd name="connsiteY18-252" fmla="*/ 18048 h 2945610"/>
                <a:gd name="connsiteX19-253" fmla="*/ 10158400 w 12192000"/>
                <a:gd name="connsiteY19-254" fmla="*/ 18048 h 2945610"/>
                <a:gd name="connsiteX20-255" fmla="*/ 10158400 w 12192000"/>
                <a:gd name="connsiteY20-256" fmla="*/ 287339 h 2945610"/>
                <a:gd name="connsiteX21-257" fmla="*/ 10162864 w 12192000"/>
                <a:gd name="connsiteY21-258" fmla="*/ 287339 h 2945610"/>
                <a:gd name="connsiteX22-259" fmla="*/ 10162864 w 12192000"/>
                <a:gd name="connsiteY22-260" fmla="*/ 18048 h 2945610"/>
                <a:gd name="connsiteX23-261" fmla="*/ 11149618 w 12192000"/>
                <a:gd name="connsiteY23-262" fmla="*/ 18048 h 2945610"/>
                <a:gd name="connsiteX24-263" fmla="*/ 11180734 w 12192000"/>
                <a:gd name="connsiteY24-264" fmla="*/ 0 h 2945610"/>
                <a:gd name="connsiteX25-265" fmla="*/ 11180734 w 12192000"/>
                <a:gd name="connsiteY25-266" fmla="*/ 18048 h 2945610"/>
                <a:gd name="connsiteX26-267" fmla="*/ 12160884 w 12192000"/>
                <a:gd name="connsiteY26-268" fmla="*/ 18048 h 2945610"/>
                <a:gd name="connsiteX27-269" fmla="*/ 12192000 w 12192000"/>
                <a:gd name="connsiteY27-270" fmla="*/ 0 h 2945610"/>
                <a:gd name="connsiteX28-271" fmla="*/ 12192000 w 12192000"/>
                <a:gd name="connsiteY28-272" fmla="*/ 1176792 h 2945610"/>
                <a:gd name="connsiteX29-273" fmla="*/ 12192000 w 12192000"/>
                <a:gd name="connsiteY29-274" fmla="*/ 1180732 h 2945610"/>
                <a:gd name="connsiteX30-275" fmla="*/ 12188602 w 12192000"/>
                <a:gd name="connsiteY30-276" fmla="*/ 1178762 h 2945610"/>
                <a:gd name="connsiteX31-277" fmla="*/ 11174128 w 12192000"/>
                <a:gd name="connsiteY31-278" fmla="*/ 1767158 h 2945610"/>
                <a:gd name="connsiteX32-279" fmla="*/ 11174128 w 12192000"/>
                <a:gd name="connsiteY32-280" fmla="*/ 1180624 h 2945610"/>
                <a:gd name="connsiteX33-281" fmla="*/ 10166452 w 12192000"/>
                <a:gd name="connsiteY33-282" fmla="*/ 1765077 h 2945610"/>
                <a:gd name="connsiteX34-283" fmla="*/ 10166452 w 12192000"/>
                <a:gd name="connsiteY34-284" fmla="*/ 1769201 h 2945610"/>
                <a:gd name="connsiteX35-285" fmla="*/ 10162896 w 12192000"/>
                <a:gd name="connsiteY35-286" fmla="*/ 1767139 h 2945610"/>
                <a:gd name="connsiteX36-287" fmla="*/ 10162864 w 12192000"/>
                <a:gd name="connsiteY36-288" fmla="*/ 1767158 h 2945610"/>
                <a:gd name="connsiteX37-289" fmla="*/ 10162864 w 12192000"/>
                <a:gd name="connsiteY37-290" fmla="*/ 1767120 h 2945610"/>
                <a:gd name="connsiteX38-291" fmla="*/ 9151990 w 12192000"/>
                <a:gd name="connsiteY38-292" fmla="*/ 1180813 h 2945610"/>
                <a:gd name="connsiteX39-293" fmla="*/ 9140528 w 12192000"/>
                <a:gd name="connsiteY39-294" fmla="*/ 1187461 h 2945610"/>
                <a:gd name="connsiteX40-295" fmla="*/ 9140528 w 12192000"/>
                <a:gd name="connsiteY40-296" fmla="*/ 1184256 h 2945610"/>
                <a:gd name="connsiteX41-297" fmla="*/ 8139115 w 12192000"/>
                <a:gd name="connsiteY41-298" fmla="*/ 1765077 h 2945610"/>
                <a:gd name="connsiteX42-299" fmla="*/ 8139115 w 12192000"/>
                <a:gd name="connsiteY42-300" fmla="*/ 1769201 h 2945610"/>
                <a:gd name="connsiteX43-301" fmla="*/ 8135560 w 12192000"/>
                <a:gd name="connsiteY43-302" fmla="*/ 1767139 h 2945610"/>
                <a:gd name="connsiteX44-303" fmla="*/ 8135527 w 12192000"/>
                <a:gd name="connsiteY44-304" fmla="*/ 1767158 h 2945610"/>
                <a:gd name="connsiteX45-305" fmla="*/ 8135527 w 12192000"/>
                <a:gd name="connsiteY45-306" fmla="*/ 1767120 h 2945610"/>
                <a:gd name="connsiteX46-307" fmla="*/ 8127487 w 12192000"/>
                <a:gd name="connsiteY46-308" fmla="*/ 1762457 h 2945610"/>
                <a:gd name="connsiteX47-309" fmla="*/ 7119284 w 12192000"/>
                <a:gd name="connsiteY47-310" fmla="*/ 2347214 h 2945610"/>
                <a:gd name="connsiteX48-311" fmla="*/ 7119284 w 12192000"/>
                <a:gd name="connsiteY48-312" fmla="*/ 2355323 h 2945610"/>
                <a:gd name="connsiteX49-313" fmla="*/ 7113383 w 12192000"/>
                <a:gd name="connsiteY49-314" fmla="*/ 2351900 h 2945610"/>
                <a:gd name="connsiteX50-315" fmla="*/ 6103727 w 12192000"/>
                <a:gd name="connsiteY50-316" fmla="*/ 2937501 h 2945610"/>
                <a:gd name="connsiteX51-317" fmla="*/ 6103727 w 12192000"/>
                <a:gd name="connsiteY51-318" fmla="*/ 2945610 h 2945610"/>
                <a:gd name="connsiteX52-319" fmla="*/ 5087399 w 12192000"/>
                <a:gd name="connsiteY52-320" fmla="*/ 2356139 h 2945610"/>
                <a:gd name="connsiteX53-321" fmla="*/ 5085013 w 12192000"/>
                <a:gd name="connsiteY53-322" fmla="*/ 2357523 h 2945610"/>
                <a:gd name="connsiteX54-323" fmla="*/ 5085013 w 12192000"/>
                <a:gd name="connsiteY54-324" fmla="*/ 1185721 h 2945610"/>
                <a:gd name="connsiteX55-325" fmla="*/ 5085013 w 12192000"/>
                <a:gd name="connsiteY55-326" fmla="*/ 1183841 h 2945610"/>
                <a:gd name="connsiteX56-327" fmla="*/ 5084646 w 12192000"/>
                <a:gd name="connsiteY56-328" fmla="*/ 1184054 h 2945610"/>
                <a:gd name="connsiteX57-329" fmla="*/ 5084646 w 12192000"/>
                <a:gd name="connsiteY57-330" fmla="*/ 2361463 h 2945610"/>
                <a:gd name="connsiteX58-331" fmla="*/ 4071766 w 12192000"/>
                <a:gd name="connsiteY58-332" fmla="*/ 1773990 h 2945610"/>
                <a:gd name="connsiteX59-333" fmla="*/ 4071766 w 12192000"/>
                <a:gd name="connsiteY59-334" fmla="*/ 1774966 h 2945610"/>
                <a:gd name="connsiteX60-335" fmla="*/ 3054863 w 12192000"/>
                <a:gd name="connsiteY60-336" fmla="*/ 1185161 h 2945610"/>
                <a:gd name="connsiteX61-337" fmla="*/ 3053896 w 12192000"/>
                <a:gd name="connsiteY61-338" fmla="*/ 1185722 h 2945610"/>
                <a:gd name="connsiteX62-339" fmla="*/ 3053896 w 12192000"/>
                <a:gd name="connsiteY62-340" fmla="*/ 1184600 h 2945610"/>
                <a:gd name="connsiteX63-341" fmla="*/ 3053896 w 12192000"/>
                <a:gd name="connsiteY63-342" fmla="*/ 1184598 h 2945610"/>
                <a:gd name="connsiteX64-343" fmla="*/ 3051900 w 12192000"/>
                <a:gd name="connsiteY64-344" fmla="*/ 1183441 h 2945610"/>
                <a:gd name="connsiteX65-345" fmla="*/ 2038189 w 12192000"/>
                <a:gd name="connsiteY65-346" fmla="*/ 1771394 h 2945610"/>
                <a:gd name="connsiteX66-347" fmla="*/ 2038189 w 12192000"/>
                <a:gd name="connsiteY66-348" fmla="*/ 731839 h 2945610"/>
                <a:gd name="connsiteX67-349" fmla="*/ 2037962 w 12192000"/>
                <a:gd name="connsiteY67-350" fmla="*/ 731839 h 2945610"/>
                <a:gd name="connsiteX68-351" fmla="*/ 2037962 w 12192000"/>
                <a:gd name="connsiteY68-352" fmla="*/ 1774966 h 2945610"/>
                <a:gd name="connsiteX69-353" fmla="*/ 1021058 w 12192000"/>
                <a:gd name="connsiteY69-354" fmla="*/ 1185161 h 2945610"/>
                <a:gd name="connsiteX70-355" fmla="*/ 1020091 w 12192000"/>
                <a:gd name="connsiteY70-356" fmla="*/ 1185722 h 2945610"/>
                <a:gd name="connsiteX71-357" fmla="*/ 1020091 w 12192000"/>
                <a:gd name="connsiteY71-358" fmla="*/ 731839 h 2945610"/>
                <a:gd name="connsiteX72-359" fmla="*/ 1017871 w 12192000"/>
                <a:gd name="connsiteY72-360" fmla="*/ 1774966 h 2945610"/>
                <a:gd name="connsiteX73-361" fmla="*/ 967 w 12192000"/>
                <a:gd name="connsiteY73-362" fmla="*/ 1185161 h 2945610"/>
                <a:gd name="connsiteX74-363" fmla="*/ 0 w 12192000"/>
                <a:gd name="connsiteY74-364" fmla="*/ 1185722 h 2945610"/>
                <a:gd name="connsiteX75-365" fmla="*/ 0 w 12192000"/>
                <a:gd name="connsiteY75-366" fmla="*/ 4990 h 2945610"/>
                <a:gd name="connsiteX76-367" fmla="*/ 22515 w 12192000"/>
                <a:gd name="connsiteY76-368" fmla="*/ 18049 h 2945610"/>
                <a:gd name="connsiteX77-369" fmla="*/ 1017871 w 12192000"/>
                <a:gd name="connsiteY77-370" fmla="*/ 18049 h 2945610"/>
                <a:gd name="connsiteX78-371" fmla="*/ 1017871 w 12192000"/>
                <a:gd name="connsiteY78-372" fmla="*/ 287339 h 2945610"/>
                <a:gd name="connsiteX79-373" fmla="*/ 1020091 w 12192000"/>
                <a:gd name="connsiteY79-374" fmla="*/ 4990 h 2945610"/>
                <a:gd name="connsiteX80-375" fmla="*/ 1042606 w 12192000"/>
                <a:gd name="connsiteY80-376" fmla="*/ 18049 h 2945610"/>
                <a:gd name="connsiteX81-377" fmla="*/ 2037961 w 12192000"/>
                <a:gd name="connsiteY81-378" fmla="*/ 18049 h 2945610"/>
                <a:gd name="connsiteX82-379" fmla="*/ 2037961 w 12192000"/>
                <a:gd name="connsiteY82-380" fmla="*/ 287339 h 2945610"/>
                <a:gd name="connsiteX83-381" fmla="*/ 2037963 w 12192000"/>
                <a:gd name="connsiteY83-382" fmla="*/ 287339 h 2945610"/>
                <a:gd name="connsiteX84-383" fmla="*/ 2037963 w 12192000"/>
                <a:gd name="connsiteY84-384" fmla="*/ 18048 h 2945610"/>
                <a:gd name="connsiteX85-385" fmla="*/ 3033319 w 12192000"/>
                <a:gd name="connsiteY85-386" fmla="*/ 18048 h 2945610"/>
                <a:gd name="connsiteX86-387" fmla="*/ 3053896 w 12192000"/>
                <a:gd name="connsiteY86-388" fmla="*/ 6114 h 2945610"/>
                <a:gd name="connsiteX87-389" fmla="*/ 3053896 w 12192000"/>
                <a:gd name="connsiteY87-390" fmla="*/ 4990 h 2945610"/>
                <a:gd name="connsiteX88-391" fmla="*/ 3054864 w 12192000"/>
                <a:gd name="connsiteY88-392" fmla="*/ 5552 h 2945610"/>
                <a:gd name="connsiteX89-393" fmla="*/ 3055833 w 12192000"/>
                <a:gd name="connsiteY89-394" fmla="*/ 4990 h 2945610"/>
                <a:gd name="connsiteX90-395" fmla="*/ 3055833 w 12192000"/>
                <a:gd name="connsiteY90-396" fmla="*/ 6114 h 2945610"/>
                <a:gd name="connsiteX91-397" fmla="*/ 3076411 w 12192000"/>
                <a:gd name="connsiteY91-398" fmla="*/ 18049 h 2945610"/>
                <a:gd name="connsiteX92-399" fmla="*/ 4071766 w 12192000"/>
                <a:gd name="connsiteY92-400" fmla="*/ 18049 h 2945610"/>
                <a:gd name="connsiteX93-401" fmla="*/ 4071766 w 12192000"/>
                <a:gd name="connsiteY93-402" fmla="*/ 287339 h 2945610"/>
                <a:gd name="connsiteX94-403" fmla="*/ 4071768 w 12192000"/>
                <a:gd name="connsiteY94-404" fmla="*/ 287339 h 2945610"/>
                <a:gd name="connsiteX95-405" fmla="*/ 4071768 w 12192000"/>
                <a:gd name="connsiteY95-406" fmla="*/ 18048 h 2945610"/>
                <a:gd name="connsiteX96-407" fmla="*/ 5067121 w 12192000"/>
                <a:gd name="connsiteY96-408" fmla="*/ 18048 h 2945610"/>
                <a:gd name="connsiteX97-409" fmla="*/ 5085013 w 12192000"/>
                <a:gd name="connsiteY97-410" fmla="*/ 7671 h 2945610"/>
                <a:gd name="connsiteX98-411" fmla="*/ 5085013 w 12192000"/>
                <a:gd name="connsiteY98-412" fmla="*/ 4989 h 2945610"/>
                <a:gd name="connsiteX99-413" fmla="*/ 5087325 w 12192000"/>
                <a:gd name="connsiteY99-414" fmla="*/ 6330 h 2945610"/>
                <a:gd name="connsiteX100-415" fmla="*/ 5089635 w 12192000"/>
                <a:gd name="connsiteY100-416" fmla="*/ 4990 h 2945610"/>
                <a:gd name="connsiteX101-417" fmla="*/ 5089635 w 12192000"/>
                <a:gd name="connsiteY101-418" fmla="*/ 7670 h 2945610"/>
                <a:gd name="connsiteX102-419" fmla="*/ 5107529 w 12192000"/>
                <a:gd name="connsiteY102-420" fmla="*/ 18048 h 2945610"/>
                <a:gd name="connsiteX103-421" fmla="*/ 6102885 w 12192000"/>
                <a:gd name="connsiteY103-422" fmla="*/ 18048 h 2945610"/>
                <a:gd name="connsiteX104-423" fmla="*/ 6102885 w 12192000"/>
                <a:gd name="connsiteY104-424" fmla="*/ 18049 h 2945610"/>
                <a:gd name="connsiteX105-425" fmla="*/ 7088165 w 12192000"/>
                <a:gd name="connsiteY105-426" fmla="*/ 18049 h 2945610"/>
                <a:gd name="connsiteX106-427" fmla="*/ 7119284 w 12192000"/>
                <a:gd name="connsiteY106-428" fmla="*/ 0 h 2945610"/>
                <a:gd name="connsiteX0-429" fmla="*/ 4071766 w 12192000"/>
                <a:gd name="connsiteY0-430" fmla="*/ 731839 h 2945610"/>
                <a:gd name="connsiteX1-431" fmla="*/ 4071766 w 12192000"/>
                <a:gd name="connsiteY1-432" fmla="*/ 1768203 h 2945610"/>
                <a:gd name="connsiteX2-433" fmla="*/ 4071994 w 12192000"/>
                <a:gd name="connsiteY2-434" fmla="*/ 1768071 h 2945610"/>
                <a:gd name="connsiteX3-435" fmla="*/ 4071994 w 12192000"/>
                <a:gd name="connsiteY3-436" fmla="*/ 731839 h 2945610"/>
                <a:gd name="connsiteX4-437" fmla="*/ 4071766 w 12192000"/>
                <a:gd name="connsiteY4-438" fmla="*/ 731839 h 2945610"/>
                <a:gd name="connsiteX5-439" fmla="*/ 7119284 w 12192000"/>
                <a:gd name="connsiteY5-440" fmla="*/ 0 h 2945610"/>
                <a:gd name="connsiteX6-441" fmla="*/ 7119284 w 12192000"/>
                <a:gd name="connsiteY6-442" fmla="*/ 10263 h 2945610"/>
                <a:gd name="connsiteX7-443" fmla="*/ 7132707 w 12192000"/>
                <a:gd name="connsiteY7-444" fmla="*/ 18048 h 2945610"/>
                <a:gd name="connsiteX8-445" fmla="*/ 8131064 w 12192000"/>
                <a:gd name="connsiteY8-446" fmla="*/ 18048 h 2945610"/>
                <a:gd name="connsiteX9-447" fmla="*/ 8131064 w 12192000"/>
                <a:gd name="connsiteY9-448" fmla="*/ 287339 h 2945610"/>
                <a:gd name="connsiteX10-449" fmla="*/ 8135528 w 12192000"/>
                <a:gd name="connsiteY10-450" fmla="*/ 287339 h 2945610"/>
                <a:gd name="connsiteX11-451" fmla="*/ 8135528 w 12192000"/>
                <a:gd name="connsiteY11-452" fmla="*/ 18048 h 2945610"/>
                <a:gd name="connsiteX12-453" fmla="*/ 9122282 w 12192000"/>
                <a:gd name="connsiteY12-454" fmla="*/ 18048 h 2945610"/>
                <a:gd name="connsiteX13-455" fmla="*/ 9140528 w 12192000"/>
                <a:gd name="connsiteY13-456" fmla="*/ 7464 h 2945610"/>
                <a:gd name="connsiteX14-457" fmla="*/ 9140528 w 12192000"/>
                <a:gd name="connsiteY14-458" fmla="*/ 6729 h 2945610"/>
                <a:gd name="connsiteX15-459" fmla="*/ 9141162 w 12192000"/>
                <a:gd name="connsiteY15-460" fmla="*/ 7097 h 2945610"/>
                <a:gd name="connsiteX16-461" fmla="*/ 9153398 w 12192000"/>
                <a:gd name="connsiteY16-462" fmla="*/ 0 h 2945610"/>
                <a:gd name="connsiteX17-463" fmla="*/ 9153398 w 12192000"/>
                <a:gd name="connsiteY17-464" fmla="*/ 14193 h 2945610"/>
                <a:gd name="connsiteX18-465" fmla="*/ 9160044 w 12192000"/>
                <a:gd name="connsiteY18-466" fmla="*/ 18048 h 2945610"/>
                <a:gd name="connsiteX19-467" fmla="*/ 10158400 w 12192000"/>
                <a:gd name="connsiteY19-468" fmla="*/ 18048 h 2945610"/>
                <a:gd name="connsiteX20-469" fmla="*/ 10158400 w 12192000"/>
                <a:gd name="connsiteY20-470" fmla="*/ 287339 h 2945610"/>
                <a:gd name="connsiteX21-471" fmla="*/ 10162864 w 12192000"/>
                <a:gd name="connsiteY21-472" fmla="*/ 287339 h 2945610"/>
                <a:gd name="connsiteX22-473" fmla="*/ 10162864 w 12192000"/>
                <a:gd name="connsiteY22-474" fmla="*/ 18048 h 2945610"/>
                <a:gd name="connsiteX23-475" fmla="*/ 11149618 w 12192000"/>
                <a:gd name="connsiteY23-476" fmla="*/ 18048 h 2945610"/>
                <a:gd name="connsiteX24-477" fmla="*/ 11180734 w 12192000"/>
                <a:gd name="connsiteY24-478" fmla="*/ 0 h 2945610"/>
                <a:gd name="connsiteX25-479" fmla="*/ 11180734 w 12192000"/>
                <a:gd name="connsiteY25-480" fmla="*/ 18048 h 2945610"/>
                <a:gd name="connsiteX26-481" fmla="*/ 12160884 w 12192000"/>
                <a:gd name="connsiteY26-482" fmla="*/ 18048 h 2945610"/>
                <a:gd name="connsiteX27-483" fmla="*/ 12192000 w 12192000"/>
                <a:gd name="connsiteY27-484" fmla="*/ 0 h 2945610"/>
                <a:gd name="connsiteX28-485" fmla="*/ 12192000 w 12192000"/>
                <a:gd name="connsiteY28-486" fmla="*/ 1176792 h 2945610"/>
                <a:gd name="connsiteX29-487" fmla="*/ 12192000 w 12192000"/>
                <a:gd name="connsiteY29-488" fmla="*/ 1180732 h 2945610"/>
                <a:gd name="connsiteX30-489" fmla="*/ 12188602 w 12192000"/>
                <a:gd name="connsiteY30-490" fmla="*/ 1178762 h 2945610"/>
                <a:gd name="connsiteX31-491" fmla="*/ 11174128 w 12192000"/>
                <a:gd name="connsiteY31-492" fmla="*/ 1767158 h 2945610"/>
                <a:gd name="connsiteX32-493" fmla="*/ 11174128 w 12192000"/>
                <a:gd name="connsiteY32-494" fmla="*/ 1180624 h 2945610"/>
                <a:gd name="connsiteX33-495" fmla="*/ 10166452 w 12192000"/>
                <a:gd name="connsiteY33-496" fmla="*/ 1765077 h 2945610"/>
                <a:gd name="connsiteX34-497" fmla="*/ 10166452 w 12192000"/>
                <a:gd name="connsiteY34-498" fmla="*/ 1769201 h 2945610"/>
                <a:gd name="connsiteX35-499" fmla="*/ 10162896 w 12192000"/>
                <a:gd name="connsiteY35-500" fmla="*/ 1767139 h 2945610"/>
                <a:gd name="connsiteX36-501" fmla="*/ 10162864 w 12192000"/>
                <a:gd name="connsiteY36-502" fmla="*/ 1767158 h 2945610"/>
                <a:gd name="connsiteX37-503" fmla="*/ 10162864 w 12192000"/>
                <a:gd name="connsiteY37-504" fmla="*/ 1767120 h 2945610"/>
                <a:gd name="connsiteX38-505" fmla="*/ 9151990 w 12192000"/>
                <a:gd name="connsiteY38-506" fmla="*/ 1180813 h 2945610"/>
                <a:gd name="connsiteX39-507" fmla="*/ 9140528 w 12192000"/>
                <a:gd name="connsiteY39-508" fmla="*/ 1187461 h 2945610"/>
                <a:gd name="connsiteX40-509" fmla="*/ 9140528 w 12192000"/>
                <a:gd name="connsiteY40-510" fmla="*/ 1184256 h 2945610"/>
                <a:gd name="connsiteX41-511" fmla="*/ 8139115 w 12192000"/>
                <a:gd name="connsiteY41-512" fmla="*/ 1765077 h 2945610"/>
                <a:gd name="connsiteX42-513" fmla="*/ 8139115 w 12192000"/>
                <a:gd name="connsiteY42-514" fmla="*/ 1769201 h 2945610"/>
                <a:gd name="connsiteX43-515" fmla="*/ 8135560 w 12192000"/>
                <a:gd name="connsiteY43-516" fmla="*/ 1767139 h 2945610"/>
                <a:gd name="connsiteX44-517" fmla="*/ 8135527 w 12192000"/>
                <a:gd name="connsiteY44-518" fmla="*/ 1767158 h 2945610"/>
                <a:gd name="connsiteX45-519" fmla="*/ 8135527 w 12192000"/>
                <a:gd name="connsiteY45-520" fmla="*/ 1767120 h 2945610"/>
                <a:gd name="connsiteX46-521" fmla="*/ 8127487 w 12192000"/>
                <a:gd name="connsiteY46-522" fmla="*/ 1762457 h 2945610"/>
                <a:gd name="connsiteX47-523" fmla="*/ 7119284 w 12192000"/>
                <a:gd name="connsiteY47-524" fmla="*/ 2347214 h 2945610"/>
                <a:gd name="connsiteX48-525" fmla="*/ 7119284 w 12192000"/>
                <a:gd name="connsiteY48-526" fmla="*/ 2355323 h 2945610"/>
                <a:gd name="connsiteX49-527" fmla="*/ 7113383 w 12192000"/>
                <a:gd name="connsiteY49-528" fmla="*/ 2351900 h 2945610"/>
                <a:gd name="connsiteX50-529" fmla="*/ 6103727 w 12192000"/>
                <a:gd name="connsiteY50-530" fmla="*/ 2937501 h 2945610"/>
                <a:gd name="connsiteX51-531" fmla="*/ 6103727 w 12192000"/>
                <a:gd name="connsiteY51-532" fmla="*/ 2945610 h 2945610"/>
                <a:gd name="connsiteX52-533" fmla="*/ 5087399 w 12192000"/>
                <a:gd name="connsiteY52-534" fmla="*/ 2356139 h 2945610"/>
                <a:gd name="connsiteX53-535" fmla="*/ 5085013 w 12192000"/>
                <a:gd name="connsiteY53-536" fmla="*/ 2357523 h 2945610"/>
                <a:gd name="connsiteX54-537" fmla="*/ 5085013 w 12192000"/>
                <a:gd name="connsiteY54-538" fmla="*/ 1185721 h 2945610"/>
                <a:gd name="connsiteX55-539" fmla="*/ 5085013 w 12192000"/>
                <a:gd name="connsiteY55-540" fmla="*/ 1183841 h 2945610"/>
                <a:gd name="connsiteX56-541" fmla="*/ 5084646 w 12192000"/>
                <a:gd name="connsiteY56-542" fmla="*/ 1184054 h 2945610"/>
                <a:gd name="connsiteX57-543" fmla="*/ 5084646 w 12192000"/>
                <a:gd name="connsiteY57-544" fmla="*/ 2361463 h 2945610"/>
                <a:gd name="connsiteX58-545" fmla="*/ 4071766 w 12192000"/>
                <a:gd name="connsiteY58-546" fmla="*/ 1773990 h 2945610"/>
                <a:gd name="connsiteX59-547" fmla="*/ 4071766 w 12192000"/>
                <a:gd name="connsiteY59-548" fmla="*/ 1774966 h 2945610"/>
                <a:gd name="connsiteX60-549" fmla="*/ 3054863 w 12192000"/>
                <a:gd name="connsiteY60-550" fmla="*/ 1185161 h 2945610"/>
                <a:gd name="connsiteX61-551" fmla="*/ 3053896 w 12192000"/>
                <a:gd name="connsiteY61-552" fmla="*/ 1185722 h 2945610"/>
                <a:gd name="connsiteX62-553" fmla="*/ 3053896 w 12192000"/>
                <a:gd name="connsiteY62-554" fmla="*/ 1184600 h 2945610"/>
                <a:gd name="connsiteX63-555" fmla="*/ 3053896 w 12192000"/>
                <a:gd name="connsiteY63-556" fmla="*/ 1184598 h 2945610"/>
                <a:gd name="connsiteX64-557" fmla="*/ 3051900 w 12192000"/>
                <a:gd name="connsiteY64-558" fmla="*/ 1183441 h 2945610"/>
                <a:gd name="connsiteX65-559" fmla="*/ 2038189 w 12192000"/>
                <a:gd name="connsiteY65-560" fmla="*/ 1771394 h 2945610"/>
                <a:gd name="connsiteX66-561" fmla="*/ 2038189 w 12192000"/>
                <a:gd name="connsiteY66-562" fmla="*/ 731839 h 2945610"/>
                <a:gd name="connsiteX67-563" fmla="*/ 2037962 w 12192000"/>
                <a:gd name="connsiteY67-564" fmla="*/ 731839 h 2945610"/>
                <a:gd name="connsiteX68-565" fmla="*/ 2037962 w 12192000"/>
                <a:gd name="connsiteY68-566" fmla="*/ 1774966 h 2945610"/>
                <a:gd name="connsiteX69-567" fmla="*/ 1021058 w 12192000"/>
                <a:gd name="connsiteY69-568" fmla="*/ 1185161 h 2945610"/>
                <a:gd name="connsiteX70-569" fmla="*/ 1020091 w 12192000"/>
                <a:gd name="connsiteY70-570" fmla="*/ 1185722 h 2945610"/>
                <a:gd name="connsiteX71-571" fmla="*/ 1017871 w 12192000"/>
                <a:gd name="connsiteY71-572" fmla="*/ 1774966 h 2945610"/>
                <a:gd name="connsiteX72-573" fmla="*/ 967 w 12192000"/>
                <a:gd name="connsiteY72-574" fmla="*/ 1185161 h 2945610"/>
                <a:gd name="connsiteX73-575" fmla="*/ 0 w 12192000"/>
                <a:gd name="connsiteY73-576" fmla="*/ 1185722 h 2945610"/>
                <a:gd name="connsiteX74-577" fmla="*/ 0 w 12192000"/>
                <a:gd name="connsiteY74-578" fmla="*/ 4990 h 2945610"/>
                <a:gd name="connsiteX75-579" fmla="*/ 22515 w 12192000"/>
                <a:gd name="connsiteY75-580" fmla="*/ 18049 h 2945610"/>
                <a:gd name="connsiteX76-581" fmla="*/ 1017871 w 12192000"/>
                <a:gd name="connsiteY76-582" fmla="*/ 18049 h 2945610"/>
                <a:gd name="connsiteX77-583" fmla="*/ 1017871 w 12192000"/>
                <a:gd name="connsiteY77-584" fmla="*/ 287339 h 2945610"/>
                <a:gd name="connsiteX78-585" fmla="*/ 1020091 w 12192000"/>
                <a:gd name="connsiteY78-586" fmla="*/ 4990 h 2945610"/>
                <a:gd name="connsiteX79-587" fmla="*/ 1042606 w 12192000"/>
                <a:gd name="connsiteY79-588" fmla="*/ 18049 h 2945610"/>
                <a:gd name="connsiteX80-589" fmla="*/ 2037961 w 12192000"/>
                <a:gd name="connsiteY80-590" fmla="*/ 18049 h 2945610"/>
                <a:gd name="connsiteX81-591" fmla="*/ 2037961 w 12192000"/>
                <a:gd name="connsiteY81-592" fmla="*/ 287339 h 2945610"/>
                <a:gd name="connsiteX82-593" fmla="*/ 2037963 w 12192000"/>
                <a:gd name="connsiteY82-594" fmla="*/ 287339 h 2945610"/>
                <a:gd name="connsiteX83-595" fmla="*/ 2037963 w 12192000"/>
                <a:gd name="connsiteY83-596" fmla="*/ 18048 h 2945610"/>
                <a:gd name="connsiteX84-597" fmla="*/ 3033319 w 12192000"/>
                <a:gd name="connsiteY84-598" fmla="*/ 18048 h 2945610"/>
                <a:gd name="connsiteX85-599" fmla="*/ 3053896 w 12192000"/>
                <a:gd name="connsiteY85-600" fmla="*/ 6114 h 2945610"/>
                <a:gd name="connsiteX86-601" fmla="*/ 3053896 w 12192000"/>
                <a:gd name="connsiteY86-602" fmla="*/ 4990 h 2945610"/>
                <a:gd name="connsiteX87-603" fmla="*/ 3054864 w 12192000"/>
                <a:gd name="connsiteY87-604" fmla="*/ 5552 h 2945610"/>
                <a:gd name="connsiteX88-605" fmla="*/ 3055833 w 12192000"/>
                <a:gd name="connsiteY88-606" fmla="*/ 4990 h 2945610"/>
                <a:gd name="connsiteX89-607" fmla="*/ 3055833 w 12192000"/>
                <a:gd name="connsiteY89-608" fmla="*/ 6114 h 2945610"/>
                <a:gd name="connsiteX90-609" fmla="*/ 3076411 w 12192000"/>
                <a:gd name="connsiteY90-610" fmla="*/ 18049 h 2945610"/>
                <a:gd name="connsiteX91-611" fmla="*/ 4071766 w 12192000"/>
                <a:gd name="connsiteY91-612" fmla="*/ 18049 h 2945610"/>
                <a:gd name="connsiteX92-613" fmla="*/ 4071766 w 12192000"/>
                <a:gd name="connsiteY92-614" fmla="*/ 287339 h 2945610"/>
                <a:gd name="connsiteX93-615" fmla="*/ 4071768 w 12192000"/>
                <a:gd name="connsiteY93-616" fmla="*/ 287339 h 2945610"/>
                <a:gd name="connsiteX94-617" fmla="*/ 4071768 w 12192000"/>
                <a:gd name="connsiteY94-618" fmla="*/ 18048 h 2945610"/>
                <a:gd name="connsiteX95-619" fmla="*/ 5067121 w 12192000"/>
                <a:gd name="connsiteY95-620" fmla="*/ 18048 h 2945610"/>
                <a:gd name="connsiteX96-621" fmla="*/ 5085013 w 12192000"/>
                <a:gd name="connsiteY96-622" fmla="*/ 7671 h 2945610"/>
                <a:gd name="connsiteX97-623" fmla="*/ 5085013 w 12192000"/>
                <a:gd name="connsiteY97-624" fmla="*/ 4989 h 2945610"/>
                <a:gd name="connsiteX98-625" fmla="*/ 5087325 w 12192000"/>
                <a:gd name="connsiteY98-626" fmla="*/ 6330 h 2945610"/>
                <a:gd name="connsiteX99-627" fmla="*/ 5089635 w 12192000"/>
                <a:gd name="connsiteY99-628" fmla="*/ 4990 h 2945610"/>
                <a:gd name="connsiteX100-629" fmla="*/ 5089635 w 12192000"/>
                <a:gd name="connsiteY100-630" fmla="*/ 7670 h 2945610"/>
                <a:gd name="connsiteX101-631" fmla="*/ 5107529 w 12192000"/>
                <a:gd name="connsiteY101-632" fmla="*/ 18048 h 2945610"/>
                <a:gd name="connsiteX102-633" fmla="*/ 6102885 w 12192000"/>
                <a:gd name="connsiteY102-634" fmla="*/ 18048 h 2945610"/>
                <a:gd name="connsiteX103-635" fmla="*/ 6102885 w 12192000"/>
                <a:gd name="connsiteY103-636" fmla="*/ 18049 h 2945610"/>
                <a:gd name="connsiteX104-637" fmla="*/ 7088165 w 12192000"/>
                <a:gd name="connsiteY104-638" fmla="*/ 18049 h 2945610"/>
                <a:gd name="connsiteX105-639" fmla="*/ 7119284 w 12192000"/>
                <a:gd name="connsiteY105-640" fmla="*/ 0 h 2945610"/>
                <a:gd name="connsiteX0-641" fmla="*/ 4071766 w 12192000"/>
                <a:gd name="connsiteY0-642" fmla="*/ 731839 h 2945610"/>
                <a:gd name="connsiteX1-643" fmla="*/ 4071766 w 12192000"/>
                <a:gd name="connsiteY1-644" fmla="*/ 1768203 h 2945610"/>
                <a:gd name="connsiteX2-645" fmla="*/ 4071994 w 12192000"/>
                <a:gd name="connsiteY2-646" fmla="*/ 1768071 h 2945610"/>
                <a:gd name="connsiteX3-647" fmla="*/ 4071994 w 12192000"/>
                <a:gd name="connsiteY3-648" fmla="*/ 731839 h 2945610"/>
                <a:gd name="connsiteX4-649" fmla="*/ 4071766 w 12192000"/>
                <a:gd name="connsiteY4-650" fmla="*/ 731839 h 2945610"/>
                <a:gd name="connsiteX5-651" fmla="*/ 7119284 w 12192000"/>
                <a:gd name="connsiteY5-652" fmla="*/ 0 h 2945610"/>
                <a:gd name="connsiteX6-653" fmla="*/ 7119284 w 12192000"/>
                <a:gd name="connsiteY6-654" fmla="*/ 10263 h 2945610"/>
                <a:gd name="connsiteX7-655" fmla="*/ 7132707 w 12192000"/>
                <a:gd name="connsiteY7-656" fmla="*/ 18048 h 2945610"/>
                <a:gd name="connsiteX8-657" fmla="*/ 8131064 w 12192000"/>
                <a:gd name="connsiteY8-658" fmla="*/ 18048 h 2945610"/>
                <a:gd name="connsiteX9-659" fmla="*/ 8131064 w 12192000"/>
                <a:gd name="connsiteY9-660" fmla="*/ 287339 h 2945610"/>
                <a:gd name="connsiteX10-661" fmla="*/ 8135528 w 12192000"/>
                <a:gd name="connsiteY10-662" fmla="*/ 287339 h 2945610"/>
                <a:gd name="connsiteX11-663" fmla="*/ 8135528 w 12192000"/>
                <a:gd name="connsiteY11-664" fmla="*/ 18048 h 2945610"/>
                <a:gd name="connsiteX12-665" fmla="*/ 9122282 w 12192000"/>
                <a:gd name="connsiteY12-666" fmla="*/ 18048 h 2945610"/>
                <a:gd name="connsiteX13-667" fmla="*/ 9140528 w 12192000"/>
                <a:gd name="connsiteY13-668" fmla="*/ 7464 h 2945610"/>
                <a:gd name="connsiteX14-669" fmla="*/ 9140528 w 12192000"/>
                <a:gd name="connsiteY14-670" fmla="*/ 6729 h 2945610"/>
                <a:gd name="connsiteX15-671" fmla="*/ 9141162 w 12192000"/>
                <a:gd name="connsiteY15-672" fmla="*/ 7097 h 2945610"/>
                <a:gd name="connsiteX16-673" fmla="*/ 9153398 w 12192000"/>
                <a:gd name="connsiteY16-674" fmla="*/ 0 h 2945610"/>
                <a:gd name="connsiteX17-675" fmla="*/ 9153398 w 12192000"/>
                <a:gd name="connsiteY17-676" fmla="*/ 14193 h 2945610"/>
                <a:gd name="connsiteX18-677" fmla="*/ 9160044 w 12192000"/>
                <a:gd name="connsiteY18-678" fmla="*/ 18048 h 2945610"/>
                <a:gd name="connsiteX19-679" fmla="*/ 10158400 w 12192000"/>
                <a:gd name="connsiteY19-680" fmla="*/ 18048 h 2945610"/>
                <a:gd name="connsiteX20-681" fmla="*/ 10158400 w 12192000"/>
                <a:gd name="connsiteY20-682" fmla="*/ 287339 h 2945610"/>
                <a:gd name="connsiteX21-683" fmla="*/ 10162864 w 12192000"/>
                <a:gd name="connsiteY21-684" fmla="*/ 287339 h 2945610"/>
                <a:gd name="connsiteX22-685" fmla="*/ 10162864 w 12192000"/>
                <a:gd name="connsiteY22-686" fmla="*/ 18048 h 2945610"/>
                <a:gd name="connsiteX23-687" fmla="*/ 11149618 w 12192000"/>
                <a:gd name="connsiteY23-688" fmla="*/ 18048 h 2945610"/>
                <a:gd name="connsiteX24-689" fmla="*/ 11180734 w 12192000"/>
                <a:gd name="connsiteY24-690" fmla="*/ 0 h 2945610"/>
                <a:gd name="connsiteX25-691" fmla="*/ 11180734 w 12192000"/>
                <a:gd name="connsiteY25-692" fmla="*/ 18048 h 2945610"/>
                <a:gd name="connsiteX26-693" fmla="*/ 12160884 w 12192000"/>
                <a:gd name="connsiteY26-694" fmla="*/ 18048 h 2945610"/>
                <a:gd name="connsiteX27-695" fmla="*/ 12192000 w 12192000"/>
                <a:gd name="connsiteY27-696" fmla="*/ 0 h 2945610"/>
                <a:gd name="connsiteX28-697" fmla="*/ 12192000 w 12192000"/>
                <a:gd name="connsiteY28-698" fmla="*/ 1176792 h 2945610"/>
                <a:gd name="connsiteX29-699" fmla="*/ 12192000 w 12192000"/>
                <a:gd name="connsiteY29-700" fmla="*/ 1180732 h 2945610"/>
                <a:gd name="connsiteX30-701" fmla="*/ 12188602 w 12192000"/>
                <a:gd name="connsiteY30-702" fmla="*/ 1178762 h 2945610"/>
                <a:gd name="connsiteX31-703" fmla="*/ 11174128 w 12192000"/>
                <a:gd name="connsiteY31-704" fmla="*/ 1767158 h 2945610"/>
                <a:gd name="connsiteX32-705" fmla="*/ 11174128 w 12192000"/>
                <a:gd name="connsiteY32-706" fmla="*/ 1180624 h 2945610"/>
                <a:gd name="connsiteX33-707" fmla="*/ 10166452 w 12192000"/>
                <a:gd name="connsiteY33-708" fmla="*/ 1765077 h 2945610"/>
                <a:gd name="connsiteX34-709" fmla="*/ 10166452 w 12192000"/>
                <a:gd name="connsiteY34-710" fmla="*/ 1769201 h 2945610"/>
                <a:gd name="connsiteX35-711" fmla="*/ 10162896 w 12192000"/>
                <a:gd name="connsiteY35-712" fmla="*/ 1767139 h 2945610"/>
                <a:gd name="connsiteX36-713" fmla="*/ 10162864 w 12192000"/>
                <a:gd name="connsiteY36-714" fmla="*/ 1767158 h 2945610"/>
                <a:gd name="connsiteX37-715" fmla="*/ 10162864 w 12192000"/>
                <a:gd name="connsiteY37-716" fmla="*/ 1767120 h 2945610"/>
                <a:gd name="connsiteX38-717" fmla="*/ 9151990 w 12192000"/>
                <a:gd name="connsiteY38-718" fmla="*/ 1180813 h 2945610"/>
                <a:gd name="connsiteX39-719" fmla="*/ 9140528 w 12192000"/>
                <a:gd name="connsiteY39-720" fmla="*/ 1187461 h 2945610"/>
                <a:gd name="connsiteX40-721" fmla="*/ 9140528 w 12192000"/>
                <a:gd name="connsiteY40-722" fmla="*/ 1184256 h 2945610"/>
                <a:gd name="connsiteX41-723" fmla="*/ 8139115 w 12192000"/>
                <a:gd name="connsiteY41-724" fmla="*/ 1765077 h 2945610"/>
                <a:gd name="connsiteX42-725" fmla="*/ 8139115 w 12192000"/>
                <a:gd name="connsiteY42-726" fmla="*/ 1769201 h 2945610"/>
                <a:gd name="connsiteX43-727" fmla="*/ 8135560 w 12192000"/>
                <a:gd name="connsiteY43-728" fmla="*/ 1767139 h 2945610"/>
                <a:gd name="connsiteX44-729" fmla="*/ 8135527 w 12192000"/>
                <a:gd name="connsiteY44-730" fmla="*/ 1767158 h 2945610"/>
                <a:gd name="connsiteX45-731" fmla="*/ 8135527 w 12192000"/>
                <a:gd name="connsiteY45-732" fmla="*/ 1767120 h 2945610"/>
                <a:gd name="connsiteX46-733" fmla="*/ 8127487 w 12192000"/>
                <a:gd name="connsiteY46-734" fmla="*/ 1762457 h 2945610"/>
                <a:gd name="connsiteX47-735" fmla="*/ 7119284 w 12192000"/>
                <a:gd name="connsiteY47-736" fmla="*/ 2347214 h 2945610"/>
                <a:gd name="connsiteX48-737" fmla="*/ 7119284 w 12192000"/>
                <a:gd name="connsiteY48-738" fmla="*/ 2355323 h 2945610"/>
                <a:gd name="connsiteX49-739" fmla="*/ 7113383 w 12192000"/>
                <a:gd name="connsiteY49-740" fmla="*/ 2351900 h 2945610"/>
                <a:gd name="connsiteX50-741" fmla="*/ 6103727 w 12192000"/>
                <a:gd name="connsiteY50-742" fmla="*/ 2937501 h 2945610"/>
                <a:gd name="connsiteX51-743" fmla="*/ 6103727 w 12192000"/>
                <a:gd name="connsiteY51-744" fmla="*/ 2945610 h 2945610"/>
                <a:gd name="connsiteX52-745" fmla="*/ 5087399 w 12192000"/>
                <a:gd name="connsiteY52-746" fmla="*/ 2356139 h 2945610"/>
                <a:gd name="connsiteX53-747" fmla="*/ 5085013 w 12192000"/>
                <a:gd name="connsiteY53-748" fmla="*/ 2357523 h 2945610"/>
                <a:gd name="connsiteX54-749" fmla="*/ 5085013 w 12192000"/>
                <a:gd name="connsiteY54-750" fmla="*/ 1185721 h 2945610"/>
                <a:gd name="connsiteX55-751" fmla="*/ 5085013 w 12192000"/>
                <a:gd name="connsiteY55-752" fmla="*/ 1183841 h 2945610"/>
                <a:gd name="connsiteX56-753" fmla="*/ 5084646 w 12192000"/>
                <a:gd name="connsiteY56-754" fmla="*/ 1184054 h 2945610"/>
                <a:gd name="connsiteX57-755" fmla="*/ 5084646 w 12192000"/>
                <a:gd name="connsiteY57-756" fmla="*/ 2361463 h 2945610"/>
                <a:gd name="connsiteX58-757" fmla="*/ 4071766 w 12192000"/>
                <a:gd name="connsiteY58-758" fmla="*/ 1773990 h 2945610"/>
                <a:gd name="connsiteX59-759" fmla="*/ 4071766 w 12192000"/>
                <a:gd name="connsiteY59-760" fmla="*/ 1774966 h 2945610"/>
                <a:gd name="connsiteX60-761" fmla="*/ 3054863 w 12192000"/>
                <a:gd name="connsiteY60-762" fmla="*/ 1185161 h 2945610"/>
                <a:gd name="connsiteX61-763" fmla="*/ 3053896 w 12192000"/>
                <a:gd name="connsiteY61-764" fmla="*/ 1185722 h 2945610"/>
                <a:gd name="connsiteX62-765" fmla="*/ 3053896 w 12192000"/>
                <a:gd name="connsiteY62-766" fmla="*/ 1184600 h 2945610"/>
                <a:gd name="connsiteX63-767" fmla="*/ 3053896 w 12192000"/>
                <a:gd name="connsiteY63-768" fmla="*/ 1184598 h 2945610"/>
                <a:gd name="connsiteX64-769" fmla="*/ 3051900 w 12192000"/>
                <a:gd name="connsiteY64-770" fmla="*/ 1183441 h 2945610"/>
                <a:gd name="connsiteX65-771" fmla="*/ 2038189 w 12192000"/>
                <a:gd name="connsiteY65-772" fmla="*/ 1771394 h 2945610"/>
                <a:gd name="connsiteX66-773" fmla="*/ 2038189 w 12192000"/>
                <a:gd name="connsiteY66-774" fmla="*/ 731839 h 2945610"/>
                <a:gd name="connsiteX67-775" fmla="*/ 2037962 w 12192000"/>
                <a:gd name="connsiteY67-776" fmla="*/ 731839 h 2945610"/>
                <a:gd name="connsiteX68-777" fmla="*/ 2037962 w 12192000"/>
                <a:gd name="connsiteY68-778" fmla="*/ 1774966 h 2945610"/>
                <a:gd name="connsiteX69-779" fmla="*/ 1021058 w 12192000"/>
                <a:gd name="connsiteY69-780" fmla="*/ 1185161 h 2945610"/>
                <a:gd name="connsiteX70-781" fmla="*/ 1020091 w 12192000"/>
                <a:gd name="connsiteY70-782" fmla="*/ 1185722 h 2945610"/>
                <a:gd name="connsiteX71-783" fmla="*/ 1017871 w 12192000"/>
                <a:gd name="connsiteY71-784" fmla="*/ 1774966 h 2945610"/>
                <a:gd name="connsiteX72-785" fmla="*/ 967 w 12192000"/>
                <a:gd name="connsiteY72-786" fmla="*/ 1185161 h 2945610"/>
                <a:gd name="connsiteX73-787" fmla="*/ 0 w 12192000"/>
                <a:gd name="connsiteY73-788" fmla="*/ 1185722 h 2945610"/>
                <a:gd name="connsiteX74-789" fmla="*/ 0 w 12192000"/>
                <a:gd name="connsiteY74-790" fmla="*/ 4990 h 2945610"/>
                <a:gd name="connsiteX75-791" fmla="*/ 22515 w 12192000"/>
                <a:gd name="connsiteY75-792" fmla="*/ 18049 h 2945610"/>
                <a:gd name="connsiteX76-793" fmla="*/ 1017871 w 12192000"/>
                <a:gd name="connsiteY76-794" fmla="*/ 18049 h 2945610"/>
                <a:gd name="connsiteX77-795" fmla="*/ 1020091 w 12192000"/>
                <a:gd name="connsiteY77-796" fmla="*/ 4990 h 2945610"/>
                <a:gd name="connsiteX78-797" fmla="*/ 1042606 w 12192000"/>
                <a:gd name="connsiteY78-798" fmla="*/ 18049 h 2945610"/>
                <a:gd name="connsiteX79-799" fmla="*/ 2037961 w 12192000"/>
                <a:gd name="connsiteY79-800" fmla="*/ 18049 h 2945610"/>
                <a:gd name="connsiteX80-801" fmla="*/ 2037961 w 12192000"/>
                <a:gd name="connsiteY80-802" fmla="*/ 287339 h 2945610"/>
                <a:gd name="connsiteX81-803" fmla="*/ 2037963 w 12192000"/>
                <a:gd name="connsiteY81-804" fmla="*/ 287339 h 2945610"/>
                <a:gd name="connsiteX82-805" fmla="*/ 2037963 w 12192000"/>
                <a:gd name="connsiteY82-806" fmla="*/ 18048 h 2945610"/>
                <a:gd name="connsiteX83-807" fmla="*/ 3033319 w 12192000"/>
                <a:gd name="connsiteY83-808" fmla="*/ 18048 h 2945610"/>
                <a:gd name="connsiteX84-809" fmla="*/ 3053896 w 12192000"/>
                <a:gd name="connsiteY84-810" fmla="*/ 6114 h 2945610"/>
                <a:gd name="connsiteX85-811" fmla="*/ 3053896 w 12192000"/>
                <a:gd name="connsiteY85-812" fmla="*/ 4990 h 2945610"/>
                <a:gd name="connsiteX86-813" fmla="*/ 3054864 w 12192000"/>
                <a:gd name="connsiteY86-814" fmla="*/ 5552 h 2945610"/>
                <a:gd name="connsiteX87-815" fmla="*/ 3055833 w 12192000"/>
                <a:gd name="connsiteY87-816" fmla="*/ 4990 h 2945610"/>
                <a:gd name="connsiteX88-817" fmla="*/ 3055833 w 12192000"/>
                <a:gd name="connsiteY88-818" fmla="*/ 6114 h 2945610"/>
                <a:gd name="connsiteX89-819" fmla="*/ 3076411 w 12192000"/>
                <a:gd name="connsiteY89-820" fmla="*/ 18049 h 2945610"/>
                <a:gd name="connsiteX90-821" fmla="*/ 4071766 w 12192000"/>
                <a:gd name="connsiteY90-822" fmla="*/ 18049 h 2945610"/>
                <a:gd name="connsiteX91-823" fmla="*/ 4071766 w 12192000"/>
                <a:gd name="connsiteY91-824" fmla="*/ 287339 h 2945610"/>
                <a:gd name="connsiteX92-825" fmla="*/ 4071768 w 12192000"/>
                <a:gd name="connsiteY92-826" fmla="*/ 287339 h 2945610"/>
                <a:gd name="connsiteX93-827" fmla="*/ 4071768 w 12192000"/>
                <a:gd name="connsiteY93-828" fmla="*/ 18048 h 2945610"/>
                <a:gd name="connsiteX94-829" fmla="*/ 5067121 w 12192000"/>
                <a:gd name="connsiteY94-830" fmla="*/ 18048 h 2945610"/>
                <a:gd name="connsiteX95-831" fmla="*/ 5085013 w 12192000"/>
                <a:gd name="connsiteY95-832" fmla="*/ 7671 h 2945610"/>
                <a:gd name="connsiteX96-833" fmla="*/ 5085013 w 12192000"/>
                <a:gd name="connsiteY96-834" fmla="*/ 4989 h 2945610"/>
                <a:gd name="connsiteX97-835" fmla="*/ 5087325 w 12192000"/>
                <a:gd name="connsiteY97-836" fmla="*/ 6330 h 2945610"/>
                <a:gd name="connsiteX98-837" fmla="*/ 5089635 w 12192000"/>
                <a:gd name="connsiteY98-838" fmla="*/ 4990 h 2945610"/>
                <a:gd name="connsiteX99-839" fmla="*/ 5089635 w 12192000"/>
                <a:gd name="connsiteY99-840" fmla="*/ 7670 h 2945610"/>
                <a:gd name="connsiteX100-841" fmla="*/ 5107529 w 12192000"/>
                <a:gd name="connsiteY100-842" fmla="*/ 18048 h 2945610"/>
                <a:gd name="connsiteX101-843" fmla="*/ 6102885 w 12192000"/>
                <a:gd name="connsiteY101-844" fmla="*/ 18048 h 2945610"/>
                <a:gd name="connsiteX102-845" fmla="*/ 6102885 w 12192000"/>
                <a:gd name="connsiteY102-846" fmla="*/ 18049 h 2945610"/>
                <a:gd name="connsiteX103-847" fmla="*/ 7088165 w 12192000"/>
                <a:gd name="connsiteY103-848" fmla="*/ 18049 h 2945610"/>
                <a:gd name="connsiteX104-849" fmla="*/ 7119284 w 12192000"/>
                <a:gd name="connsiteY104-850" fmla="*/ 0 h 2945610"/>
                <a:gd name="connsiteX0-851" fmla="*/ 4071766 w 12192000"/>
                <a:gd name="connsiteY0-852" fmla="*/ 731839 h 2945610"/>
                <a:gd name="connsiteX1-853" fmla="*/ 4071766 w 12192000"/>
                <a:gd name="connsiteY1-854" fmla="*/ 1768203 h 2945610"/>
                <a:gd name="connsiteX2-855" fmla="*/ 4071994 w 12192000"/>
                <a:gd name="connsiteY2-856" fmla="*/ 1768071 h 2945610"/>
                <a:gd name="connsiteX3-857" fmla="*/ 4071994 w 12192000"/>
                <a:gd name="connsiteY3-858" fmla="*/ 731839 h 2945610"/>
                <a:gd name="connsiteX4-859" fmla="*/ 4071766 w 12192000"/>
                <a:gd name="connsiteY4-860" fmla="*/ 731839 h 2945610"/>
                <a:gd name="connsiteX5-861" fmla="*/ 7119284 w 12192000"/>
                <a:gd name="connsiteY5-862" fmla="*/ 0 h 2945610"/>
                <a:gd name="connsiteX6-863" fmla="*/ 7119284 w 12192000"/>
                <a:gd name="connsiteY6-864" fmla="*/ 10263 h 2945610"/>
                <a:gd name="connsiteX7-865" fmla="*/ 7132707 w 12192000"/>
                <a:gd name="connsiteY7-866" fmla="*/ 18048 h 2945610"/>
                <a:gd name="connsiteX8-867" fmla="*/ 8131064 w 12192000"/>
                <a:gd name="connsiteY8-868" fmla="*/ 18048 h 2945610"/>
                <a:gd name="connsiteX9-869" fmla="*/ 8131064 w 12192000"/>
                <a:gd name="connsiteY9-870" fmla="*/ 287339 h 2945610"/>
                <a:gd name="connsiteX10-871" fmla="*/ 8135528 w 12192000"/>
                <a:gd name="connsiteY10-872" fmla="*/ 287339 h 2945610"/>
                <a:gd name="connsiteX11-873" fmla="*/ 8135528 w 12192000"/>
                <a:gd name="connsiteY11-874" fmla="*/ 18048 h 2945610"/>
                <a:gd name="connsiteX12-875" fmla="*/ 9122282 w 12192000"/>
                <a:gd name="connsiteY12-876" fmla="*/ 18048 h 2945610"/>
                <a:gd name="connsiteX13-877" fmla="*/ 9140528 w 12192000"/>
                <a:gd name="connsiteY13-878" fmla="*/ 7464 h 2945610"/>
                <a:gd name="connsiteX14-879" fmla="*/ 9140528 w 12192000"/>
                <a:gd name="connsiteY14-880" fmla="*/ 6729 h 2945610"/>
                <a:gd name="connsiteX15-881" fmla="*/ 9141162 w 12192000"/>
                <a:gd name="connsiteY15-882" fmla="*/ 7097 h 2945610"/>
                <a:gd name="connsiteX16-883" fmla="*/ 9153398 w 12192000"/>
                <a:gd name="connsiteY16-884" fmla="*/ 0 h 2945610"/>
                <a:gd name="connsiteX17-885" fmla="*/ 9153398 w 12192000"/>
                <a:gd name="connsiteY17-886" fmla="*/ 14193 h 2945610"/>
                <a:gd name="connsiteX18-887" fmla="*/ 9160044 w 12192000"/>
                <a:gd name="connsiteY18-888" fmla="*/ 18048 h 2945610"/>
                <a:gd name="connsiteX19-889" fmla="*/ 10158400 w 12192000"/>
                <a:gd name="connsiteY19-890" fmla="*/ 18048 h 2945610"/>
                <a:gd name="connsiteX20-891" fmla="*/ 10158400 w 12192000"/>
                <a:gd name="connsiteY20-892" fmla="*/ 287339 h 2945610"/>
                <a:gd name="connsiteX21-893" fmla="*/ 10162864 w 12192000"/>
                <a:gd name="connsiteY21-894" fmla="*/ 287339 h 2945610"/>
                <a:gd name="connsiteX22-895" fmla="*/ 10162864 w 12192000"/>
                <a:gd name="connsiteY22-896" fmla="*/ 18048 h 2945610"/>
                <a:gd name="connsiteX23-897" fmla="*/ 11149618 w 12192000"/>
                <a:gd name="connsiteY23-898" fmla="*/ 18048 h 2945610"/>
                <a:gd name="connsiteX24-899" fmla="*/ 11180734 w 12192000"/>
                <a:gd name="connsiteY24-900" fmla="*/ 0 h 2945610"/>
                <a:gd name="connsiteX25-901" fmla="*/ 11180734 w 12192000"/>
                <a:gd name="connsiteY25-902" fmla="*/ 18048 h 2945610"/>
                <a:gd name="connsiteX26-903" fmla="*/ 12160884 w 12192000"/>
                <a:gd name="connsiteY26-904" fmla="*/ 18048 h 2945610"/>
                <a:gd name="connsiteX27-905" fmla="*/ 12192000 w 12192000"/>
                <a:gd name="connsiteY27-906" fmla="*/ 0 h 2945610"/>
                <a:gd name="connsiteX28-907" fmla="*/ 12192000 w 12192000"/>
                <a:gd name="connsiteY28-908" fmla="*/ 1176792 h 2945610"/>
                <a:gd name="connsiteX29-909" fmla="*/ 12192000 w 12192000"/>
                <a:gd name="connsiteY29-910" fmla="*/ 1180732 h 2945610"/>
                <a:gd name="connsiteX30-911" fmla="*/ 12188602 w 12192000"/>
                <a:gd name="connsiteY30-912" fmla="*/ 1178762 h 2945610"/>
                <a:gd name="connsiteX31-913" fmla="*/ 11174128 w 12192000"/>
                <a:gd name="connsiteY31-914" fmla="*/ 1767158 h 2945610"/>
                <a:gd name="connsiteX32-915" fmla="*/ 11174128 w 12192000"/>
                <a:gd name="connsiteY32-916" fmla="*/ 1180624 h 2945610"/>
                <a:gd name="connsiteX33-917" fmla="*/ 10166452 w 12192000"/>
                <a:gd name="connsiteY33-918" fmla="*/ 1765077 h 2945610"/>
                <a:gd name="connsiteX34-919" fmla="*/ 10166452 w 12192000"/>
                <a:gd name="connsiteY34-920" fmla="*/ 1769201 h 2945610"/>
                <a:gd name="connsiteX35-921" fmla="*/ 10162896 w 12192000"/>
                <a:gd name="connsiteY35-922" fmla="*/ 1767139 h 2945610"/>
                <a:gd name="connsiteX36-923" fmla="*/ 10162864 w 12192000"/>
                <a:gd name="connsiteY36-924" fmla="*/ 1767158 h 2945610"/>
                <a:gd name="connsiteX37-925" fmla="*/ 10162864 w 12192000"/>
                <a:gd name="connsiteY37-926" fmla="*/ 1767120 h 2945610"/>
                <a:gd name="connsiteX38-927" fmla="*/ 9151990 w 12192000"/>
                <a:gd name="connsiteY38-928" fmla="*/ 1180813 h 2945610"/>
                <a:gd name="connsiteX39-929" fmla="*/ 9140528 w 12192000"/>
                <a:gd name="connsiteY39-930" fmla="*/ 1187461 h 2945610"/>
                <a:gd name="connsiteX40-931" fmla="*/ 9140528 w 12192000"/>
                <a:gd name="connsiteY40-932" fmla="*/ 1184256 h 2945610"/>
                <a:gd name="connsiteX41-933" fmla="*/ 8139115 w 12192000"/>
                <a:gd name="connsiteY41-934" fmla="*/ 1765077 h 2945610"/>
                <a:gd name="connsiteX42-935" fmla="*/ 8139115 w 12192000"/>
                <a:gd name="connsiteY42-936" fmla="*/ 1769201 h 2945610"/>
                <a:gd name="connsiteX43-937" fmla="*/ 8135560 w 12192000"/>
                <a:gd name="connsiteY43-938" fmla="*/ 1767139 h 2945610"/>
                <a:gd name="connsiteX44-939" fmla="*/ 8135527 w 12192000"/>
                <a:gd name="connsiteY44-940" fmla="*/ 1767158 h 2945610"/>
                <a:gd name="connsiteX45-941" fmla="*/ 8135527 w 12192000"/>
                <a:gd name="connsiteY45-942" fmla="*/ 1767120 h 2945610"/>
                <a:gd name="connsiteX46-943" fmla="*/ 8127487 w 12192000"/>
                <a:gd name="connsiteY46-944" fmla="*/ 1762457 h 2945610"/>
                <a:gd name="connsiteX47-945" fmla="*/ 7119284 w 12192000"/>
                <a:gd name="connsiteY47-946" fmla="*/ 2347214 h 2945610"/>
                <a:gd name="connsiteX48-947" fmla="*/ 7119284 w 12192000"/>
                <a:gd name="connsiteY48-948" fmla="*/ 2355323 h 2945610"/>
                <a:gd name="connsiteX49-949" fmla="*/ 7113383 w 12192000"/>
                <a:gd name="connsiteY49-950" fmla="*/ 2351900 h 2945610"/>
                <a:gd name="connsiteX50-951" fmla="*/ 6103727 w 12192000"/>
                <a:gd name="connsiteY50-952" fmla="*/ 2937501 h 2945610"/>
                <a:gd name="connsiteX51-953" fmla="*/ 6103727 w 12192000"/>
                <a:gd name="connsiteY51-954" fmla="*/ 2945610 h 2945610"/>
                <a:gd name="connsiteX52-955" fmla="*/ 5087399 w 12192000"/>
                <a:gd name="connsiteY52-956" fmla="*/ 2356139 h 2945610"/>
                <a:gd name="connsiteX53-957" fmla="*/ 5085013 w 12192000"/>
                <a:gd name="connsiteY53-958" fmla="*/ 2357523 h 2945610"/>
                <a:gd name="connsiteX54-959" fmla="*/ 5085013 w 12192000"/>
                <a:gd name="connsiteY54-960" fmla="*/ 1185721 h 2945610"/>
                <a:gd name="connsiteX55-961" fmla="*/ 5085013 w 12192000"/>
                <a:gd name="connsiteY55-962" fmla="*/ 1183841 h 2945610"/>
                <a:gd name="connsiteX56-963" fmla="*/ 5084646 w 12192000"/>
                <a:gd name="connsiteY56-964" fmla="*/ 1184054 h 2945610"/>
                <a:gd name="connsiteX57-965" fmla="*/ 5084646 w 12192000"/>
                <a:gd name="connsiteY57-966" fmla="*/ 2361463 h 2945610"/>
                <a:gd name="connsiteX58-967" fmla="*/ 4071766 w 12192000"/>
                <a:gd name="connsiteY58-968" fmla="*/ 1773990 h 2945610"/>
                <a:gd name="connsiteX59-969" fmla="*/ 4071766 w 12192000"/>
                <a:gd name="connsiteY59-970" fmla="*/ 1774966 h 2945610"/>
                <a:gd name="connsiteX60-971" fmla="*/ 3054863 w 12192000"/>
                <a:gd name="connsiteY60-972" fmla="*/ 1185161 h 2945610"/>
                <a:gd name="connsiteX61-973" fmla="*/ 3053896 w 12192000"/>
                <a:gd name="connsiteY61-974" fmla="*/ 1185722 h 2945610"/>
                <a:gd name="connsiteX62-975" fmla="*/ 3053896 w 12192000"/>
                <a:gd name="connsiteY62-976" fmla="*/ 1184600 h 2945610"/>
                <a:gd name="connsiteX63-977" fmla="*/ 3053896 w 12192000"/>
                <a:gd name="connsiteY63-978" fmla="*/ 1184598 h 2945610"/>
                <a:gd name="connsiteX64-979" fmla="*/ 3051900 w 12192000"/>
                <a:gd name="connsiteY64-980" fmla="*/ 1183441 h 2945610"/>
                <a:gd name="connsiteX65-981" fmla="*/ 2038189 w 12192000"/>
                <a:gd name="connsiteY65-982" fmla="*/ 1771394 h 2945610"/>
                <a:gd name="connsiteX66-983" fmla="*/ 2038189 w 12192000"/>
                <a:gd name="connsiteY66-984" fmla="*/ 731839 h 2945610"/>
                <a:gd name="connsiteX67-985" fmla="*/ 2037962 w 12192000"/>
                <a:gd name="connsiteY67-986" fmla="*/ 1774966 h 2945610"/>
                <a:gd name="connsiteX68-987" fmla="*/ 1021058 w 12192000"/>
                <a:gd name="connsiteY68-988" fmla="*/ 1185161 h 2945610"/>
                <a:gd name="connsiteX69-989" fmla="*/ 1020091 w 12192000"/>
                <a:gd name="connsiteY69-990" fmla="*/ 1185722 h 2945610"/>
                <a:gd name="connsiteX70-991" fmla="*/ 1017871 w 12192000"/>
                <a:gd name="connsiteY70-992" fmla="*/ 1774966 h 2945610"/>
                <a:gd name="connsiteX71-993" fmla="*/ 967 w 12192000"/>
                <a:gd name="connsiteY71-994" fmla="*/ 1185161 h 2945610"/>
                <a:gd name="connsiteX72-995" fmla="*/ 0 w 12192000"/>
                <a:gd name="connsiteY72-996" fmla="*/ 1185722 h 2945610"/>
                <a:gd name="connsiteX73-997" fmla="*/ 0 w 12192000"/>
                <a:gd name="connsiteY73-998" fmla="*/ 4990 h 2945610"/>
                <a:gd name="connsiteX74-999" fmla="*/ 22515 w 12192000"/>
                <a:gd name="connsiteY74-1000" fmla="*/ 18049 h 2945610"/>
                <a:gd name="connsiteX75-1001" fmla="*/ 1017871 w 12192000"/>
                <a:gd name="connsiteY75-1002" fmla="*/ 18049 h 2945610"/>
                <a:gd name="connsiteX76-1003" fmla="*/ 1020091 w 12192000"/>
                <a:gd name="connsiteY76-1004" fmla="*/ 4990 h 2945610"/>
                <a:gd name="connsiteX77-1005" fmla="*/ 1042606 w 12192000"/>
                <a:gd name="connsiteY77-1006" fmla="*/ 18049 h 2945610"/>
                <a:gd name="connsiteX78-1007" fmla="*/ 2037961 w 12192000"/>
                <a:gd name="connsiteY78-1008" fmla="*/ 18049 h 2945610"/>
                <a:gd name="connsiteX79-1009" fmla="*/ 2037961 w 12192000"/>
                <a:gd name="connsiteY79-1010" fmla="*/ 287339 h 2945610"/>
                <a:gd name="connsiteX80-1011" fmla="*/ 2037963 w 12192000"/>
                <a:gd name="connsiteY80-1012" fmla="*/ 287339 h 2945610"/>
                <a:gd name="connsiteX81-1013" fmla="*/ 2037963 w 12192000"/>
                <a:gd name="connsiteY81-1014" fmla="*/ 18048 h 2945610"/>
                <a:gd name="connsiteX82-1015" fmla="*/ 3033319 w 12192000"/>
                <a:gd name="connsiteY82-1016" fmla="*/ 18048 h 2945610"/>
                <a:gd name="connsiteX83-1017" fmla="*/ 3053896 w 12192000"/>
                <a:gd name="connsiteY83-1018" fmla="*/ 6114 h 2945610"/>
                <a:gd name="connsiteX84-1019" fmla="*/ 3053896 w 12192000"/>
                <a:gd name="connsiteY84-1020" fmla="*/ 4990 h 2945610"/>
                <a:gd name="connsiteX85-1021" fmla="*/ 3054864 w 12192000"/>
                <a:gd name="connsiteY85-1022" fmla="*/ 5552 h 2945610"/>
                <a:gd name="connsiteX86-1023" fmla="*/ 3055833 w 12192000"/>
                <a:gd name="connsiteY86-1024" fmla="*/ 4990 h 2945610"/>
                <a:gd name="connsiteX87-1025" fmla="*/ 3055833 w 12192000"/>
                <a:gd name="connsiteY87-1026" fmla="*/ 6114 h 2945610"/>
                <a:gd name="connsiteX88-1027" fmla="*/ 3076411 w 12192000"/>
                <a:gd name="connsiteY88-1028" fmla="*/ 18049 h 2945610"/>
                <a:gd name="connsiteX89-1029" fmla="*/ 4071766 w 12192000"/>
                <a:gd name="connsiteY89-1030" fmla="*/ 18049 h 2945610"/>
                <a:gd name="connsiteX90-1031" fmla="*/ 4071766 w 12192000"/>
                <a:gd name="connsiteY90-1032" fmla="*/ 287339 h 2945610"/>
                <a:gd name="connsiteX91-1033" fmla="*/ 4071768 w 12192000"/>
                <a:gd name="connsiteY91-1034" fmla="*/ 287339 h 2945610"/>
                <a:gd name="connsiteX92-1035" fmla="*/ 4071768 w 12192000"/>
                <a:gd name="connsiteY92-1036" fmla="*/ 18048 h 2945610"/>
                <a:gd name="connsiteX93-1037" fmla="*/ 5067121 w 12192000"/>
                <a:gd name="connsiteY93-1038" fmla="*/ 18048 h 2945610"/>
                <a:gd name="connsiteX94-1039" fmla="*/ 5085013 w 12192000"/>
                <a:gd name="connsiteY94-1040" fmla="*/ 7671 h 2945610"/>
                <a:gd name="connsiteX95-1041" fmla="*/ 5085013 w 12192000"/>
                <a:gd name="connsiteY95-1042" fmla="*/ 4989 h 2945610"/>
                <a:gd name="connsiteX96-1043" fmla="*/ 5087325 w 12192000"/>
                <a:gd name="connsiteY96-1044" fmla="*/ 6330 h 2945610"/>
                <a:gd name="connsiteX97-1045" fmla="*/ 5089635 w 12192000"/>
                <a:gd name="connsiteY97-1046" fmla="*/ 4990 h 2945610"/>
                <a:gd name="connsiteX98-1047" fmla="*/ 5089635 w 12192000"/>
                <a:gd name="connsiteY98-1048" fmla="*/ 7670 h 2945610"/>
                <a:gd name="connsiteX99-1049" fmla="*/ 5107529 w 12192000"/>
                <a:gd name="connsiteY99-1050" fmla="*/ 18048 h 2945610"/>
                <a:gd name="connsiteX100-1051" fmla="*/ 6102885 w 12192000"/>
                <a:gd name="connsiteY100-1052" fmla="*/ 18048 h 2945610"/>
                <a:gd name="connsiteX101-1053" fmla="*/ 6102885 w 12192000"/>
                <a:gd name="connsiteY101-1054" fmla="*/ 18049 h 2945610"/>
                <a:gd name="connsiteX102-1055" fmla="*/ 7088165 w 12192000"/>
                <a:gd name="connsiteY102-1056" fmla="*/ 18049 h 2945610"/>
                <a:gd name="connsiteX103-1057" fmla="*/ 7119284 w 12192000"/>
                <a:gd name="connsiteY103-1058" fmla="*/ 0 h 2945610"/>
                <a:gd name="connsiteX0-1059" fmla="*/ 4071994 w 12192000"/>
                <a:gd name="connsiteY0-1060" fmla="*/ 731839 h 2945610"/>
                <a:gd name="connsiteX1-1061" fmla="*/ 4071766 w 12192000"/>
                <a:gd name="connsiteY1-1062" fmla="*/ 1768203 h 2945610"/>
                <a:gd name="connsiteX2-1063" fmla="*/ 4071994 w 12192000"/>
                <a:gd name="connsiteY2-1064" fmla="*/ 1768071 h 2945610"/>
                <a:gd name="connsiteX3-1065" fmla="*/ 4071994 w 12192000"/>
                <a:gd name="connsiteY3-1066" fmla="*/ 731839 h 2945610"/>
                <a:gd name="connsiteX4-1067" fmla="*/ 7119284 w 12192000"/>
                <a:gd name="connsiteY4-1068" fmla="*/ 0 h 2945610"/>
                <a:gd name="connsiteX5-1069" fmla="*/ 7119284 w 12192000"/>
                <a:gd name="connsiteY5-1070" fmla="*/ 10263 h 2945610"/>
                <a:gd name="connsiteX6-1071" fmla="*/ 7132707 w 12192000"/>
                <a:gd name="connsiteY6-1072" fmla="*/ 18048 h 2945610"/>
                <a:gd name="connsiteX7-1073" fmla="*/ 8131064 w 12192000"/>
                <a:gd name="connsiteY7-1074" fmla="*/ 18048 h 2945610"/>
                <a:gd name="connsiteX8-1075" fmla="*/ 8131064 w 12192000"/>
                <a:gd name="connsiteY8-1076" fmla="*/ 287339 h 2945610"/>
                <a:gd name="connsiteX9-1077" fmla="*/ 8135528 w 12192000"/>
                <a:gd name="connsiteY9-1078" fmla="*/ 287339 h 2945610"/>
                <a:gd name="connsiteX10-1079" fmla="*/ 8135528 w 12192000"/>
                <a:gd name="connsiteY10-1080" fmla="*/ 18048 h 2945610"/>
                <a:gd name="connsiteX11-1081" fmla="*/ 9122282 w 12192000"/>
                <a:gd name="connsiteY11-1082" fmla="*/ 18048 h 2945610"/>
                <a:gd name="connsiteX12-1083" fmla="*/ 9140528 w 12192000"/>
                <a:gd name="connsiteY12-1084" fmla="*/ 7464 h 2945610"/>
                <a:gd name="connsiteX13-1085" fmla="*/ 9140528 w 12192000"/>
                <a:gd name="connsiteY13-1086" fmla="*/ 6729 h 2945610"/>
                <a:gd name="connsiteX14-1087" fmla="*/ 9141162 w 12192000"/>
                <a:gd name="connsiteY14-1088" fmla="*/ 7097 h 2945610"/>
                <a:gd name="connsiteX15-1089" fmla="*/ 9153398 w 12192000"/>
                <a:gd name="connsiteY15-1090" fmla="*/ 0 h 2945610"/>
                <a:gd name="connsiteX16-1091" fmla="*/ 9153398 w 12192000"/>
                <a:gd name="connsiteY16-1092" fmla="*/ 14193 h 2945610"/>
                <a:gd name="connsiteX17-1093" fmla="*/ 9160044 w 12192000"/>
                <a:gd name="connsiteY17-1094" fmla="*/ 18048 h 2945610"/>
                <a:gd name="connsiteX18-1095" fmla="*/ 10158400 w 12192000"/>
                <a:gd name="connsiteY18-1096" fmla="*/ 18048 h 2945610"/>
                <a:gd name="connsiteX19-1097" fmla="*/ 10158400 w 12192000"/>
                <a:gd name="connsiteY19-1098" fmla="*/ 287339 h 2945610"/>
                <a:gd name="connsiteX20-1099" fmla="*/ 10162864 w 12192000"/>
                <a:gd name="connsiteY20-1100" fmla="*/ 287339 h 2945610"/>
                <a:gd name="connsiteX21-1101" fmla="*/ 10162864 w 12192000"/>
                <a:gd name="connsiteY21-1102" fmla="*/ 18048 h 2945610"/>
                <a:gd name="connsiteX22-1103" fmla="*/ 11149618 w 12192000"/>
                <a:gd name="connsiteY22-1104" fmla="*/ 18048 h 2945610"/>
                <a:gd name="connsiteX23-1105" fmla="*/ 11180734 w 12192000"/>
                <a:gd name="connsiteY23-1106" fmla="*/ 0 h 2945610"/>
                <a:gd name="connsiteX24-1107" fmla="*/ 11180734 w 12192000"/>
                <a:gd name="connsiteY24-1108" fmla="*/ 18048 h 2945610"/>
                <a:gd name="connsiteX25-1109" fmla="*/ 12160884 w 12192000"/>
                <a:gd name="connsiteY25-1110" fmla="*/ 18048 h 2945610"/>
                <a:gd name="connsiteX26-1111" fmla="*/ 12192000 w 12192000"/>
                <a:gd name="connsiteY26-1112" fmla="*/ 0 h 2945610"/>
                <a:gd name="connsiteX27-1113" fmla="*/ 12192000 w 12192000"/>
                <a:gd name="connsiteY27-1114" fmla="*/ 1176792 h 2945610"/>
                <a:gd name="connsiteX28-1115" fmla="*/ 12192000 w 12192000"/>
                <a:gd name="connsiteY28-1116" fmla="*/ 1180732 h 2945610"/>
                <a:gd name="connsiteX29-1117" fmla="*/ 12188602 w 12192000"/>
                <a:gd name="connsiteY29-1118" fmla="*/ 1178762 h 2945610"/>
                <a:gd name="connsiteX30-1119" fmla="*/ 11174128 w 12192000"/>
                <a:gd name="connsiteY30-1120" fmla="*/ 1767158 h 2945610"/>
                <a:gd name="connsiteX31-1121" fmla="*/ 11174128 w 12192000"/>
                <a:gd name="connsiteY31-1122" fmla="*/ 1180624 h 2945610"/>
                <a:gd name="connsiteX32-1123" fmla="*/ 10166452 w 12192000"/>
                <a:gd name="connsiteY32-1124" fmla="*/ 1765077 h 2945610"/>
                <a:gd name="connsiteX33-1125" fmla="*/ 10166452 w 12192000"/>
                <a:gd name="connsiteY33-1126" fmla="*/ 1769201 h 2945610"/>
                <a:gd name="connsiteX34-1127" fmla="*/ 10162896 w 12192000"/>
                <a:gd name="connsiteY34-1128" fmla="*/ 1767139 h 2945610"/>
                <a:gd name="connsiteX35-1129" fmla="*/ 10162864 w 12192000"/>
                <a:gd name="connsiteY35-1130" fmla="*/ 1767158 h 2945610"/>
                <a:gd name="connsiteX36-1131" fmla="*/ 10162864 w 12192000"/>
                <a:gd name="connsiteY36-1132" fmla="*/ 1767120 h 2945610"/>
                <a:gd name="connsiteX37-1133" fmla="*/ 9151990 w 12192000"/>
                <a:gd name="connsiteY37-1134" fmla="*/ 1180813 h 2945610"/>
                <a:gd name="connsiteX38-1135" fmla="*/ 9140528 w 12192000"/>
                <a:gd name="connsiteY38-1136" fmla="*/ 1187461 h 2945610"/>
                <a:gd name="connsiteX39-1137" fmla="*/ 9140528 w 12192000"/>
                <a:gd name="connsiteY39-1138" fmla="*/ 1184256 h 2945610"/>
                <a:gd name="connsiteX40-1139" fmla="*/ 8139115 w 12192000"/>
                <a:gd name="connsiteY40-1140" fmla="*/ 1765077 h 2945610"/>
                <a:gd name="connsiteX41-1141" fmla="*/ 8139115 w 12192000"/>
                <a:gd name="connsiteY41-1142" fmla="*/ 1769201 h 2945610"/>
                <a:gd name="connsiteX42-1143" fmla="*/ 8135560 w 12192000"/>
                <a:gd name="connsiteY42-1144" fmla="*/ 1767139 h 2945610"/>
                <a:gd name="connsiteX43-1145" fmla="*/ 8135527 w 12192000"/>
                <a:gd name="connsiteY43-1146" fmla="*/ 1767158 h 2945610"/>
                <a:gd name="connsiteX44-1147" fmla="*/ 8135527 w 12192000"/>
                <a:gd name="connsiteY44-1148" fmla="*/ 1767120 h 2945610"/>
                <a:gd name="connsiteX45-1149" fmla="*/ 8127487 w 12192000"/>
                <a:gd name="connsiteY45-1150" fmla="*/ 1762457 h 2945610"/>
                <a:gd name="connsiteX46-1151" fmla="*/ 7119284 w 12192000"/>
                <a:gd name="connsiteY46-1152" fmla="*/ 2347214 h 2945610"/>
                <a:gd name="connsiteX47-1153" fmla="*/ 7119284 w 12192000"/>
                <a:gd name="connsiteY47-1154" fmla="*/ 2355323 h 2945610"/>
                <a:gd name="connsiteX48-1155" fmla="*/ 7113383 w 12192000"/>
                <a:gd name="connsiteY48-1156" fmla="*/ 2351900 h 2945610"/>
                <a:gd name="connsiteX49-1157" fmla="*/ 6103727 w 12192000"/>
                <a:gd name="connsiteY49-1158" fmla="*/ 2937501 h 2945610"/>
                <a:gd name="connsiteX50-1159" fmla="*/ 6103727 w 12192000"/>
                <a:gd name="connsiteY50-1160" fmla="*/ 2945610 h 2945610"/>
                <a:gd name="connsiteX51-1161" fmla="*/ 5087399 w 12192000"/>
                <a:gd name="connsiteY51-1162" fmla="*/ 2356139 h 2945610"/>
                <a:gd name="connsiteX52-1163" fmla="*/ 5085013 w 12192000"/>
                <a:gd name="connsiteY52-1164" fmla="*/ 2357523 h 2945610"/>
                <a:gd name="connsiteX53-1165" fmla="*/ 5085013 w 12192000"/>
                <a:gd name="connsiteY53-1166" fmla="*/ 1185721 h 2945610"/>
                <a:gd name="connsiteX54-1167" fmla="*/ 5085013 w 12192000"/>
                <a:gd name="connsiteY54-1168" fmla="*/ 1183841 h 2945610"/>
                <a:gd name="connsiteX55-1169" fmla="*/ 5084646 w 12192000"/>
                <a:gd name="connsiteY55-1170" fmla="*/ 1184054 h 2945610"/>
                <a:gd name="connsiteX56-1171" fmla="*/ 5084646 w 12192000"/>
                <a:gd name="connsiteY56-1172" fmla="*/ 2361463 h 2945610"/>
                <a:gd name="connsiteX57-1173" fmla="*/ 4071766 w 12192000"/>
                <a:gd name="connsiteY57-1174" fmla="*/ 1773990 h 2945610"/>
                <a:gd name="connsiteX58-1175" fmla="*/ 4071766 w 12192000"/>
                <a:gd name="connsiteY58-1176" fmla="*/ 1774966 h 2945610"/>
                <a:gd name="connsiteX59-1177" fmla="*/ 3054863 w 12192000"/>
                <a:gd name="connsiteY59-1178" fmla="*/ 1185161 h 2945610"/>
                <a:gd name="connsiteX60-1179" fmla="*/ 3053896 w 12192000"/>
                <a:gd name="connsiteY60-1180" fmla="*/ 1185722 h 2945610"/>
                <a:gd name="connsiteX61-1181" fmla="*/ 3053896 w 12192000"/>
                <a:gd name="connsiteY61-1182" fmla="*/ 1184600 h 2945610"/>
                <a:gd name="connsiteX62-1183" fmla="*/ 3053896 w 12192000"/>
                <a:gd name="connsiteY62-1184" fmla="*/ 1184598 h 2945610"/>
                <a:gd name="connsiteX63-1185" fmla="*/ 3051900 w 12192000"/>
                <a:gd name="connsiteY63-1186" fmla="*/ 1183441 h 2945610"/>
                <a:gd name="connsiteX64-1187" fmla="*/ 2038189 w 12192000"/>
                <a:gd name="connsiteY64-1188" fmla="*/ 1771394 h 2945610"/>
                <a:gd name="connsiteX65-1189" fmla="*/ 2038189 w 12192000"/>
                <a:gd name="connsiteY65-1190" fmla="*/ 731839 h 2945610"/>
                <a:gd name="connsiteX66-1191" fmla="*/ 2037962 w 12192000"/>
                <a:gd name="connsiteY66-1192" fmla="*/ 1774966 h 2945610"/>
                <a:gd name="connsiteX67-1193" fmla="*/ 1021058 w 12192000"/>
                <a:gd name="connsiteY67-1194" fmla="*/ 1185161 h 2945610"/>
                <a:gd name="connsiteX68-1195" fmla="*/ 1020091 w 12192000"/>
                <a:gd name="connsiteY68-1196" fmla="*/ 1185722 h 2945610"/>
                <a:gd name="connsiteX69-1197" fmla="*/ 1017871 w 12192000"/>
                <a:gd name="connsiteY69-1198" fmla="*/ 1774966 h 2945610"/>
                <a:gd name="connsiteX70-1199" fmla="*/ 967 w 12192000"/>
                <a:gd name="connsiteY70-1200" fmla="*/ 1185161 h 2945610"/>
                <a:gd name="connsiteX71-1201" fmla="*/ 0 w 12192000"/>
                <a:gd name="connsiteY71-1202" fmla="*/ 1185722 h 2945610"/>
                <a:gd name="connsiteX72-1203" fmla="*/ 0 w 12192000"/>
                <a:gd name="connsiteY72-1204" fmla="*/ 4990 h 2945610"/>
                <a:gd name="connsiteX73-1205" fmla="*/ 22515 w 12192000"/>
                <a:gd name="connsiteY73-1206" fmla="*/ 18049 h 2945610"/>
                <a:gd name="connsiteX74-1207" fmla="*/ 1017871 w 12192000"/>
                <a:gd name="connsiteY74-1208" fmla="*/ 18049 h 2945610"/>
                <a:gd name="connsiteX75-1209" fmla="*/ 1020091 w 12192000"/>
                <a:gd name="connsiteY75-1210" fmla="*/ 4990 h 2945610"/>
                <a:gd name="connsiteX76-1211" fmla="*/ 1042606 w 12192000"/>
                <a:gd name="connsiteY76-1212" fmla="*/ 18049 h 2945610"/>
                <a:gd name="connsiteX77-1213" fmla="*/ 2037961 w 12192000"/>
                <a:gd name="connsiteY77-1214" fmla="*/ 18049 h 2945610"/>
                <a:gd name="connsiteX78-1215" fmla="*/ 2037961 w 12192000"/>
                <a:gd name="connsiteY78-1216" fmla="*/ 287339 h 2945610"/>
                <a:gd name="connsiteX79-1217" fmla="*/ 2037963 w 12192000"/>
                <a:gd name="connsiteY79-1218" fmla="*/ 287339 h 2945610"/>
                <a:gd name="connsiteX80-1219" fmla="*/ 2037963 w 12192000"/>
                <a:gd name="connsiteY80-1220" fmla="*/ 18048 h 2945610"/>
                <a:gd name="connsiteX81-1221" fmla="*/ 3033319 w 12192000"/>
                <a:gd name="connsiteY81-1222" fmla="*/ 18048 h 2945610"/>
                <a:gd name="connsiteX82-1223" fmla="*/ 3053896 w 12192000"/>
                <a:gd name="connsiteY82-1224" fmla="*/ 6114 h 2945610"/>
                <a:gd name="connsiteX83-1225" fmla="*/ 3053896 w 12192000"/>
                <a:gd name="connsiteY83-1226" fmla="*/ 4990 h 2945610"/>
                <a:gd name="connsiteX84-1227" fmla="*/ 3054864 w 12192000"/>
                <a:gd name="connsiteY84-1228" fmla="*/ 5552 h 2945610"/>
                <a:gd name="connsiteX85-1229" fmla="*/ 3055833 w 12192000"/>
                <a:gd name="connsiteY85-1230" fmla="*/ 4990 h 2945610"/>
                <a:gd name="connsiteX86-1231" fmla="*/ 3055833 w 12192000"/>
                <a:gd name="connsiteY86-1232" fmla="*/ 6114 h 2945610"/>
                <a:gd name="connsiteX87-1233" fmla="*/ 3076411 w 12192000"/>
                <a:gd name="connsiteY87-1234" fmla="*/ 18049 h 2945610"/>
                <a:gd name="connsiteX88-1235" fmla="*/ 4071766 w 12192000"/>
                <a:gd name="connsiteY88-1236" fmla="*/ 18049 h 2945610"/>
                <a:gd name="connsiteX89-1237" fmla="*/ 4071766 w 12192000"/>
                <a:gd name="connsiteY89-1238" fmla="*/ 287339 h 2945610"/>
                <a:gd name="connsiteX90-1239" fmla="*/ 4071768 w 12192000"/>
                <a:gd name="connsiteY90-1240" fmla="*/ 287339 h 2945610"/>
                <a:gd name="connsiteX91-1241" fmla="*/ 4071768 w 12192000"/>
                <a:gd name="connsiteY91-1242" fmla="*/ 18048 h 2945610"/>
                <a:gd name="connsiteX92-1243" fmla="*/ 5067121 w 12192000"/>
                <a:gd name="connsiteY92-1244" fmla="*/ 18048 h 2945610"/>
                <a:gd name="connsiteX93-1245" fmla="*/ 5085013 w 12192000"/>
                <a:gd name="connsiteY93-1246" fmla="*/ 7671 h 2945610"/>
                <a:gd name="connsiteX94-1247" fmla="*/ 5085013 w 12192000"/>
                <a:gd name="connsiteY94-1248" fmla="*/ 4989 h 2945610"/>
                <a:gd name="connsiteX95-1249" fmla="*/ 5087325 w 12192000"/>
                <a:gd name="connsiteY95-1250" fmla="*/ 6330 h 2945610"/>
                <a:gd name="connsiteX96-1251" fmla="*/ 5089635 w 12192000"/>
                <a:gd name="connsiteY96-1252" fmla="*/ 4990 h 2945610"/>
                <a:gd name="connsiteX97-1253" fmla="*/ 5089635 w 12192000"/>
                <a:gd name="connsiteY97-1254" fmla="*/ 7670 h 2945610"/>
                <a:gd name="connsiteX98-1255" fmla="*/ 5107529 w 12192000"/>
                <a:gd name="connsiteY98-1256" fmla="*/ 18048 h 2945610"/>
                <a:gd name="connsiteX99-1257" fmla="*/ 6102885 w 12192000"/>
                <a:gd name="connsiteY99-1258" fmla="*/ 18048 h 2945610"/>
                <a:gd name="connsiteX100-1259" fmla="*/ 6102885 w 12192000"/>
                <a:gd name="connsiteY100-1260" fmla="*/ 18049 h 2945610"/>
                <a:gd name="connsiteX101-1261" fmla="*/ 7088165 w 12192000"/>
                <a:gd name="connsiteY101-1262" fmla="*/ 18049 h 2945610"/>
                <a:gd name="connsiteX102-1263" fmla="*/ 7119284 w 12192000"/>
                <a:gd name="connsiteY102-1264" fmla="*/ 0 h 2945610"/>
                <a:gd name="connsiteX0-1265" fmla="*/ 4071994 w 12192000"/>
                <a:gd name="connsiteY0-1266" fmla="*/ 731839 h 2945610"/>
                <a:gd name="connsiteX1-1267" fmla="*/ 4071766 w 12192000"/>
                <a:gd name="connsiteY1-1268" fmla="*/ 1768203 h 2945610"/>
                <a:gd name="connsiteX2-1269" fmla="*/ 4071994 w 12192000"/>
                <a:gd name="connsiteY2-1270" fmla="*/ 1768071 h 2945610"/>
                <a:gd name="connsiteX3-1271" fmla="*/ 4071994 w 12192000"/>
                <a:gd name="connsiteY3-1272" fmla="*/ 731839 h 2945610"/>
                <a:gd name="connsiteX4-1273" fmla="*/ 7119284 w 12192000"/>
                <a:gd name="connsiteY4-1274" fmla="*/ 0 h 2945610"/>
                <a:gd name="connsiteX5-1275" fmla="*/ 7119284 w 12192000"/>
                <a:gd name="connsiteY5-1276" fmla="*/ 10263 h 2945610"/>
                <a:gd name="connsiteX6-1277" fmla="*/ 7132707 w 12192000"/>
                <a:gd name="connsiteY6-1278" fmla="*/ 18048 h 2945610"/>
                <a:gd name="connsiteX7-1279" fmla="*/ 8131064 w 12192000"/>
                <a:gd name="connsiteY7-1280" fmla="*/ 18048 h 2945610"/>
                <a:gd name="connsiteX8-1281" fmla="*/ 8131064 w 12192000"/>
                <a:gd name="connsiteY8-1282" fmla="*/ 287339 h 2945610"/>
                <a:gd name="connsiteX9-1283" fmla="*/ 8135528 w 12192000"/>
                <a:gd name="connsiteY9-1284" fmla="*/ 287339 h 2945610"/>
                <a:gd name="connsiteX10-1285" fmla="*/ 8135528 w 12192000"/>
                <a:gd name="connsiteY10-1286" fmla="*/ 18048 h 2945610"/>
                <a:gd name="connsiteX11-1287" fmla="*/ 9122282 w 12192000"/>
                <a:gd name="connsiteY11-1288" fmla="*/ 18048 h 2945610"/>
                <a:gd name="connsiteX12-1289" fmla="*/ 9140528 w 12192000"/>
                <a:gd name="connsiteY12-1290" fmla="*/ 7464 h 2945610"/>
                <a:gd name="connsiteX13-1291" fmla="*/ 9140528 w 12192000"/>
                <a:gd name="connsiteY13-1292" fmla="*/ 6729 h 2945610"/>
                <a:gd name="connsiteX14-1293" fmla="*/ 9141162 w 12192000"/>
                <a:gd name="connsiteY14-1294" fmla="*/ 7097 h 2945610"/>
                <a:gd name="connsiteX15-1295" fmla="*/ 9153398 w 12192000"/>
                <a:gd name="connsiteY15-1296" fmla="*/ 0 h 2945610"/>
                <a:gd name="connsiteX16-1297" fmla="*/ 9153398 w 12192000"/>
                <a:gd name="connsiteY16-1298" fmla="*/ 14193 h 2945610"/>
                <a:gd name="connsiteX17-1299" fmla="*/ 9160044 w 12192000"/>
                <a:gd name="connsiteY17-1300" fmla="*/ 18048 h 2945610"/>
                <a:gd name="connsiteX18-1301" fmla="*/ 10158400 w 12192000"/>
                <a:gd name="connsiteY18-1302" fmla="*/ 18048 h 2945610"/>
                <a:gd name="connsiteX19-1303" fmla="*/ 10158400 w 12192000"/>
                <a:gd name="connsiteY19-1304" fmla="*/ 287339 h 2945610"/>
                <a:gd name="connsiteX20-1305" fmla="*/ 10162864 w 12192000"/>
                <a:gd name="connsiteY20-1306" fmla="*/ 287339 h 2945610"/>
                <a:gd name="connsiteX21-1307" fmla="*/ 10162864 w 12192000"/>
                <a:gd name="connsiteY21-1308" fmla="*/ 18048 h 2945610"/>
                <a:gd name="connsiteX22-1309" fmla="*/ 11149618 w 12192000"/>
                <a:gd name="connsiteY22-1310" fmla="*/ 18048 h 2945610"/>
                <a:gd name="connsiteX23-1311" fmla="*/ 11180734 w 12192000"/>
                <a:gd name="connsiteY23-1312" fmla="*/ 0 h 2945610"/>
                <a:gd name="connsiteX24-1313" fmla="*/ 11180734 w 12192000"/>
                <a:gd name="connsiteY24-1314" fmla="*/ 18048 h 2945610"/>
                <a:gd name="connsiteX25-1315" fmla="*/ 12160884 w 12192000"/>
                <a:gd name="connsiteY25-1316" fmla="*/ 18048 h 2945610"/>
                <a:gd name="connsiteX26-1317" fmla="*/ 12192000 w 12192000"/>
                <a:gd name="connsiteY26-1318" fmla="*/ 0 h 2945610"/>
                <a:gd name="connsiteX27-1319" fmla="*/ 12192000 w 12192000"/>
                <a:gd name="connsiteY27-1320" fmla="*/ 1176792 h 2945610"/>
                <a:gd name="connsiteX28-1321" fmla="*/ 12192000 w 12192000"/>
                <a:gd name="connsiteY28-1322" fmla="*/ 1180732 h 2945610"/>
                <a:gd name="connsiteX29-1323" fmla="*/ 12188602 w 12192000"/>
                <a:gd name="connsiteY29-1324" fmla="*/ 1178762 h 2945610"/>
                <a:gd name="connsiteX30-1325" fmla="*/ 11174128 w 12192000"/>
                <a:gd name="connsiteY30-1326" fmla="*/ 1767158 h 2945610"/>
                <a:gd name="connsiteX31-1327" fmla="*/ 11174128 w 12192000"/>
                <a:gd name="connsiteY31-1328" fmla="*/ 1180624 h 2945610"/>
                <a:gd name="connsiteX32-1329" fmla="*/ 10166452 w 12192000"/>
                <a:gd name="connsiteY32-1330" fmla="*/ 1765077 h 2945610"/>
                <a:gd name="connsiteX33-1331" fmla="*/ 10166452 w 12192000"/>
                <a:gd name="connsiteY33-1332" fmla="*/ 1769201 h 2945610"/>
                <a:gd name="connsiteX34-1333" fmla="*/ 10162896 w 12192000"/>
                <a:gd name="connsiteY34-1334" fmla="*/ 1767139 h 2945610"/>
                <a:gd name="connsiteX35-1335" fmla="*/ 10162864 w 12192000"/>
                <a:gd name="connsiteY35-1336" fmla="*/ 1767158 h 2945610"/>
                <a:gd name="connsiteX36-1337" fmla="*/ 10162864 w 12192000"/>
                <a:gd name="connsiteY36-1338" fmla="*/ 1767120 h 2945610"/>
                <a:gd name="connsiteX37-1339" fmla="*/ 9151990 w 12192000"/>
                <a:gd name="connsiteY37-1340" fmla="*/ 1180813 h 2945610"/>
                <a:gd name="connsiteX38-1341" fmla="*/ 9140528 w 12192000"/>
                <a:gd name="connsiteY38-1342" fmla="*/ 1187461 h 2945610"/>
                <a:gd name="connsiteX39-1343" fmla="*/ 9140528 w 12192000"/>
                <a:gd name="connsiteY39-1344" fmla="*/ 1184256 h 2945610"/>
                <a:gd name="connsiteX40-1345" fmla="*/ 8139115 w 12192000"/>
                <a:gd name="connsiteY40-1346" fmla="*/ 1765077 h 2945610"/>
                <a:gd name="connsiteX41-1347" fmla="*/ 8139115 w 12192000"/>
                <a:gd name="connsiteY41-1348" fmla="*/ 1769201 h 2945610"/>
                <a:gd name="connsiteX42-1349" fmla="*/ 8135560 w 12192000"/>
                <a:gd name="connsiteY42-1350" fmla="*/ 1767139 h 2945610"/>
                <a:gd name="connsiteX43-1351" fmla="*/ 8135527 w 12192000"/>
                <a:gd name="connsiteY43-1352" fmla="*/ 1767158 h 2945610"/>
                <a:gd name="connsiteX44-1353" fmla="*/ 8135527 w 12192000"/>
                <a:gd name="connsiteY44-1354" fmla="*/ 1767120 h 2945610"/>
                <a:gd name="connsiteX45-1355" fmla="*/ 8127487 w 12192000"/>
                <a:gd name="connsiteY45-1356" fmla="*/ 1762457 h 2945610"/>
                <a:gd name="connsiteX46-1357" fmla="*/ 7119284 w 12192000"/>
                <a:gd name="connsiteY46-1358" fmla="*/ 2347214 h 2945610"/>
                <a:gd name="connsiteX47-1359" fmla="*/ 7119284 w 12192000"/>
                <a:gd name="connsiteY47-1360" fmla="*/ 2355323 h 2945610"/>
                <a:gd name="connsiteX48-1361" fmla="*/ 7113383 w 12192000"/>
                <a:gd name="connsiteY48-1362" fmla="*/ 2351900 h 2945610"/>
                <a:gd name="connsiteX49-1363" fmla="*/ 6103727 w 12192000"/>
                <a:gd name="connsiteY49-1364" fmla="*/ 2937501 h 2945610"/>
                <a:gd name="connsiteX50-1365" fmla="*/ 6103727 w 12192000"/>
                <a:gd name="connsiteY50-1366" fmla="*/ 2945610 h 2945610"/>
                <a:gd name="connsiteX51-1367" fmla="*/ 5087399 w 12192000"/>
                <a:gd name="connsiteY51-1368" fmla="*/ 2356139 h 2945610"/>
                <a:gd name="connsiteX52-1369" fmla="*/ 5085013 w 12192000"/>
                <a:gd name="connsiteY52-1370" fmla="*/ 2357523 h 2945610"/>
                <a:gd name="connsiteX53-1371" fmla="*/ 5085013 w 12192000"/>
                <a:gd name="connsiteY53-1372" fmla="*/ 1185721 h 2945610"/>
                <a:gd name="connsiteX54-1373" fmla="*/ 5085013 w 12192000"/>
                <a:gd name="connsiteY54-1374" fmla="*/ 1183841 h 2945610"/>
                <a:gd name="connsiteX55-1375" fmla="*/ 5084646 w 12192000"/>
                <a:gd name="connsiteY55-1376" fmla="*/ 2361463 h 2945610"/>
                <a:gd name="connsiteX56-1377" fmla="*/ 4071766 w 12192000"/>
                <a:gd name="connsiteY56-1378" fmla="*/ 1773990 h 2945610"/>
                <a:gd name="connsiteX57-1379" fmla="*/ 4071766 w 12192000"/>
                <a:gd name="connsiteY57-1380" fmla="*/ 1774966 h 2945610"/>
                <a:gd name="connsiteX58-1381" fmla="*/ 3054863 w 12192000"/>
                <a:gd name="connsiteY58-1382" fmla="*/ 1185161 h 2945610"/>
                <a:gd name="connsiteX59-1383" fmla="*/ 3053896 w 12192000"/>
                <a:gd name="connsiteY59-1384" fmla="*/ 1185722 h 2945610"/>
                <a:gd name="connsiteX60-1385" fmla="*/ 3053896 w 12192000"/>
                <a:gd name="connsiteY60-1386" fmla="*/ 1184600 h 2945610"/>
                <a:gd name="connsiteX61-1387" fmla="*/ 3053896 w 12192000"/>
                <a:gd name="connsiteY61-1388" fmla="*/ 1184598 h 2945610"/>
                <a:gd name="connsiteX62-1389" fmla="*/ 3051900 w 12192000"/>
                <a:gd name="connsiteY62-1390" fmla="*/ 1183441 h 2945610"/>
                <a:gd name="connsiteX63-1391" fmla="*/ 2038189 w 12192000"/>
                <a:gd name="connsiteY63-1392" fmla="*/ 1771394 h 2945610"/>
                <a:gd name="connsiteX64-1393" fmla="*/ 2038189 w 12192000"/>
                <a:gd name="connsiteY64-1394" fmla="*/ 731839 h 2945610"/>
                <a:gd name="connsiteX65-1395" fmla="*/ 2037962 w 12192000"/>
                <a:gd name="connsiteY65-1396" fmla="*/ 1774966 h 2945610"/>
                <a:gd name="connsiteX66-1397" fmla="*/ 1021058 w 12192000"/>
                <a:gd name="connsiteY66-1398" fmla="*/ 1185161 h 2945610"/>
                <a:gd name="connsiteX67-1399" fmla="*/ 1020091 w 12192000"/>
                <a:gd name="connsiteY67-1400" fmla="*/ 1185722 h 2945610"/>
                <a:gd name="connsiteX68-1401" fmla="*/ 1017871 w 12192000"/>
                <a:gd name="connsiteY68-1402" fmla="*/ 1774966 h 2945610"/>
                <a:gd name="connsiteX69-1403" fmla="*/ 967 w 12192000"/>
                <a:gd name="connsiteY69-1404" fmla="*/ 1185161 h 2945610"/>
                <a:gd name="connsiteX70-1405" fmla="*/ 0 w 12192000"/>
                <a:gd name="connsiteY70-1406" fmla="*/ 1185722 h 2945610"/>
                <a:gd name="connsiteX71-1407" fmla="*/ 0 w 12192000"/>
                <a:gd name="connsiteY71-1408" fmla="*/ 4990 h 2945610"/>
                <a:gd name="connsiteX72-1409" fmla="*/ 22515 w 12192000"/>
                <a:gd name="connsiteY72-1410" fmla="*/ 18049 h 2945610"/>
                <a:gd name="connsiteX73-1411" fmla="*/ 1017871 w 12192000"/>
                <a:gd name="connsiteY73-1412" fmla="*/ 18049 h 2945610"/>
                <a:gd name="connsiteX74-1413" fmla="*/ 1020091 w 12192000"/>
                <a:gd name="connsiteY74-1414" fmla="*/ 4990 h 2945610"/>
                <a:gd name="connsiteX75-1415" fmla="*/ 1042606 w 12192000"/>
                <a:gd name="connsiteY75-1416" fmla="*/ 18049 h 2945610"/>
                <a:gd name="connsiteX76-1417" fmla="*/ 2037961 w 12192000"/>
                <a:gd name="connsiteY76-1418" fmla="*/ 18049 h 2945610"/>
                <a:gd name="connsiteX77-1419" fmla="*/ 2037961 w 12192000"/>
                <a:gd name="connsiteY77-1420" fmla="*/ 287339 h 2945610"/>
                <a:gd name="connsiteX78-1421" fmla="*/ 2037963 w 12192000"/>
                <a:gd name="connsiteY78-1422" fmla="*/ 287339 h 2945610"/>
                <a:gd name="connsiteX79-1423" fmla="*/ 2037963 w 12192000"/>
                <a:gd name="connsiteY79-1424" fmla="*/ 18048 h 2945610"/>
                <a:gd name="connsiteX80-1425" fmla="*/ 3033319 w 12192000"/>
                <a:gd name="connsiteY80-1426" fmla="*/ 18048 h 2945610"/>
                <a:gd name="connsiteX81-1427" fmla="*/ 3053896 w 12192000"/>
                <a:gd name="connsiteY81-1428" fmla="*/ 6114 h 2945610"/>
                <a:gd name="connsiteX82-1429" fmla="*/ 3053896 w 12192000"/>
                <a:gd name="connsiteY82-1430" fmla="*/ 4990 h 2945610"/>
                <a:gd name="connsiteX83-1431" fmla="*/ 3054864 w 12192000"/>
                <a:gd name="connsiteY83-1432" fmla="*/ 5552 h 2945610"/>
                <a:gd name="connsiteX84-1433" fmla="*/ 3055833 w 12192000"/>
                <a:gd name="connsiteY84-1434" fmla="*/ 4990 h 2945610"/>
                <a:gd name="connsiteX85-1435" fmla="*/ 3055833 w 12192000"/>
                <a:gd name="connsiteY85-1436" fmla="*/ 6114 h 2945610"/>
                <a:gd name="connsiteX86-1437" fmla="*/ 3076411 w 12192000"/>
                <a:gd name="connsiteY86-1438" fmla="*/ 18049 h 2945610"/>
                <a:gd name="connsiteX87-1439" fmla="*/ 4071766 w 12192000"/>
                <a:gd name="connsiteY87-1440" fmla="*/ 18049 h 2945610"/>
                <a:gd name="connsiteX88-1441" fmla="*/ 4071766 w 12192000"/>
                <a:gd name="connsiteY88-1442" fmla="*/ 287339 h 2945610"/>
                <a:gd name="connsiteX89-1443" fmla="*/ 4071768 w 12192000"/>
                <a:gd name="connsiteY89-1444" fmla="*/ 287339 h 2945610"/>
                <a:gd name="connsiteX90-1445" fmla="*/ 4071768 w 12192000"/>
                <a:gd name="connsiteY90-1446" fmla="*/ 18048 h 2945610"/>
                <a:gd name="connsiteX91-1447" fmla="*/ 5067121 w 12192000"/>
                <a:gd name="connsiteY91-1448" fmla="*/ 18048 h 2945610"/>
                <a:gd name="connsiteX92-1449" fmla="*/ 5085013 w 12192000"/>
                <a:gd name="connsiteY92-1450" fmla="*/ 7671 h 2945610"/>
                <a:gd name="connsiteX93-1451" fmla="*/ 5085013 w 12192000"/>
                <a:gd name="connsiteY93-1452" fmla="*/ 4989 h 2945610"/>
                <a:gd name="connsiteX94-1453" fmla="*/ 5087325 w 12192000"/>
                <a:gd name="connsiteY94-1454" fmla="*/ 6330 h 2945610"/>
                <a:gd name="connsiteX95-1455" fmla="*/ 5089635 w 12192000"/>
                <a:gd name="connsiteY95-1456" fmla="*/ 4990 h 2945610"/>
                <a:gd name="connsiteX96-1457" fmla="*/ 5089635 w 12192000"/>
                <a:gd name="connsiteY96-1458" fmla="*/ 7670 h 2945610"/>
                <a:gd name="connsiteX97-1459" fmla="*/ 5107529 w 12192000"/>
                <a:gd name="connsiteY97-1460" fmla="*/ 18048 h 2945610"/>
                <a:gd name="connsiteX98-1461" fmla="*/ 6102885 w 12192000"/>
                <a:gd name="connsiteY98-1462" fmla="*/ 18048 h 2945610"/>
                <a:gd name="connsiteX99-1463" fmla="*/ 6102885 w 12192000"/>
                <a:gd name="connsiteY99-1464" fmla="*/ 18049 h 2945610"/>
                <a:gd name="connsiteX100-1465" fmla="*/ 7088165 w 12192000"/>
                <a:gd name="connsiteY100-1466" fmla="*/ 18049 h 2945610"/>
                <a:gd name="connsiteX101-1467" fmla="*/ 7119284 w 12192000"/>
                <a:gd name="connsiteY101-1468" fmla="*/ 0 h 2945610"/>
                <a:gd name="connsiteX0-1469" fmla="*/ 4071994 w 12192000"/>
                <a:gd name="connsiteY0-1470" fmla="*/ 1768071 h 2945610"/>
                <a:gd name="connsiteX1-1471" fmla="*/ 4071766 w 12192000"/>
                <a:gd name="connsiteY1-1472" fmla="*/ 1768203 h 2945610"/>
                <a:gd name="connsiteX2-1473" fmla="*/ 4071994 w 12192000"/>
                <a:gd name="connsiteY2-1474" fmla="*/ 1768071 h 2945610"/>
                <a:gd name="connsiteX3-1475" fmla="*/ 7119284 w 12192000"/>
                <a:gd name="connsiteY3-1476" fmla="*/ 0 h 2945610"/>
                <a:gd name="connsiteX4-1477" fmla="*/ 7119284 w 12192000"/>
                <a:gd name="connsiteY4-1478" fmla="*/ 10263 h 2945610"/>
                <a:gd name="connsiteX5-1479" fmla="*/ 7132707 w 12192000"/>
                <a:gd name="connsiteY5-1480" fmla="*/ 18048 h 2945610"/>
                <a:gd name="connsiteX6-1481" fmla="*/ 8131064 w 12192000"/>
                <a:gd name="connsiteY6-1482" fmla="*/ 18048 h 2945610"/>
                <a:gd name="connsiteX7-1483" fmla="*/ 8131064 w 12192000"/>
                <a:gd name="connsiteY7-1484" fmla="*/ 287339 h 2945610"/>
                <a:gd name="connsiteX8-1485" fmla="*/ 8135528 w 12192000"/>
                <a:gd name="connsiteY8-1486" fmla="*/ 287339 h 2945610"/>
                <a:gd name="connsiteX9-1487" fmla="*/ 8135528 w 12192000"/>
                <a:gd name="connsiteY9-1488" fmla="*/ 18048 h 2945610"/>
                <a:gd name="connsiteX10-1489" fmla="*/ 9122282 w 12192000"/>
                <a:gd name="connsiteY10-1490" fmla="*/ 18048 h 2945610"/>
                <a:gd name="connsiteX11-1491" fmla="*/ 9140528 w 12192000"/>
                <a:gd name="connsiteY11-1492" fmla="*/ 7464 h 2945610"/>
                <a:gd name="connsiteX12-1493" fmla="*/ 9140528 w 12192000"/>
                <a:gd name="connsiteY12-1494" fmla="*/ 6729 h 2945610"/>
                <a:gd name="connsiteX13-1495" fmla="*/ 9141162 w 12192000"/>
                <a:gd name="connsiteY13-1496" fmla="*/ 7097 h 2945610"/>
                <a:gd name="connsiteX14-1497" fmla="*/ 9153398 w 12192000"/>
                <a:gd name="connsiteY14-1498" fmla="*/ 0 h 2945610"/>
                <a:gd name="connsiteX15-1499" fmla="*/ 9153398 w 12192000"/>
                <a:gd name="connsiteY15-1500" fmla="*/ 14193 h 2945610"/>
                <a:gd name="connsiteX16-1501" fmla="*/ 9160044 w 12192000"/>
                <a:gd name="connsiteY16-1502" fmla="*/ 18048 h 2945610"/>
                <a:gd name="connsiteX17-1503" fmla="*/ 10158400 w 12192000"/>
                <a:gd name="connsiteY17-1504" fmla="*/ 18048 h 2945610"/>
                <a:gd name="connsiteX18-1505" fmla="*/ 10158400 w 12192000"/>
                <a:gd name="connsiteY18-1506" fmla="*/ 287339 h 2945610"/>
                <a:gd name="connsiteX19-1507" fmla="*/ 10162864 w 12192000"/>
                <a:gd name="connsiteY19-1508" fmla="*/ 287339 h 2945610"/>
                <a:gd name="connsiteX20-1509" fmla="*/ 10162864 w 12192000"/>
                <a:gd name="connsiteY20-1510" fmla="*/ 18048 h 2945610"/>
                <a:gd name="connsiteX21-1511" fmla="*/ 11149618 w 12192000"/>
                <a:gd name="connsiteY21-1512" fmla="*/ 18048 h 2945610"/>
                <a:gd name="connsiteX22-1513" fmla="*/ 11180734 w 12192000"/>
                <a:gd name="connsiteY22-1514" fmla="*/ 0 h 2945610"/>
                <a:gd name="connsiteX23-1515" fmla="*/ 11180734 w 12192000"/>
                <a:gd name="connsiteY23-1516" fmla="*/ 18048 h 2945610"/>
                <a:gd name="connsiteX24-1517" fmla="*/ 12160884 w 12192000"/>
                <a:gd name="connsiteY24-1518" fmla="*/ 18048 h 2945610"/>
                <a:gd name="connsiteX25-1519" fmla="*/ 12192000 w 12192000"/>
                <a:gd name="connsiteY25-1520" fmla="*/ 0 h 2945610"/>
                <a:gd name="connsiteX26-1521" fmla="*/ 12192000 w 12192000"/>
                <a:gd name="connsiteY26-1522" fmla="*/ 1176792 h 2945610"/>
                <a:gd name="connsiteX27-1523" fmla="*/ 12192000 w 12192000"/>
                <a:gd name="connsiteY27-1524" fmla="*/ 1180732 h 2945610"/>
                <a:gd name="connsiteX28-1525" fmla="*/ 12188602 w 12192000"/>
                <a:gd name="connsiteY28-1526" fmla="*/ 1178762 h 2945610"/>
                <a:gd name="connsiteX29-1527" fmla="*/ 11174128 w 12192000"/>
                <a:gd name="connsiteY29-1528" fmla="*/ 1767158 h 2945610"/>
                <a:gd name="connsiteX30-1529" fmla="*/ 11174128 w 12192000"/>
                <a:gd name="connsiteY30-1530" fmla="*/ 1180624 h 2945610"/>
                <a:gd name="connsiteX31-1531" fmla="*/ 10166452 w 12192000"/>
                <a:gd name="connsiteY31-1532" fmla="*/ 1765077 h 2945610"/>
                <a:gd name="connsiteX32-1533" fmla="*/ 10166452 w 12192000"/>
                <a:gd name="connsiteY32-1534" fmla="*/ 1769201 h 2945610"/>
                <a:gd name="connsiteX33-1535" fmla="*/ 10162896 w 12192000"/>
                <a:gd name="connsiteY33-1536" fmla="*/ 1767139 h 2945610"/>
                <a:gd name="connsiteX34-1537" fmla="*/ 10162864 w 12192000"/>
                <a:gd name="connsiteY34-1538" fmla="*/ 1767158 h 2945610"/>
                <a:gd name="connsiteX35-1539" fmla="*/ 10162864 w 12192000"/>
                <a:gd name="connsiteY35-1540" fmla="*/ 1767120 h 2945610"/>
                <a:gd name="connsiteX36-1541" fmla="*/ 9151990 w 12192000"/>
                <a:gd name="connsiteY36-1542" fmla="*/ 1180813 h 2945610"/>
                <a:gd name="connsiteX37-1543" fmla="*/ 9140528 w 12192000"/>
                <a:gd name="connsiteY37-1544" fmla="*/ 1187461 h 2945610"/>
                <a:gd name="connsiteX38-1545" fmla="*/ 9140528 w 12192000"/>
                <a:gd name="connsiteY38-1546" fmla="*/ 1184256 h 2945610"/>
                <a:gd name="connsiteX39-1547" fmla="*/ 8139115 w 12192000"/>
                <a:gd name="connsiteY39-1548" fmla="*/ 1765077 h 2945610"/>
                <a:gd name="connsiteX40-1549" fmla="*/ 8139115 w 12192000"/>
                <a:gd name="connsiteY40-1550" fmla="*/ 1769201 h 2945610"/>
                <a:gd name="connsiteX41-1551" fmla="*/ 8135560 w 12192000"/>
                <a:gd name="connsiteY41-1552" fmla="*/ 1767139 h 2945610"/>
                <a:gd name="connsiteX42-1553" fmla="*/ 8135527 w 12192000"/>
                <a:gd name="connsiteY42-1554" fmla="*/ 1767158 h 2945610"/>
                <a:gd name="connsiteX43-1555" fmla="*/ 8135527 w 12192000"/>
                <a:gd name="connsiteY43-1556" fmla="*/ 1767120 h 2945610"/>
                <a:gd name="connsiteX44-1557" fmla="*/ 8127487 w 12192000"/>
                <a:gd name="connsiteY44-1558" fmla="*/ 1762457 h 2945610"/>
                <a:gd name="connsiteX45-1559" fmla="*/ 7119284 w 12192000"/>
                <a:gd name="connsiteY45-1560" fmla="*/ 2347214 h 2945610"/>
                <a:gd name="connsiteX46-1561" fmla="*/ 7119284 w 12192000"/>
                <a:gd name="connsiteY46-1562" fmla="*/ 2355323 h 2945610"/>
                <a:gd name="connsiteX47-1563" fmla="*/ 7113383 w 12192000"/>
                <a:gd name="connsiteY47-1564" fmla="*/ 2351900 h 2945610"/>
                <a:gd name="connsiteX48-1565" fmla="*/ 6103727 w 12192000"/>
                <a:gd name="connsiteY48-1566" fmla="*/ 2937501 h 2945610"/>
                <a:gd name="connsiteX49-1567" fmla="*/ 6103727 w 12192000"/>
                <a:gd name="connsiteY49-1568" fmla="*/ 2945610 h 2945610"/>
                <a:gd name="connsiteX50-1569" fmla="*/ 5087399 w 12192000"/>
                <a:gd name="connsiteY50-1570" fmla="*/ 2356139 h 2945610"/>
                <a:gd name="connsiteX51-1571" fmla="*/ 5085013 w 12192000"/>
                <a:gd name="connsiteY51-1572" fmla="*/ 2357523 h 2945610"/>
                <a:gd name="connsiteX52-1573" fmla="*/ 5085013 w 12192000"/>
                <a:gd name="connsiteY52-1574" fmla="*/ 1185721 h 2945610"/>
                <a:gd name="connsiteX53-1575" fmla="*/ 5085013 w 12192000"/>
                <a:gd name="connsiteY53-1576" fmla="*/ 1183841 h 2945610"/>
                <a:gd name="connsiteX54-1577" fmla="*/ 5084646 w 12192000"/>
                <a:gd name="connsiteY54-1578" fmla="*/ 2361463 h 2945610"/>
                <a:gd name="connsiteX55-1579" fmla="*/ 4071766 w 12192000"/>
                <a:gd name="connsiteY55-1580" fmla="*/ 1773990 h 2945610"/>
                <a:gd name="connsiteX56-1581" fmla="*/ 4071766 w 12192000"/>
                <a:gd name="connsiteY56-1582" fmla="*/ 1774966 h 2945610"/>
                <a:gd name="connsiteX57-1583" fmla="*/ 3054863 w 12192000"/>
                <a:gd name="connsiteY57-1584" fmla="*/ 1185161 h 2945610"/>
                <a:gd name="connsiteX58-1585" fmla="*/ 3053896 w 12192000"/>
                <a:gd name="connsiteY58-1586" fmla="*/ 1185722 h 2945610"/>
                <a:gd name="connsiteX59-1587" fmla="*/ 3053896 w 12192000"/>
                <a:gd name="connsiteY59-1588" fmla="*/ 1184600 h 2945610"/>
                <a:gd name="connsiteX60-1589" fmla="*/ 3053896 w 12192000"/>
                <a:gd name="connsiteY60-1590" fmla="*/ 1184598 h 2945610"/>
                <a:gd name="connsiteX61-1591" fmla="*/ 3051900 w 12192000"/>
                <a:gd name="connsiteY61-1592" fmla="*/ 1183441 h 2945610"/>
                <a:gd name="connsiteX62-1593" fmla="*/ 2038189 w 12192000"/>
                <a:gd name="connsiteY62-1594" fmla="*/ 1771394 h 2945610"/>
                <a:gd name="connsiteX63-1595" fmla="*/ 2038189 w 12192000"/>
                <a:gd name="connsiteY63-1596" fmla="*/ 731839 h 2945610"/>
                <a:gd name="connsiteX64-1597" fmla="*/ 2037962 w 12192000"/>
                <a:gd name="connsiteY64-1598" fmla="*/ 1774966 h 2945610"/>
                <a:gd name="connsiteX65-1599" fmla="*/ 1021058 w 12192000"/>
                <a:gd name="connsiteY65-1600" fmla="*/ 1185161 h 2945610"/>
                <a:gd name="connsiteX66-1601" fmla="*/ 1020091 w 12192000"/>
                <a:gd name="connsiteY66-1602" fmla="*/ 1185722 h 2945610"/>
                <a:gd name="connsiteX67-1603" fmla="*/ 1017871 w 12192000"/>
                <a:gd name="connsiteY67-1604" fmla="*/ 1774966 h 2945610"/>
                <a:gd name="connsiteX68-1605" fmla="*/ 967 w 12192000"/>
                <a:gd name="connsiteY68-1606" fmla="*/ 1185161 h 2945610"/>
                <a:gd name="connsiteX69-1607" fmla="*/ 0 w 12192000"/>
                <a:gd name="connsiteY69-1608" fmla="*/ 1185722 h 2945610"/>
                <a:gd name="connsiteX70-1609" fmla="*/ 0 w 12192000"/>
                <a:gd name="connsiteY70-1610" fmla="*/ 4990 h 2945610"/>
                <a:gd name="connsiteX71-1611" fmla="*/ 22515 w 12192000"/>
                <a:gd name="connsiteY71-1612" fmla="*/ 18049 h 2945610"/>
                <a:gd name="connsiteX72-1613" fmla="*/ 1017871 w 12192000"/>
                <a:gd name="connsiteY72-1614" fmla="*/ 18049 h 2945610"/>
                <a:gd name="connsiteX73-1615" fmla="*/ 1020091 w 12192000"/>
                <a:gd name="connsiteY73-1616" fmla="*/ 4990 h 2945610"/>
                <a:gd name="connsiteX74-1617" fmla="*/ 1042606 w 12192000"/>
                <a:gd name="connsiteY74-1618" fmla="*/ 18049 h 2945610"/>
                <a:gd name="connsiteX75-1619" fmla="*/ 2037961 w 12192000"/>
                <a:gd name="connsiteY75-1620" fmla="*/ 18049 h 2945610"/>
                <a:gd name="connsiteX76-1621" fmla="*/ 2037961 w 12192000"/>
                <a:gd name="connsiteY76-1622" fmla="*/ 287339 h 2945610"/>
                <a:gd name="connsiteX77-1623" fmla="*/ 2037963 w 12192000"/>
                <a:gd name="connsiteY77-1624" fmla="*/ 287339 h 2945610"/>
                <a:gd name="connsiteX78-1625" fmla="*/ 2037963 w 12192000"/>
                <a:gd name="connsiteY78-1626" fmla="*/ 18048 h 2945610"/>
                <a:gd name="connsiteX79-1627" fmla="*/ 3033319 w 12192000"/>
                <a:gd name="connsiteY79-1628" fmla="*/ 18048 h 2945610"/>
                <a:gd name="connsiteX80-1629" fmla="*/ 3053896 w 12192000"/>
                <a:gd name="connsiteY80-1630" fmla="*/ 6114 h 2945610"/>
                <a:gd name="connsiteX81-1631" fmla="*/ 3053896 w 12192000"/>
                <a:gd name="connsiteY81-1632" fmla="*/ 4990 h 2945610"/>
                <a:gd name="connsiteX82-1633" fmla="*/ 3054864 w 12192000"/>
                <a:gd name="connsiteY82-1634" fmla="*/ 5552 h 2945610"/>
                <a:gd name="connsiteX83-1635" fmla="*/ 3055833 w 12192000"/>
                <a:gd name="connsiteY83-1636" fmla="*/ 4990 h 2945610"/>
                <a:gd name="connsiteX84-1637" fmla="*/ 3055833 w 12192000"/>
                <a:gd name="connsiteY84-1638" fmla="*/ 6114 h 2945610"/>
                <a:gd name="connsiteX85-1639" fmla="*/ 3076411 w 12192000"/>
                <a:gd name="connsiteY85-1640" fmla="*/ 18049 h 2945610"/>
                <a:gd name="connsiteX86-1641" fmla="*/ 4071766 w 12192000"/>
                <a:gd name="connsiteY86-1642" fmla="*/ 18049 h 2945610"/>
                <a:gd name="connsiteX87-1643" fmla="*/ 4071766 w 12192000"/>
                <a:gd name="connsiteY87-1644" fmla="*/ 287339 h 2945610"/>
                <a:gd name="connsiteX88-1645" fmla="*/ 4071768 w 12192000"/>
                <a:gd name="connsiteY88-1646" fmla="*/ 287339 h 2945610"/>
                <a:gd name="connsiteX89-1647" fmla="*/ 4071768 w 12192000"/>
                <a:gd name="connsiteY89-1648" fmla="*/ 18048 h 2945610"/>
                <a:gd name="connsiteX90-1649" fmla="*/ 5067121 w 12192000"/>
                <a:gd name="connsiteY90-1650" fmla="*/ 18048 h 2945610"/>
                <a:gd name="connsiteX91-1651" fmla="*/ 5085013 w 12192000"/>
                <a:gd name="connsiteY91-1652" fmla="*/ 7671 h 2945610"/>
                <a:gd name="connsiteX92-1653" fmla="*/ 5085013 w 12192000"/>
                <a:gd name="connsiteY92-1654" fmla="*/ 4989 h 2945610"/>
                <a:gd name="connsiteX93-1655" fmla="*/ 5087325 w 12192000"/>
                <a:gd name="connsiteY93-1656" fmla="*/ 6330 h 2945610"/>
                <a:gd name="connsiteX94-1657" fmla="*/ 5089635 w 12192000"/>
                <a:gd name="connsiteY94-1658" fmla="*/ 4990 h 2945610"/>
                <a:gd name="connsiteX95-1659" fmla="*/ 5089635 w 12192000"/>
                <a:gd name="connsiteY95-1660" fmla="*/ 7670 h 2945610"/>
                <a:gd name="connsiteX96-1661" fmla="*/ 5107529 w 12192000"/>
                <a:gd name="connsiteY96-1662" fmla="*/ 18048 h 2945610"/>
                <a:gd name="connsiteX97-1663" fmla="*/ 6102885 w 12192000"/>
                <a:gd name="connsiteY97-1664" fmla="*/ 18048 h 2945610"/>
                <a:gd name="connsiteX98-1665" fmla="*/ 6102885 w 12192000"/>
                <a:gd name="connsiteY98-1666" fmla="*/ 18049 h 2945610"/>
                <a:gd name="connsiteX99-1667" fmla="*/ 7088165 w 12192000"/>
                <a:gd name="connsiteY99-1668" fmla="*/ 18049 h 2945610"/>
                <a:gd name="connsiteX100-1669" fmla="*/ 7119284 w 12192000"/>
                <a:gd name="connsiteY100-1670" fmla="*/ 0 h 2945610"/>
                <a:gd name="connsiteX0-1671" fmla="*/ 4071994 w 12192000"/>
                <a:gd name="connsiteY0-1672" fmla="*/ 1768071 h 2945610"/>
                <a:gd name="connsiteX1-1673" fmla="*/ 4071766 w 12192000"/>
                <a:gd name="connsiteY1-1674" fmla="*/ 1768203 h 2945610"/>
                <a:gd name="connsiteX2-1675" fmla="*/ 4071994 w 12192000"/>
                <a:gd name="connsiteY2-1676" fmla="*/ 1768071 h 2945610"/>
                <a:gd name="connsiteX3-1677" fmla="*/ 7119284 w 12192000"/>
                <a:gd name="connsiteY3-1678" fmla="*/ 0 h 2945610"/>
                <a:gd name="connsiteX4-1679" fmla="*/ 7119284 w 12192000"/>
                <a:gd name="connsiteY4-1680" fmla="*/ 10263 h 2945610"/>
                <a:gd name="connsiteX5-1681" fmla="*/ 7132707 w 12192000"/>
                <a:gd name="connsiteY5-1682" fmla="*/ 18048 h 2945610"/>
                <a:gd name="connsiteX6-1683" fmla="*/ 8131064 w 12192000"/>
                <a:gd name="connsiteY6-1684" fmla="*/ 18048 h 2945610"/>
                <a:gd name="connsiteX7-1685" fmla="*/ 8131064 w 12192000"/>
                <a:gd name="connsiteY7-1686" fmla="*/ 287339 h 2945610"/>
                <a:gd name="connsiteX8-1687" fmla="*/ 8135528 w 12192000"/>
                <a:gd name="connsiteY8-1688" fmla="*/ 287339 h 2945610"/>
                <a:gd name="connsiteX9-1689" fmla="*/ 8135528 w 12192000"/>
                <a:gd name="connsiteY9-1690" fmla="*/ 18048 h 2945610"/>
                <a:gd name="connsiteX10-1691" fmla="*/ 9122282 w 12192000"/>
                <a:gd name="connsiteY10-1692" fmla="*/ 18048 h 2945610"/>
                <a:gd name="connsiteX11-1693" fmla="*/ 9140528 w 12192000"/>
                <a:gd name="connsiteY11-1694" fmla="*/ 7464 h 2945610"/>
                <a:gd name="connsiteX12-1695" fmla="*/ 9140528 w 12192000"/>
                <a:gd name="connsiteY12-1696" fmla="*/ 6729 h 2945610"/>
                <a:gd name="connsiteX13-1697" fmla="*/ 9141162 w 12192000"/>
                <a:gd name="connsiteY13-1698" fmla="*/ 7097 h 2945610"/>
                <a:gd name="connsiteX14-1699" fmla="*/ 9153398 w 12192000"/>
                <a:gd name="connsiteY14-1700" fmla="*/ 0 h 2945610"/>
                <a:gd name="connsiteX15-1701" fmla="*/ 9153398 w 12192000"/>
                <a:gd name="connsiteY15-1702" fmla="*/ 14193 h 2945610"/>
                <a:gd name="connsiteX16-1703" fmla="*/ 9160044 w 12192000"/>
                <a:gd name="connsiteY16-1704" fmla="*/ 18048 h 2945610"/>
                <a:gd name="connsiteX17-1705" fmla="*/ 10158400 w 12192000"/>
                <a:gd name="connsiteY17-1706" fmla="*/ 18048 h 2945610"/>
                <a:gd name="connsiteX18-1707" fmla="*/ 10158400 w 12192000"/>
                <a:gd name="connsiteY18-1708" fmla="*/ 287339 h 2945610"/>
                <a:gd name="connsiteX19-1709" fmla="*/ 10162864 w 12192000"/>
                <a:gd name="connsiteY19-1710" fmla="*/ 287339 h 2945610"/>
                <a:gd name="connsiteX20-1711" fmla="*/ 10162864 w 12192000"/>
                <a:gd name="connsiteY20-1712" fmla="*/ 18048 h 2945610"/>
                <a:gd name="connsiteX21-1713" fmla="*/ 11149618 w 12192000"/>
                <a:gd name="connsiteY21-1714" fmla="*/ 18048 h 2945610"/>
                <a:gd name="connsiteX22-1715" fmla="*/ 11180734 w 12192000"/>
                <a:gd name="connsiteY22-1716" fmla="*/ 0 h 2945610"/>
                <a:gd name="connsiteX23-1717" fmla="*/ 11180734 w 12192000"/>
                <a:gd name="connsiteY23-1718" fmla="*/ 18048 h 2945610"/>
                <a:gd name="connsiteX24-1719" fmla="*/ 12160884 w 12192000"/>
                <a:gd name="connsiteY24-1720" fmla="*/ 18048 h 2945610"/>
                <a:gd name="connsiteX25-1721" fmla="*/ 12192000 w 12192000"/>
                <a:gd name="connsiteY25-1722" fmla="*/ 0 h 2945610"/>
                <a:gd name="connsiteX26-1723" fmla="*/ 12192000 w 12192000"/>
                <a:gd name="connsiteY26-1724" fmla="*/ 1176792 h 2945610"/>
                <a:gd name="connsiteX27-1725" fmla="*/ 12192000 w 12192000"/>
                <a:gd name="connsiteY27-1726" fmla="*/ 1180732 h 2945610"/>
                <a:gd name="connsiteX28-1727" fmla="*/ 12188602 w 12192000"/>
                <a:gd name="connsiteY28-1728" fmla="*/ 1178762 h 2945610"/>
                <a:gd name="connsiteX29-1729" fmla="*/ 11174128 w 12192000"/>
                <a:gd name="connsiteY29-1730" fmla="*/ 1767158 h 2945610"/>
                <a:gd name="connsiteX30-1731" fmla="*/ 11174128 w 12192000"/>
                <a:gd name="connsiteY30-1732" fmla="*/ 1180624 h 2945610"/>
                <a:gd name="connsiteX31-1733" fmla="*/ 10166452 w 12192000"/>
                <a:gd name="connsiteY31-1734" fmla="*/ 1765077 h 2945610"/>
                <a:gd name="connsiteX32-1735" fmla="*/ 10166452 w 12192000"/>
                <a:gd name="connsiteY32-1736" fmla="*/ 1769201 h 2945610"/>
                <a:gd name="connsiteX33-1737" fmla="*/ 10162896 w 12192000"/>
                <a:gd name="connsiteY33-1738" fmla="*/ 1767139 h 2945610"/>
                <a:gd name="connsiteX34-1739" fmla="*/ 10162864 w 12192000"/>
                <a:gd name="connsiteY34-1740" fmla="*/ 1767158 h 2945610"/>
                <a:gd name="connsiteX35-1741" fmla="*/ 10162864 w 12192000"/>
                <a:gd name="connsiteY35-1742" fmla="*/ 1767120 h 2945610"/>
                <a:gd name="connsiteX36-1743" fmla="*/ 9151990 w 12192000"/>
                <a:gd name="connsiteY36-1744" fmla="*/ 1180813 h 2945610"/>
                <a:gd name="connsiteX37-1745" fmla="*/ 9140528 w 12192000"/>
                <a:gd name="connsiteY37-1746" fmla="*/ 1187461 h 2945610"/>
                <a:gd name="connsiteX38-1747" fmla="*/ 9140528 w 12192000"/>
                <a:gd name="connsiteY38-1748" fmla="*/ 1184256 h 2945610"/>
                <a:gd name="connsiteX39-1749" fmla="*/ 8139115 w 12192000"/>
                <a:gd name="connsiteY39-1750" fmla="*/ 1765077 h 2945610"/>
                <a:gd name="connsiteX40-1751" fmla="*/ 8139115 w 12192000"/>
                <a:gd name="connsiteY40-1752" fmla="*/ 1769201 h 2945610"/>
                <a:gd name="connsiteX41-1753" fmla="*/ 8135560 w 12192000"/>
                <a:gd name="connsiteY41-1754" fmla="*/ 1767139 h 2945610"/>
                <a:gd name="connsiteX42-1755" fmla="*/ 8135527 w 12192000"/>
                <a:gd name="connsiteY42-1756" fmla="*/ 1767158 h 2945610"/>
                <a:gd name="connsiteX43-1757" fmla="*/ 8135527 w 12192000"/>
                <a:gd name="connsiteY43-1758" fmla="*/ 1767120 h 2945610"/>
                <a:gd name="connsiteX44-1759" fmla="*/ 8127487 w 12192000"/>
                <a:gd name="connsiteY44-1760" fmla="*/ 1762457 h 2945610"/>
                <a:gd name="connsiteX45-1761" fmla="*/ 7119284 w 12192000"/>
                <a:gd name="connsiteY45-1762" fmla="*/ 2347214 h 2945610"/>
                <a:gd name="connsiteX46-1763" fmla="*/ 7119284 w 12192000"/>
                <a:gd name="connsiteY46-1764" fmla="*/ 2355323 h 2945610"/>
                <a:gd name="connsiteX47-1765" fmla="*/ 7113383 w 12192000"/>
                <a:gd name="connsiteY47-1766" fmla="*/ 2351900 h 2945610"/>
                <a:gd name="connsiteX48-1767" fmla="*/ 6103727 w 12192000"/>
                <a:gd name="connsiteY48-1768" fmla="*/ 2937501 h 2945610"/>
                <a:gd name="connsiteX49-1769" fmla="*/ 6103727 w 12192000"/>
                <a:gd name="connsiteY49-1770" fmla="*/ 2945610 h 2945610"/>
                <a:gd name="connsiteX50-1771" fmla="*/ 5087399 w 12192000"/>
                <a:gd name="connsiteY50-1772" fmla="*/ 2356139 h 2945610"/>
                <a:gd name="connsiteX51-1773" fmla="*/ 5085013 w 12192000"/>
                <a:gd name="connsiteY51-1774" fmla="*/ 2357523 h 2945610"/>
                <a:gd name="connsiteX52-1775" fmla="*/ 5085013 w 12192000"/>
                <a:gd name="connsiteY52-1776" fmla="*/ 1185721 h 2945610"/>
                <a:gd name="connsiteX53-1777" fmla="*/ 5084646 w 12192000"/>
                <a:gd name="connsiteY53-1778" fmla="*/ 2361463 h 2945610"/>
                <a:gd name="connsiteX54-1779" fmla="*/ 4071766 w 12192000"/>
                <a:gd name="connsiteY54-1780" fmla="*/ 1773990 h 2945610"/>
                <a:gd name="connsiteX55-1781" fmla="*/ 4071766 w 12192000"/>
                <a:gd name="connsiteY55-1782" fmla="*/ 1774966 h 2945610"/>
                <a:gd name="connsiteX56-1783" fmla="*/ 3054863 w 12192000"/>
                <a:gd name="connsiteY56-1784" fmla="*/ 1185161 h 2945610"/>
                <a:gd name="connsiteX57-1785" fmla="*/ 3053896 w 12192000"/>
                <a:gd name="connsiteY57-1786" fmla="*/ 1185722 h 2945610"/>
                <a:gd name="connsiteX58-1787" fmla="*/ 3053896 w 12192000"/>
                <a:gd name="connsiteY58-1788" fmla="*/ 1184600 h 2945610"/>
                <a:gd name="connsiteX59-1789" fmla="*/ 3053896 w 12192000"/>
                <a:gd name="connsiteY59-1790" fmla="*/ 1184598 h 2945610"/>
                <a:gd name="connsiteX60-1791" fmla="*/ 3051900 w 12192000"/>
                <a:gd name="connsiteY60-1792" fmla="*/ 1183441 h 2945610"/>
                <a:gd name="connsiteX61-1793" fmla="*/ 2038189 w 12192000"/>
                <a:gd name="connsiteY61-1794" fmla="*/ 1771394 h 2945610"/>
                <a:gd name="connsiteX62-1795" fmla="*/ 2038189 w 12192000"/>
                <a:gd name="connsiteY62-1796" fmla="*/ 731839 h 2945610"/>
                <a:gd name="connsiteX63-1797" fmla="*/ 2037962 w 12192000"/>
                <a:gd name="connsiteY63-1798" fmla="*/ 1774966 h 2945610"/>
                <a:gd name="connsiteX64-1799" fmla="*/ 1021058 w 12192000"/>
                <a:gd name="connsiteY64-1800" fmla="*/ 1185161 h 2945610"/>
                <a:gd name="connsiteX65-1801" fmla="*/ 1020091 w 12192000"/>
                <a:gd name="connsiteY65-1802" fmla="*/ 1185722 h 2945610"/>
                <a:gd name="connsiteX66-1803" fmla="*/ 1017871 w 12192000"/>
                <a:gd name="connsiteY66-1804" fmla="*/ 1774966 h 2945610"/>
                <a:gd name="connsiteX67-1805" fmla="*/ 967 w 12192000"/>
                <a:gd name="connsiteY67-1806" fmla="*/ 1185161 h 2945610"/>
                <a:gd name="connsiteX68-1807" fmla="*/ 0 w 12192000"/>
                <a:gd name="connsiteY68-1808" fmla="*/ 1185722 h 2945610"/>
                <a:gd name="connsiteX69-1809" fmla="*/ 0 w 12192000"/>
                <a:gd name="connsiteY69-1810" fmla="*/ 4990 h 2945610"/>
                <a:gd name="connsiteX70-1811" fmla="*/ 22515 w 12192000"/>
                <a:gd name="connsiteY70-1812" fmla="*/ 18049 h 2945610"/>
                <a:gd name="connsiteX71-1813" fmla="*/ 1017871 w 12192000"/>
                <a:gd name="connsiteY71-1814" fmla="*/ 18049 h 2945610"/>
                <a:gd name="connsiteX72-1815" fmla="*/ 1020091 w 12192000"/>
                <a:gd name="connsiteY72-1816" fmla="*/ 4990 h 2945610"/>
                <a:gd name="connsiteX73-1817" fmla="*/ 1042606 w 12192000"/>
                <a:gd name="connsiteY73-1818" fmla="*/ 18049 h 2945610"/>
                <a:gd name="connsiteX74-1819" fmla="*/ 2037961 w 12192000"/>
                <a:gd name="connsiteY74-1820" fmla="*/ 18049 h 2945610"/>
                <a:gd name="connsiteX75-1821" fmla="*/ 2037961 w 12192000"/>
                <a:gd name="connsiteY75-1822" fmla="*/ 287339 h 2945610"/>
                <a:gd name="connsiteX76-1823" fmla="*/ 2037963 w 12192000"/>
                <a:gd name="connsiteY76-1824" fmla="*/ 287339 h 2945610"/>
                <a:gd name="connsiteX77-1825" fmla="*/ 2037963 w 12192000"/>
                <a:gd name="connsiteY77-1826" fmla="*/ 18048 h 2945610"/>
                <a:gd name="connsiteX78-1827" fmla="*/ 3033319 w 12192000"/>
                <a:gd name="connsiteY78-1828" fmla="*/ 18048 h 2945610"/>
                <a:gd name="connsiteX79-1829" fmla="*/ 3053896 w 12192000"/>
                <a:gd name="connsiteY79-1830" fmla="*/ 6114 h 2945610"/>
                <a:gd name="connsiteX80-1831" fmla="*/ 3053896 w 12192000"/>
                <a:gd name="connsiteY80-1832" fmla="*/ 4990 h 2945610"/>
                <a:gd name="connsiteX81-1833" fmla="*/ 3054864 w 12192000"/>
                <a:gd name="connsiteY81-1834" fmla="*/ 5552 h 2945610"/>
                <a:gd name="connsiteX82-1835" fmla="*/ 3055833 w 12192000"/>
                <a:gd name="connsiteY82-1836" fmla="*/ 4990 h 2945610"/>
                <a:gd name="connsiteX83-1837" fmla="*/ 3055833 w 12192000"/>
                <a:gd name="connsiteY83-1838" fmla="*/ 6114 h 2945610"/>
                <a:gd name="connsiteX84-1839" fmla="*/ 3076411 w 12192000"/>
                <a:gd name="connsiteY84-1840" fmla="*/ 18049 h 2945610"/>
                <a:gd name="connsiteX85-1841" fmla="*/ 4071766 w 12192000"/>
                <a:gd name="connsiteY85-1842" fmla="*/ 18049 h 2945610"/>
                <a:gd name="connsiteX86-1843" fmla="*/ 4071766 w 12192000"/>
                <a:gd name="connsiteY86-1844" fmla="*/ 287339 h 2945610"/>
                <a:gd name="connsiteX87-1845" fmla="*/ 4071768 w 12192000"/>
                <a:gd name="connsiteY87-1846" fmla="*/ 287339 h 2945610"/>
                <a:gd name="connsiteX88-1847" fmla="*/ 4071768 w 12192000"/>
                <a:gd name="connsiteY88-1848" fmla="*/ 18048 h 2945610"/>
                <a:gd name="connsiteX89-1849" fmla="*/ 5067121 w 12192000"/>
                <a:gd name="connsiteY89-1850" fmla="*/ 18048 h 2945610"/>
                <a:gd name="connsiteX90-1851" fmla="*/ 5085013 w 12192000"/>
                <a:gd name="connsiteY90-1852" fmla="*/ 7671 h 2945610"/>
                <a:gd name="connsiteX91-1853" fmla="*/ 5085013 w 12192000"/>
                <a:gd name="connsiteY91-1854" fmla="*/ 4989 h 2945610"/>
                <a:gd name="connsiteX92-1855" fmla="*/ 5087325 w 12192000"/>
                <a:gd name="connsiteY92-1856" fmla="*/ 6330 h 2945610"/>
                <a:gd name="connsiteX93-1857" fmla="*/ 5089635 w 12192000"/>
                <a:gd name="connsiteY93-1858" fmla="*/ 4990 h 2945610"/>
                <a:gd name="connsiteX94-1859" fmla="*/ 5089635 w 12192000"/>
                <a:gd name="connsiteY94-1860" fmla="*/ 7670 h 2945610"/>
                <a:gd name="connsiteX95-1861" fmla="*/ 5107529 w 12192000"/>
                <a:gd name="connsiteY95-1862" fmla="*/ 18048 h 2945610"/>
                <a:gd name="connsiteX96-1863" fmla="*/ 6102885 w 12192000"/>
                <a:gd name="connsiteY96-1864" fmla="*/ 18048 h 2945610"/>
                <a:gd name="connsiteX97-1865" fmla="*/ 6102885 w 12192000"/>
                <a:gd name="connsiteY97-1866" fmla="*/ 18049 h 2945610"/>
                <a:gd name="connsiteX98-1867" fmla="*/ 7088165 w 12192000"/>
                <a:gd name="connsiteY98-1868" fmla="*/ 18049 h 2945610"/>
                <a:gd name="connsiteX99-1869" fmla="*/ 7119284 w 12192000"/>
                <a:gd name="connsiteY99-1870" fmla="*/ 0 h 2945610"/>
                <a:gd name="connsiteX0-1871" fmla="*/ 4071994 w 12192000"/>
                <a:gd name="connsiteY0-1872" fmla="*/ 1768071 h 2945610"/>
                <a:gd name="connsiteX1-1873" fmla="*/ 4071766 w 12192000"/>
                <a:gd name="connsiteY1-1874" fmla="*/ 1768203 h 2945610"/>
                <a:gd name="connsiteX2-1875" fmla="*/ 4071994 w 12192000"/>
                <a:gd name="connsiteY2-1876" fmla="*/ 1768071 h 2945610"/>
                <a:gd name="connsiteX3-1877" fmla="*/ 7119284 w 12192000"/>
                <a:gd name="connsiteY3-1878" fmla="*/ 0 h 2945610"/>
                <a:gd name="connsiteX4-1879" fmla="*/ 7119284 w 12192000"/>
                <a:gd name="connsiteY4-1880" fmla="*/ 10263 h 2945610"/>
                <a:gd name="connsiteX5-1881" fmla="*/ 7132707 w 12192000"/>
                <a:gd name="connsiteY5-1882" fmla="*/ 18048 h 2945610"/>
                <a:gd name="connsiteX6-1883" fmla="*/ 8131064 w 12192000"/>
                <a:gd name="connsiteY6-1884" fmla="*/ 18048 h 2945610"/>
                <a:gd name="connsiteX7-1885" fmla="*/ 8131064 w 12192000"/>
                <a:gd name="connsiteY7-1886" fmla="*/ 287339 h 2945610"/>
                <a:gd name="connsiteX8-1887" fmla="*/ 8135528 w 12192000"/>
                <a:gd name="connsiteY8-1888" fmla="*/ 287339 h 2945610"/>
                <a:gd name="connsiteX9-1889" fmla="*/ 8135528 w 12192000"/>
                <a:gd name="connsiteY9-1890" fmla="*/ 18048 h 2945610"/>
                <a:gd name="connsiteX10-1891" fmla="*/ 9122282 w 12192000"/>
                <a:gd name="connsiteY10-1892" fmla="*/ 18048 h 2945610"/>
                <a:gd name="connsiteX11-1893" fmla="*/ 9140528 w 12192000"/>
                <a:gd name="connsiteY11-1894" fmla="*/ 7464 h 2945610"/>
                <a:gd name="connsiteX12-1895" fmla="*/ 9140528 w 12192000"/>
                <a:gd name="connsiteY12-1896" fmla="*/ 6729 h 2945610"/>
                <a:gd name="connsiteX13-1897" fmla="*/ 9141162 w 12192000"/>
                <a:gd name="connsiteY13-1898" fmla="*/ 7097 h 2945610"/>
                <a:gd name="connsiteX14-1899" fmla="*/ 9153398 w 12192000"/>
                <a:gd name="connsiteY14-1900" fmla="*/ 0 h 2945610"/>
                <a:gd name="connsiteX15-1901" fmla="*/ 9153398 w 12192000"/>
                <a:gd name="connsiteY15-1902" fmla="*/ 14193 h 2945610"/>
                <a:gd name="connsiteX16-1903" fmla="*/ 9160044 w 12192000"/>
                <a:gd name="connsiteY16-1904" fmla="*/ 18048 h 2945610"/>
                <a:gd name="connsiteX17-1905" fmla="*/ 10158400 w 12192000"/>
                <a:gd name="connsiteY17-1906" fmla="*/ 18048 h 2945610"/>
                <a:gd name="connsiteX18-1907" fmla="*/ 10158400 w 12192000"/>
                <a:gd name="connsiteY18-1908" fmla="*/ 287339 h 2945610"/>
                <a:gd name="connsiteX19-1909" fmla="*/ 10162864 w 12192000"/>
                <a:gd name="connsiteY19-1910" fmla="*/ 287339 h 2945610"/>
                <a:gd name="connsiteX20-1911" fmla="*/ 10162864 w 12192000"/>
                <a:gd name="connsiteY20-1912" fmla="*/ 18048 h 2945610"/>
                <a:gd name="connsiteX21-1913" fmla="*/ 11149618 w 12192000"/>
                <a:gd name="connsiteY21-1914" fmla="*/ 18048 h 2945610"/>
                <a:gd name="connsiteX22-1915" fmla="*/ 11180734 w 12192000"/>
                <a:gd name="connsiteY22-1916" fmla="*/ 0 h 2945610"/>
                <a:gd name="connsiteX23-1917" fmla="*/ 11180734 w 12192000"/>
                <a:gd name="connsiteY23-1918" fmla="*/ 18048 h 2945610"/>
                <a:gd name="connsiteX24-1919" fmla="*/ 12160884 w 12192000"/>
                <a:gd name="connsiteY24-1920" fmla="*/ 18048 h 2945610"/>
                <a:gd name="connsiteX25-1921" fmla="*/ 12192000 w 12192000"/>
                <a:gd name="connsiteY25-1922" fmla="*/ 0 h 2945610"/>
                <a:gd name="connsiteX26-1923" fmla="*/ 12192000 w 12192000"/>
                <a:gd name="connsiteY26-1924" fmla="*/ 1176792 h 2945610"/>
                <a:gd name="connsiteX27-1925" fmla="*/ 12192000 w 12192000"/>
                <a:gd name="connsiteY27-1926" fmla="*/ 1180732 h 2945610"/>
                <a:gd name="connsiteX28-1927" fmla="*/ 12188602 w 12192000"/>
                <a:gd name="connsiteY28-1928" fmla="*/ 1178762 h 2945610"/>
                <a:gd name="connsiteX29-1929" fmla="*/ 11174128 w 12192000"/>
                <a:gd name="connsiteY29-1930" fmla="*/ 1767158 h 2945610"/>
                <a:gd name="connsiteX30-1931" fmla="*/ 11174128 w 12192000"/>
                <a:gd name="connsiteY30-1932" fmla="*/ 1180624 h 2945610"/>
                <a:gd name="connsiteX31-1933" fmla="*/ 10166452 w 12192000"/>
                <a:gd name="connsiteY31-1934" fmla="*/ 1765077 h 2945610"/>
                <a:gd name="connsiteX32-1935" fmla="*/ 10166452 w 12192000"/>
                <a:gd name="connsiteY32-1936" fmla="*/ 1769201 h 2945610"/>
                <a:gd name="connsiteX33-1937" fmla="*/ 10162896 w 12192000"/>
                <a:gd name="connsiteY33-1938" fmla="*/ 1767139 h 2945610"/>
                <a:gd name="connsiteX34-1939" fmla="*/ 10162864 w 12192000"/>
                <a:gd name="connsiteY34-1940" fmla="*/ 1767158 h 2945610"/>
                <a:gd name="connsiteX35-1941" fmla="*/ 10162864 w 12192000"/>
                <a:gd name="connsiteY35-1942" fmla="*/ 1767120 h 2945610"/>
                <a:gd name="connsiteX36-1943" fmla="*/ 9151990 w 12192000"/>
                <a:gd name="connsiteY36-1944" fmla="*/ 1180813 h 2945610"/>
                <a:gd name="connsiteX37-1945" fmla="*/ 9140528 w 12192000"/>
                <a:gd name="connsiteY37-1946" fmla="*/ 1187461 h 2945610"/>
                <a:gd name="connsiteX38-1947" fmla="*/ 9140528 w 12192000"/>
                <a:gd name="connsiteY38-1948" fmla="*/ 1184256 h 2945610"/>
                <a:gd name="connsiteX39-1949" fmla="*/ 8139115 w 12192000"/>
                <a:gd name="connsiteY39-1950" fmla="*/ 1765077 h 2945610"/>
                <a:gd name="connsiteX40-1951" fmla="*/ 8139115 w 12192000"/>
                <a:gd name="connsiteY40-1952" fmla="*/ 1769201 h 2945610"/>
                <a:gd name="connsiteX41-1953" fmla="*/ 8135560 w 12192000"/>
                <a:gd name="connsiteY41-1954" fmla="*/ 1767139 h 2945610"/>
                <a:gd name="connsiteX42-1955" fmla="*/ 8135527 w 12192000"/>
                <a:gd name="connsiteY42-1956" fmla="*/ 1767158 h 2945610"/>
                <a:gd name="connsiteX43-1957" fmla="*/ 8135527 w 12192000"/>
                <a:gd name="connsiteY43-1958" fmla="*/ 1767120 h 2945610"/>
                <a:gd name="connsiteX44-1959" fmla="*/ 8127487 w 12192000"/>
                <a:gd name="connsiteY44-1960" fmla="*/ 1762457 h 2945610"/>
                <a:gd name="connsiteX45-1961" fmla="*/ 7119284 w 12192000"/>
                <a:gd name="connsiteY45-1962" fmla="*/ 2347214 h 2945610"/>
                <a:gd name="connsiteX46-1963" fmla="*/ 7119284 w 12192000"/>
                <a:gd name="connsiteY46-1964" fmla="*/ 2355323 h 2945610"/>
                <a:gd name="connsiteX47-1965" fmla="*/ 7113383 w 12192000"/>
                <a:gd name="connsiteY47-1966" fmla="*/ 2351900 h 2945610"/>
                <a:gd name="connsiteX48-1967" fmla="*/ 6103727 w 12192000"/>
                <a:gd name="connsiteY48-1968" fmla="*/ 2937501 h 2945610"/>
                <a:gd name="connsiteX49-1969" fmla="*/ 6103727 w 12192000"/>
                <a:gd name="connsiteY49-1970" fmla="*/ 2945610 h 2945610"/>
                <a:gd name="connsiteX50-1971" fmla="*/ 5087399 w 12192000"/>
                <a:gd name="connsiteY50-1972" fmla="*/ 2356139 h 2945610"/>
                <a:gd name="connsiteX51-1973" fmla="*/ 5085013 w 12192000"/>
                <a:gd name="connsiteY51-1974" fmla="*/ 2357523 h 2945610"/>
                <a:gd name="connsiteX52-1975" fmla="*/ 5084646 w 12192000"/>
                <a:gd name="connsiteY52-1976" fmla="*/ 2361463 h 2945610"/>
                <a:gd name="connsiteX53-1977" fmla="*/ 4071766 w 12192000"/>
                <a:gd name="connsiteY53-1978" fmla="*/ 1773990 h 2945610"/>
                <a:gd name="connsiteX54-1979" fmla="*/ 4071766 w 12192000"/>
                <a:gd name="connsiteY54-1980" fmla="*/ 1774966 h 2945610"/>
                <a:gd name="connsiteX55-1981" fmla="*/ 3054863 w 12192000"/>
                <a:gd name="connsiteY55-1982" fmla="*/ 1185161 h 2945610"/>
                <a:gd name="connsiteX56-1983" fmla="*/ 3053896 w 12192000"/>
                <a:gd name="connsiteY56-1984" fmla="*/ 1185722 h 2945610"/>
                <a:gd name="connsiteX57-1985" fmla="*/ 3053896 w 12192000"/>
                <a:gd name="connsiteY57-1986" fmla="*/ 1184600 h 2945610"/>
                <a:gd name="connsiteX58-1987" fmla="*/ 3053896 w 12192000"/>
                <a:gd name="connsiteY58-1988" fmla="*/ 1184598 h 2945610"/>
                <a:gd name="connsiteX59-1989" fmla="*/ 3051900 w 12192000"/>
                <a:gd name="connsiteY59-1990" fmla="*/ 1183441 h 2945610"/>
                <a:gd name="connsiteX60-1991" fmla="*/ 2038189 w 12192000"/>
                <a:gd name="connsiteY60-1992" fmla="*/ 1771394 h 2945610"/>
                <a:gd name="connsiteX61-1993" fmla="*/ 2038189 w 12192000"/>
                <a:gd name="connsiteY61-1994" fmla="*/ 731839 h 2945610"/>
                <a:gd name="connsiteX62-1995" fmla="*/ 2037962 w 12192000"/>
                <a:gd name="connsiteY62-1996" fmla="*/ 1774966 h 2945610"/>
                <a:gd name="connsiteX63-1997" fmla="*/ 1021058 w 12192000"/>
                <a:gd name="connsiteY63-1998" fmla="*/ 1185161 h 2945610"/>
                <a:gd name="connsiteX64-1999" fmla="*/ 1020091 w 12192000"/>
                <a:gd name="connsiteY64-2000" fmla="*/ 1185722 h 2945610"/>
                <a:gd name="connsiteX65-2001" fmla="*/ 1017871 w 12192000"/>
                <a:gd name="connsiteY65-2002" fmla="*/ 1774966 h 2945610"/>
                <a:gd name="connsiteX66-2003" fmla="*/ 967 w 12192000"/>
                <a:gd name="connsiteY66-2004" fmla="*/ 1185161 h 2945610"/>
                <a:gd name="connsiteX67-2005" fmla="*/ 0 w 12192000"/>
                <a:gd name="connsiteY67-2006" fmla="*/ 1185722 h 2945610"/>
                <a:gd name="connsiteX68-2007" fmla="*/ 0 w 12192000"/>
                <a:gd name="connsiteY68-2008" fmla="*/ 4990 h 2945610"/>
                <a:gd name="connsiteX69-2009" fmla="*/ 22515 w 12192000"/>
                <a:gd name="connsiteY69-2010" fmla="*/ 18049 h 2945610"/>
                <a:gd name="connsiteX70-2011" fmla="*/ 1017871 w 12192000"/>
                <a:gd name="connsiteY70-2012" fmla="*/ 18049 h 2945610"/>
                <a:gd name="connsiteX71-2013" fmla="*/ 1020091 w 12192000"/>
                <a:gd name="connsiteY71-2014" fmla="*/ 4990 h 2945610"/>
                <a:gd name="connsiteX72-2015" fmla="*/ 1042606 w 12192000"/>
                <a:gd name="connsiteY72-2016" fmla="*/ 18049 h 2945610"/>
                <a:gd name="connsiteX73-2017" fmla="*/ 2037961 w 12192000"/>
                <a:gd name="connsiteY73-2018" fmla="*/ 18049 h 2945610"/>
                <a:gd name="connsiteX74-2019" fmla="*/ 2037961 w 12192000"/>
                <a:gd name="connsiteY74-2020" fmla="*/ 287339 h 2945610"/>
                <a:gd name="connsiteX75-2021" fmla="*/ 2037963 w 12192000"/>
                <a:gd name="connsiteY75-2022" fmla="*/ 287339 h 2945610"/>
                <a:gd name="connsiteX76-2023" fmla="*/ 2037963 w 12192000"/>
                <a:gd name="connsiteY76-2024" fmla="*/ 18048 h 2945610"/>
                <a:gd name="connsiteX77-2025" fmla="*/ 3033319 w 12192000"/>
                <a:gd name="connsiteY77-2026" fmla="*/ 18048 h 2945610"/>
                <a:gd name="connsiteX78-2027" fmla="*/ 3053896 w 12192000"/>
                <a:gd name="connsiteY78-2028" fmla="*/ 6114 h 2945610"/>
                <a:gd name="connsiteX79-2029" fmla="*/ 3053896 w 12192000"/>
                <a:gd name="connsiteY79-2030" fmla="*/ 4990 h 2945610"/>
                <a:gd name="connsiteX80-2031" fmla="*/ 3054864 w 12192000"/>
                <a:gd name="connsiteY80-2032" fmla="*/ 5552 h 2945610"/>
                <a:gd name="connsiteX81-2033" fmla="*/ 3055833 w 12192000"/>
                <a:gd name="connsiteY81-2034" fmla="*/ 4990 h 2945610"/>
                <a:gd name="connsiteX82-2035" fmla="*/ 3055833 w 12192000"/>
                <a:gd name="connsiteY82-2036" fmla="*/ 6114 h 2945610"/>
                <a:gd name="connsiteX83-2037" fmla="*/ 3076411 w 12192000"/>
                <a:gd name="connsiteY83-2038" fmla="*/ 18049 h 2945610"/>
                <a:gd name="connsiteX84-2039" fmla="*/ 4071766 w 12192000"/>
                <a:gd name="connsiteY84-2040" fmla="*/ 18049 h 2945610"/>
                <a:gd name="connsiteX85-2041" fmla="*/ 4071766 w 12192000"/>
                <a:gd name="connsiteY85-2042" fmla="*/ 287339 h 2945610"/>
                <a:gd name="connsiteX86-2043" fmla="*/ 4071768 w 12192000"/>
                <a:gd name="connsiteY86-2044" fmla="*/ 287339 h 2945610"/>
                <a:gd name="connsiteX87-2045" fmla="*/ 4071768 w 12192000"/>
                <a:gd name="connsiteY87-2046" fmla="*/ 18048 h 2945610"/>
                <a:gd name="connsiteX88-2047" fmla="*/ 5067121 w 12192000"/>
                <a:gd name="connsiteY88-2048" fmla="*/ 18048 h 2945610"/>
                <a:gd name="connsiteX89-2049" fmla="*/ 5085013 w 12192000"/>
                <a:gd name="connsiteY89-2050" fmla="*/ 7671 h 2945610"/>
                <a:gd name="connsiteX90-2051" fmla="*/ 5085013 w 12192000"/>
                <a:gd name="connsiteY90-2052" fmla="*/ 4989 h 2945610"/>
                <a:gd name="connsiteX91-2053" fmla="*/ 5087325 w 12192000"/>
                <a:gd name="connsiteY91-2054" fmla="*/ 6330 h 2945610"/>
                <a:gd name="connsiteX92-2055" fmla="*/ 5089635 w 12192000"/>
                <a:gd name="connsiteY92-2056" fmla="*/ 4990 h 2945610"/>
                <a:gd name="connsiteX93-2057" fmla="*/ 5089635 w 12192000"/>
                <a:gd name="connsiteY93-2058" fmla="*/ 7670 h 2945610"/>
                <a:gd name="connsiteX94-2059" fmla="*/ 5107529 w 12192000"/>
                <a:gd name="connsiteY94-2060" fmla="*/ 18048 h 2945610"/>
                <a:gd name="connsiteX95-2061" fmla="*/ 6102885 w 12192000"/>
                <a:gd name="connsiteY95-2062" fmla="*/ 18048 h 2945610"/>
                <a:gd name="connsiteX96-2063" fmla="*/ 6102885 w 12192000"/>
                <a:gd name="connsiteY96-2064" fmla="*/ 18049 h 2945610"/>
                <a:gd name="connsiteX97-2065" fmla="*/ 7088165 w 12192000"/>
                <a:gd name="connsiteY97-2066" fmla="*/ 18049 h 2945610"/>
                <a:gd name="connsiteX98-2067" fmla="*/ 7119284 w 12192000"/>
                <a:gd name="connsiteY98-2068" fmla="*/ 0 h 2945610"/>
                <a:gd name="connsiteX0-2069" fmla="*/ 4071994 w 12192000"/>
                <a:gd name="connsiteY0-2070" fmla="*/ 1768071 h 2945610"/>
                <a:gd name="connsiteX1-2071" fmla="*/ 4071766 w 12192000"/>
                <a:gd name="connsiteY1-2072" fmla="*/ 1768203 h 2945610"/>
                <a:gd name="connsiteX2-2073" fmla="*/ 4071994 w 12192000"/>
                <a:gd name="connsiteY2-2074" fmla="*/ 1768071 h 2945610"/>
                <a:gd name="connsiteX3-2075" fmla="*/ 7119284 w 12192000"/>
                <a:gd name="connsiteY3-2076" fmla="*/ 0 h 2945610"/>
                <a:gd name="connsiteX4-2077" fmla="*/ 7119284 w 12192000"/>
                <a:gd name="connsiteY4-2078" fmla="*/ 10263 h 2945610"/>
                <a:gd name="connsiteX5-2079" fmla="*/ 7132707 w 12192000"/>
                <a:gd name="connsiteY5-2080" fmla="*/ 18048 h 2945610"/>
                <a:gd name="connsiteX6-2081" fmla="*/ 8131064 w 12192000"/>
                <a:gd name="connsiteY6-2082" fmla="*/ 18048 h 2945610"/>
                <a:gd name="connsiteX7-2083" fmla="*/ 8131064 w 12192000"/>
                <a:gd name="connsiteY7-2084" fmla="*/ 287339 h 2945610"/>
                <a:gd name="connsiteX8-2085" fmla="*/ 8135528 w 12192000"/>
                <a:gd name="connsiteY8-2086" fmla="*/ 287339 h 2945610"/>
                <a:gd name="connsiteX9-2087" fmla="*/ 8135528 w 12192000"/>
                <a:gd name="connsiteY9-2088" fmla="*/ 18048 h 2945610"/>
                <a:gd name="connsiteX10-2089" fmla="*/ 9122282 w 12192000"/>
                <a:gd name="connsiteY10-2090" fmla="*/ 18048 h 2945610"/>
                <a:gd name="connsiteX11-2091" fmla="*/ 9140528 w 12192000"/>
                <a:gd name="connsiteY11-2092" fmla="*/ 7464 h 2945610"/>
                <a:gd name="connsiteX12-2093" fmla="*/ 9140528 w 12192000"/>
                <a:gd name="connsiteY12-2094" fmla="*/ 6729 h 2945610"/>
                <a:gd name="connsiteX13-2095" fmla="*/ 9141162 w 12192000"/>
                <a:gd name="connsiteY13-2096" fmla="*/ 7097 h 2945610"/>
                <a:gd name="connsiteX14-2097" fmla="*/ 9153398 w 12192000"/>
                <a:gd name="connsiteY14-2098" fmla="*/ 0 h 2945610"/>
                <a:gd name="connsiteX15-2099" fmla="*/ 9153398 w 12192000"/>
                <a:gd name="connsiteY15-2100" fmla="*/ 14193 h 2945610"/>
                <a:gd name="connsiteX16-2101" fmla="*/ 9160044 w 12192000"/>
                <a:gd name="connsiteY16-2102" fmla="*/ 18048 h 2945610"/>
                <a:gd name="connsiteX17-2103" fmla="*/ 10158400 w 12192000"/>
                <a:gd name="connsiteY17-2104" fmla="*/ 18048 h 2945610"/>
                <a:gd name="connsiteX18-2105" fmla="*/ 10158400 w 12192000"/>
                <a:gd name="connsiteY18-2106" fmla="*/ 287339 h 2945610"/>
                <a:gd name="connsiteX19-2107" fmla="*/ 10162864 w 12192000"/>
                <a:gd name="connsiteY19-2108" fmla="*/ 287339 h 2945610"/>
                <a:gd name="connsiteX20-2109" fmla="*/ 10162864 w 12192000"/>
                <a:gd name="connsiteY20-2110" fmla="*/ 18048 h 2945610"/>
                <a:gd name="connsiteX21-2111" fmla="*/ 11149618 w 12192000"/>
                <a:gd name="connsiteY21-2112" fmla="*/ 18048 h 2945610"/>
                <a:gd name="connsiteX22-2113" fmla="*/ 11180734 w 12192000"/>
                <a:gd name="connsiteY22-2114" fmla="*/ 0 h 2945610"/>
                <a:gd name="connsiteX23-2115" fmla="*/ 11180734 w 12192000"/>
                <a:gd name="connsiteY23-2116" fmla="*/ 18048 h 2945610"/>
                <a:gd name="connsiteX24-2117" fmla="*/ 12160884 w 12192000"/>
                <a:gd name="connsiteY24-2118" fmla="*/ 18048 h 2945610"/>
                <a:gd name="connsiteX25-2119" fmla="*/ 12192000 w 12192000"/>
                <a:gd name="connsiteY25-2120" fmla="*/ 0 h 2945610"/>
                <a:gd name="connsiteX26-2121" fmla="*/ 12192000 w 12192000"/>
                <a:gd name="connsiteY26-2122" fmla="*/ 1176792 h 2945610"/>
                <a:gd name="connsiteX27-2123" fmla="*/ 12192000 w 12192000"/>
                <a:gd name="connsiteY27-2124" fmla="*/ 1180732 h 2945610"/>
                <a:gd name="connsiteX28-2125" fmla="*/ 12188602 w 12192000"/>
                <a:gd name="connsiteY28-2126" fmla="*/ 1178762 h 2945610"/>
                <a:gd name="connsiteX29-2127" fmla="*/ 11174128 w 12192000"/>
                <a:gd name="connsiteY29-2128" fmla="*/ 1767158 h 2945610"/>
                <a:gd name="connsiteX30-2129" fmla="*/ 11174128 w 12192000"/>
                <a:gd name="connsiteY30-2130" fmla="*/ 1180624 h 2945610"/>
                <a:gd name="connsiteX31-2131" fmla="*/ 10166452 w 12192000"/>
                <a:gd name="connsiteY31-2132" fmla="*/ 1765077 h 2945610"/>
                <a:gd name="connsiteX32-2133" fmla="*/ 10166452 w 12192000"/>
                <a:gd name="connsiteY32-2134" fmla="*/ 1769201 h 2945610"/>
                <a:gd name="connsiteX33-2135" fmla="*/ 10162896 w 12192000"/>
                <a:gd name="connsiteY33-2136" fmla="*/ 1767139 h 2945610"/>
                <a:gd name="connsiteX34-2137" fmla="*/ 10162864 w 12192000"/>
                <a:gd name="connsiteY34-2138" fmla="*/ 1767158 h 2945610"/>
                <a:gd name="connsiteX35-2139" fmla="*/ 10162864 w 12192000"/>
                <a:gd name="connsiteY35-2140" fmla="*/ 1767120 h 2945610"/>
                <a:gd name="connsiteX36-2141" fmla="*/ 9151990 w 12192000"/>
                <a:gd name="connsiteY36-2142" fmla="*/ 1180813 h 2945610"/>
                <a:gd name="connsiteX37-2143" fmla="*/ 9140528 w 12192000"/>
                <a:gd name="connsiteY37-2144" fmla="*/ 1187461 h 2945610"/>
                <a:gd name="connsiteX38-2145" fmla="*/ 9140528 w 12192000"/>
                <a:gd name="connsiteY38-2146" fmla="*/ 1184256 h 2945610"/>
                <a:gd name="connsiteX39-2147" fmla="*/ 8139115 w 12192000"/>
                <a:gd name="connsiteY39-2148" fmla="*/ 1765077 h 2945610"/>
                <a:gd name="connsiteX40-2149" fmla="*/ 8139115 w 12192000"/>
                <a:gd name="connsiteY40-2150" fmla="*/ 1769201 h 2945610"/>
                <a:gd name="connsiteX41-2151" fmla="*/ 8135560 w 12192000"/>
                <a:gd name="connsiteY41-2152" fmla="*/ 1767139 h 2945610"/>
                <a:gd name="connsiteX42-2153" fmla="*/ 8135527 w 12192000"/>
                <a:gd name="connsiteY42-2154" fmla="*/ 1767158 h 2945610"/>
                <a:gd name="connsiteX43-2155" fmla="*/ 8135527 w 12192000"/>
                <a:gd name="connsiteY43-2156" fmla="*/ 1767120 h 2945610"/>
                <a:gd name="connsiteX44-2157" fmla="*/ 8127487 w 12192000"/>
                <a:gd name="connsiteY44-2158" fmla="*/ 1762457 h 2945610"/>
                <a:gd name="connsiteX45-2159" fmla="*/ 7119284 w 12192000"/>
                <a:gd name="connsiteY45-2160" fmla="*/ 2347214 h 2945610"/>
                <a:gd name="connsiteX46-2161" fmla="*/ 7119284 w 12192000"/>
                <a:gd name="connsiteY46-2162" fmla="*/ 2355323 h 2945610"/>
                <a:gd name="connsiteX47-2163" fmla="*/ 7113383 w 12192000"/>
                <a:gd name="connsiteY47-2164" fmla="*/ 2351900 h 2945610"/>
                <a:gd name="connsiteX48-2165" fmla="*/ 6103727 w 12192000"/>
                <a:gd name="connsiteY48-2166" fmla="*/ 2937501 h 2945610"/>
                <a:gd name="connsiteX49-2167" fmla="*/ 6103727 w 12192000"/>
                <a:gd name="connsiteY49-2168" fmla="*/ 2945610 h 2945610"/>
                <a:gd name="connsiteX50-2169" fmla="*/ 5087399 w 12192000"/>
                <a:gd name="connsiteY50-2170" fmla="*/ 2356139 h 2945610"/>
                <a:gd name="connsiteX51-2171" fmla="*/ 5085013 w 12192000"/>
                <a:gd name="connsiteY51-2172" fmla="*/ 2357523 h 2945610"/>
                <a:gd name="connsiteX52-2173" fmla="*/ 5084646 w 12192000"/>
                <a:gd name="connsiteY52-2174" fmla="*/ 2361463 h 2945610"/>
                <a:gd name="connsiteX53-2175" fmla="*/ 4071766 w 12192000"/>
                <a:gd name="connsiteY53-2176" fmla="*/ 1773990 h 2945610"/>
                <a:gd name="connsiteX54-2177" fmla="*/ 4071766 w 12192000"/>
                <a:gd name="connsiteY54-2178" fmla="*/ 1774966 h 2945610"/>
                <a:gd name="connsiteX55-2179" fmla="*/ 3054863 w 12192000"/>
                <a:gd name="connsiteY55-2180" fmla="*/ 1185161 h 2945610"/>
                <a:gd name="connsiteX56-2181" fmla="*/ 3053896 w 12192000"/>
                <a:gd name="connsiteY56-2182" fmla="*/ 1185722 h 2945610"/>
                <a:gd name="connsiteX57-2183" fmla="*/ 3053896 w 12192000"/>
                <a:gd name="connsiteY57-2184" fmla="*/ 1184600 h 2945610"/>
                <a:gd name="connsiteX58-2185" fmla="*/ 3053896 w 12192000"/>
                <a:gd name="connsiteY58-2186" fmla="*/ 1184598 h 2945610"/>
                <a:gd name="connsiteX59-2187" fmla="*/ 3051900 w 12192000"/>
                <a:gd name="connsiteY59-2188" fmla="*/ 1183441 h 2945610"/>
                <a:gd name="connsiteX60-2189" fmla="*/ 2038189 w 12192000"/>
                <a:gd name="connsiteY60-2190" fmla="*/ 1771394 h 2945610"/>
                <a:gd name="connsiteX61-2191" fmla="*/ 2038189 w 12192000"/>
                <a:gd name="connsiteY61-2192" fmla="*/ 731839 h 2945610"/>
                <a:gd name="connsiteX62-2193" fmla="*/ 2037962 w 12192000"/>
                <a:gd name="connsiteY62-2194" fmla="*/ 1774966 h 2945610"/>
                <a:gd name="connsiteX63-2195" fmla="*/ 1021058 w 12192000"/>
                <a:gd name="connsiteY63-2196" fmla="*/ 1185161 h 2945610"/>
                <a:gd name="connsiteX64-2197" fmla="*/ 1020091 w 12192000"/>
                <a:gd name="connsiteY64-2198" fmla="*/ 1185722 h 2945610"/>
                <a:gd name="connsiteX65-2199" fmla="*/ 1017871 w 12192000"/>
                <a:gd name="connsiteY65-2200" fmla="*/ 1774966 h 2945610"/>
                <a:gd name="connsiteX66-2201" fmla="*/ 967 w 12192000"/>
                <a:gd name="connsiteY66-2202" fmla="*/ 1185161 h 2945610"/>
                <a:gd name="connsiteX67-2203" fmla="*/ 0 w 12192000"/>
                <a:gd name="connsiteY67-2204" fmla="*/ 1185722 h 2945610"/>
                <a:gd name="connsiteX68-2205" fmla="*/ 0 w 12192000"/>
                <a:gd name="connsiteY68-2206" fmla="*/ 4990 h 2945610"/>
                <a:gd name="connsiteX69-2207" fmla="*/ 22515 w 12192000"/>
                <a:gd name="connsiteY69-2208" fmla="*/ 18049 h 2945610"/>
                <a:gd name="connsiteX70-2209" fmla="*/ 1017871 w 12192000"/>
                <a:gd name="connsiteY70-2210" fmla="*/ 18049 h 2945610"/>
                <a:gd name="connsiteX71-2211" fmla="*/ 1020091 w 12192000"/>
                <a:gd name="connsiteY71-2212" fmla="*/ 4990 h 2945610"/>
                <a:gd name="connsiteX72-2213" fmla="*/ 1042606 w 12192000"/>
                <a:gd name="connsiteY72-2214" fmla="*/ 18049 h 2945610"/>
                <a:gd name="connsiteX73-2215" fmla="*/ 2037961 w 12192000"/>
                <a:gd name="connsiteY73-2216" fmla="*/ 18049 h 2945610"/>
                <a:gd name="connsiteX74-2217" fmla="*/ 2037961 w 12192000"/>
                <a:gd name="connsiteY74-2218" fmla="*/ 287339 h 2945610"/>
                <a:gd name="connsiteX75-2219" fmla="*/ 2037963 w 12192000"/>
                <a:gd name="connsiteY75-2220" fmla="*/ 287339 h 2945610"/>
                <a:gd name="connsiteX76-2221" fmla="*/ 2037963 w 12192000"/>
                <a:gd name="connsiteY76-2222" fmla="*/ 18048 h 2945610"/>
                <a:gd name="connsiteX77-2223" fmla="*/ 3033319 w 12192000"/>
                <a:gd name="connsiteY77-2224" fmla="*/ 18048 h 2945610"/>
                <a:gd name="connsiteX78-2225" fmla="*/ 3053896 w 12192000"/>
                <a:gd name="connsiteY78-2226" fmla="*/ 6114 h 2945610"/>
                <a:gd name="connsiteX79-2227" fmla="*/ 3053896 w 12192000"/>
                <a:gd name="connsiteY79-2228" fmla="*/ 4990 h 2945610"/>
                <a:gd name="connsiteX80-2229" fmla="*/ 3054864 w 12192000"/>
                <a:gd name="connsiteY80-2230" fmla="*/ 5552 h 2945610"/>
                <a:gd name="connsiteX81-2231" fmla="*/ 3055833 w 12192000"/>
                <a:gd name="connsiteY81-2232" fmla="*/ 4990 h 2945610"/>
                <a:gd name="connsiteX82-2233" fmla="*/ 3055833 w 12192000"/>
                <a:gd name="connsiteY82-2234" fmla="*/ 6114 h 2945610"/>
                <a:gd name="connsiteX83-2235" fmla="*/ 3076411 w 12192000"/>
                <a:gd name="connsiteY83-2236" fmla="*/ 18049 h 2945610"/>
                <a:gd name="connsiteX84-2237" fmla="*/ 4071766 w 12192000"/>
                <a:gd name="connsiteY84-2238" fmla="*/ 18049 h 2945610"/>
                <a:gd name="connsiteX85-2239" fmla="*/ 4071766 w 12192000"/>
                <a:gd name="connsiteY85-2240" fmla="*/ 287339 h 2945610"/>
                <a:gd name="connsiteX86-2241" fmla="*/ 4071768 w 12192000"/>
                <a:gd name="connsiteY86-2242" fmla="*/ 18048 h 2945610"/>
                <a:gd name="connsiteX87-2243" fmla="*/ 5067121 w 12192000"/>
                <a:gd name="connsiteY87-2244" fmla="*/ 18048 h 2945610"/>
                <a:gd name="connsiteX88-2245" fmla="*/ 5085013 w 12192000"/>
                <a:gd name="connsiteY88-2246" fmla="*/ 7671 h 2945610"/>
                <a:gd name="connsiteX89-2247" fmla="*/ 5085013 w 12192000"/>
                <a:gd name="connsiteY89-2248" fmla="*/ 4989 h 2945610"/>
                <a:gd name="connsiteX90-2249" fmla="*/ 5087325 w 12192000"/>
                <a:gd name="connsiteY90-2250" fmla="*/ 6330 h 2945610"/>
                <a:gd name="connsiteX91-2251" fmla="*/ 5089635 w 12192000"/>
                <a:gd name="connsiteY91-2252" fmla="*/ 4990 h 2945610"/>
                <a:gd name="connsiteX92-2253" fmla="*/ 5089635 w 12192000"/>
                <a:gd name="connsiteY92-2254" fmla="*/ 7670 h 2945610"/>
                <a:gd name="connsiteX93-2255" fmla="*/ 5107529 w 12192000"/>
                <a:gd name="connsiteY93-2256" fmla="*/ 18048 h 2945610"/>
                <a:gd name="connsiteX94-2257" fmla="*/ 6102885 w 12192000"/>
                <a:gd name="connsiteY94-2258" fmla="*/ 18048 h 2945610"/>
                <a:gd name="connsiteX95-2259" fmla="*/ 6102885 w 12192000"/>
                <a:gd name="connsiteY95-2260" fmla="*/ 18049 h 2945610"/>
                <a:gd name="connsiteX96-2261" fmla="*/ 7088165 w 12192000"/>
                <a:gd name="connsiteY96-2262" fmla="*/ 18049 h 2945610"/>
                <a:gd name="connsiteX97-2263" fmla="*/ 7119284 w 12192000"/>
                <a:gd name="connsiteY97-2264" fmla="*/ 0 h 2945610"/>
                <a:gd name="connsiteX0-2265" fmla="*/ 4071994 w 12192000"/>
                <a:gd name="connsiteY0-2266" fmla="*/ 1768071 h 2945610"/>
                <a:gd name="connsiteX1-2267" fmla="*/ 4071766 w 12192000"/>
                <a:gd name="connsiteY1-2268" fmla="*/ 1768203 h 2945610"/>
                <a:gd name="connsiteX2-2269" fmla="*/ 4071994 w 12192000"/>
                <a:gd name="connsiteY2-2270" fmla="*/ 1768071 h 2945610"/>
                <a:gd name="connsiteX3-2271" fmla="*/ 7119284 w 12192000"/>
                <a:gd name="connsiteY3-2272" fmla="*/ 0 h 2945610"/>
                <a:gd name="connsiteX4-2273" fmla="*/ 7119284 w 12192000"/>
                <a:gd name="connsiteY4-2274" fmla="*/ 10263 h 2945610"/>
                <a:gd name="connsiteX5-2275" fmla="*/ 7132707 w 12192000"/>
                <a:gd name="connsiteY5-2276" fmla="*/ 18048 h 2945610"/>
                <a:gd name="connsiteX6-2277" fmla="*/ 8131064 w 12192000"/>
                <a:gd name="connsiteY6-2278" fmla="*/ 18048 h 2945610"/>
                <a:gd name="connsiteX7-2279" fmla="*/ 8131064 w 12192000"/>
                <a:gd name="connsiteY7-2280" fmla="*/ 287339 h 2945610"/>
                <a:gd name="connsiteX8-2281" fmla="*/ 8135528 w 12192000"/>
                <a:gd name="connsiteY8-2282" fmla="*/ 287339 h 2945610"/>
                <a:gd name="connsiteX9-2283" fmla="*/ 8135528 w 12192000"/>
                <a:gd name="connsiteY9-2284" fmla="*/ 18048 h 2945610"/>
                <a:gd name="connsiteX10-2285" fmla="*/ 9122282 w 12192000"/>
                <a:gd name="connsiteY10-2286" fmla="*/ 18048 h 2945610"/>
                <a:gd name="connsiteX11-2287" fmla="*/ 9140528 w 12192000"/>
                <a:gd name="connsiteY11-2288" fmla="*/ 7464 h 2945610"/>
                <a:gd name="connsiteX12-2289" fmla="*/ 9140528 w 12192000"/>
                <a:gd name="connsiteY12-2290" fmla="*/ 6729 h 2945610"/>
                <a:gd name="connsiteX13-2291" fmla="*/ 9141162 w 12192000"/>
                <a:gd name="connsiteY13-2292" fmla="*/ 7097 h 2945610"/>
                <a:gd name="connsiteX14-2293" fmla="*/ 9153398 w 12192000"/>
                <a:gd name="connsiteY14-2294" fmla="*/ 0 h 2945610"/>
                <a:gd name="connsiteX15-2295" fmla="*/ 9153398 w 12192000"/>
                <a:gd name="connsiteY15-2296" fmla="*/ 14193 h 2945610"/>
                <a:gd name="connsiteX16-2297" fmla="*/ 9160044 w 12192000"/>
                <a:gd name="connsiteY16-2298" fmla="*/ 18048 h 2945610"/>
                <a:gd name="connsiteX17-2299" fmla="*/ 10158400 w 12192000"/>
                <a:gd name="connsiteY17-2300" fmla="*/ 18048 h 2945610"/>
                <a:gd name="connsiteX18-2301" fmla="*/ 10158400 w 12192000"/>
                <a:gd name="connsiteY18-2302" fmla="*/ 287339 h 2945610"/>
                <a:gd name="connsiteX19-2303" fmla="*/ 10162864 w 12192000"/>
                <a:gd name="connsiteY19-2304" fmla="*/ 287339 h 2945610"/>
                <a:gd name="connsiteX20-2305" fmla="*/ 10162864 w 12192000"/>
                <a:gd name="connsiteY20-2306" fmla="*/ 18048 h 2945610"/>
                <a:gd name="connsiteX21-2307" fmla="*/ 11149618 w 12192000"/>
                <a:gd name="connsiteY21-2308" fmla="*/ 18048 h 2945610"/>
                <a:gd name="connsiteX22-2309" fmla="*/ 11180734 w 12192000"/>
                <a:gd name="connsiteY22-2310" fmla="*/ 0 h 2945610"/>
                <a:gd name="connsiteX23-2311" fmla="*/ 11180734 w 12192000"/>
                <a:gd name="connsiteY23-2312" fmla="*/ 18048 h 2945610"/>
                <a:gd name="connsiteX24-2313" fmla="*/ 12160884 w 12192000"/>
                <a:gd name="connsiteY24-2314" fmla="*/ 18048 h 2945610"/>
                <a:gd name="connsiteX25-2315" fmla="*/ 12192000 w 12192000"/>
                <a:gd name="connsiteY25-2316" fmla="*/ 0 h 2945610"/>
                <a:gd name="connsiteX26-2317" fmla="*/ 12192000 w 12192000"/>
                <a:gd name="connsiteY26-2318" fmla="*/ 1176792 h 2945610"/>
                <a:gd name="connsiteX27-2319" fmla="*/ 12192000 w 12192000"/>
                <a:gd name="connsiteY27-2320" fmla="*/ 1180732 h 2945610"/>
                <a:gd name="connsiteX28-2321" fmla="*/ 12188602 w 12192000"/>
                <a:gd name="connsiteY28-2322" fmla="*/ 1178762 h 2945610"/>
                <a:gd name="connsiteX29-2323" fmla="*/ 11174128 w 12192000"/>
                <a:gd name="connsiteY29-2324" fmla="*/ 1767158 h 2945610"/>
                <a:gd name="connsiteX30-2325" fmla="*/ 11174128 w 12192000"/>
                <a:gd name="connsiteY30-2326" fmla="*/ 1180624 h 2945610"/>
                <a:gd name="connsiteX31-2327" fmla="*/ 10166452 w 12192000"/>
                <a:gd name="connsiteY31-2328" fmla="*/ 1765077 h 2945610"/>
                <a:gd name="connsiteX32-2329" fmla="*/ 10166452 w 12192000"/>
                <a:gd name="connsiteY32-2330" fmla="*/ 1769201 h 2945610"/>
                <a:gd name="connsiteX33-2331" fmla="*/ 10162896 w 12192000"/>
                <a:gd name="connsiteY33-2332" fmla="*/ 1767139 h 2945610"/>
                <a:gd name="connsiteX34-2333" fmla="*/ 10162864 w 12192000"/>
                <a:gd name="connsiteY34-2334" fmla="*/ 1767158 h 2945610"/>
                <a:gd name="connsiteX35-2335" fmla="*/ 10162864 w 12192000"/>
                <a:gd name="connsiteY35-2336" fmla="*/ 1767120 h 2945610"/>
                <a:gd name="connsiteX36-2337" fmla="*/ 9151990 w 12192000"/>
                <a:gd name="connsiteY36-2338" fmla="*/ 1180813 h 2945610"/>
                <a:gd name="connsiteX37-2339" fmla="*/ 9140528 w 12192000"/>
                <a:gd name="connsiteY37-2340" fmla="*/ 1187461 h 2945610"/>
                <a:gd name="connsiteX38-2341" fmla="*/ 9140528 w 12192000"/>
                <a:gd name="connsiteY38-2342" fmla="*/ 1184256 h 2945610"/>
                <a:gd name="connsiteX39-2343" fmla="*/ 8139115 w 12192000"/>
                <a:gd name="connsiteY39-2344" fmla="*/ 1765077 h 2945610"/>
                <a:gd name="connsiteX40-2345" fmla="*/ 8139115 w 12192000"/>
                <a:gd name="connsiteY40-2346" fmla="*/ 1769201 h 2945610"/>
                <a:gd name="connsiteX41-2347" fmla="*/ 8135560 w 12192000"/>
                <a:gd name="connsiteY41-2348" fmla="*/ 1767139 h 2945610"/>
                <a:gd name="connsiteX42-2349" fmla="*/ 8135527 w 12192000"/>
                <a:gd name="connsiteY42-2350" fmla="*/ 1767158 h 2945610"/>
                <a:gd name="connsiteX43-2351" fmla="*/ 8135527 w 12192000"/>
                <a:gd name="connsiteY43-2352" fmla="*/ 1767120 h 2945610"/>
                <a:gd name="connsiteX44-2353" fmla="*/ 8127487 w 12192000"/>
                <a:gd name="connsiteY44-2354" fmla="*/ 1762457 h 2945610"/>
                <a:gd name="connsiteX45-2355" fmla="*/ 7119284 w 12192000"/>
                <a:gd name="connsiteY45-2356" fmla="*/ 2347214 h 2945610"/>
                <a:gd name="connsiteX46-2357" fmla="*/ 7119284 w 12192000"/>
                <a:gd name="connsiteY46-2358" fmla="*/ 2355323 h 2945610"/>
                <a:gd name="connsiteX47-2359" fmla="*/ 7113383 w 12192000"/>
                <a:gd name="connsiteY47-2360" fmla="*/ 2351900 h 2945610"/>
                <a:gd name="connsiteX48-2361" fmla="*/ 6103727 w 12192000"/>
                <a:gd name="connsiteY48-2362" fmla="*/ 2937501 h 2945610"/>
                <a:gd name="connsiteX49-2363" fmla="*/ 6103727 w 12192000"/>
                <a:gd name="connsiteY49-2364" fmla="*/ 2945610 h 2945610"/>
                <a:gd name="connsiteX50-2365" fmla="*/ 5087399 w 12192000"/>
                <a:gd name="connsiteY50-2366" fmla="*/ 2356139 h 2945610"/>
                <a:gd name="connsiteX51-2367" fmla="*/ 5085013 w 12192000"/>
                <a:gd name="connsiteY51-2368" fmla="*/ 2357523 h 2945610"/>
                <a:gd name="connsiteX52-2369" fmla="*/ 5084646 w 12192000"/>
                <a:gd name="connsiteY52-2370" fmla="*/ 2361463 h 2945610"/>
                <a:gd name="connsiteX53-2371" fmla="*/ 4071766 w 12192000"/>
                <a:gd name="connsiteY53-2372" fmla="*/ 1773990 h 2945610"/>
                <a:gd name="connsiteX54-2373" fmla="*/ 4071766 w 12192000"/>
                <a:gd name="connsiteY54-2374" fmla="*/ 1774966 h 2945610"/>
                <a:gd name="connsiteX55-2375" fmla="*/ 3054863 w 12192000"/>
                <a:gd name="connsiteY55-2376" fmla="*/ 1185161 h 2945610"/>
                <a:gd name="connsiteX56-2377" fmla="*/ 3053896 w 12192000"/>
                <a:gd name="connsiteY56-2378" fmla="*/ 1185722 h 2945610"/>
                <a:gd name="connsiteX57-2379" fmla="*/ 3053896 w 12192000"/>
                <a:gd name="connsiteY57-2380" fmla="*/ 1184600 h 2945610"/>
                <a:gd name="connsiteX58-2381" fmla="*/ 3053896 w 12192000"/>
                <a:gd name="connsiteY58-2382" fmla="*/ 1184598 h 2945610"/>
                <a:gd name="connsiteX59-2383" fmla="*/ 3051900 w 12192000"/>
                <a:gd name="connsiteY59-2384" fmla="*/ 1183441 h 2945610"/>
                <a:gd name="connsiteX60-2385" fmla="*/ 2038189 w 12192000"/>
                <a:gd name="connsiteY60-2386" fmla="*/ 1771394 h 2945610"/>
                <a:gd name="connsiteX61-2387" fmla="*/ 2037962 w 12192000"/>
                <a:gd name="connsiteY61-2388" fmla="*/ 1774966 h 2945610"/>
                <a:gd name="connsiteX62-2389" fmla="*/ 1021058 w 12192000"/>
                <a:gd name="connsiteY62-2390" fmla="*/ 1185161 h 2945610"/>
                <a:gd name="connsiteX63-2391" fmla="*/ 1020091 w 12192000"/>
                <a:gd name="connsiteY63-2392" fmla="*/ 1185722 h 2945610"/>
                <a:gd name="connsiteX64-2393" fmla="*/ 1017871 w 12192000"/>
                <a:gd name="connsiteY64-2394" fmla="*/ 1774966 h 2945610"/>
                <a:gd name="connsiteX65-2395" fmla="*/ 967 w 12192000"/>
                <a:gd name="connsiteY65-2396" fmla="*/ 1185161 h 2945610"/>
                <a:gd name="connsiteX66-2397" fmla="*/ 0 w 12192000"/>
                <a:gd name="connsiteY66-2398" fmla="*/ 1185722 h 2945610"/>
                <a:gd name="connsiteX67-2399" fmla="*/ 0 w 12192000"/>
                <a:gd name="connsiteY67-2400" fmla="*/ 4990 h 2945610"/>
                <a:gd name="connsiteX68-2401" fmla="*/ 22515 w 12192000"/>
                <a:gd name="connsiteY68-2402" fmla="*/ 18049 h 2945610"/>
                <a:gd name="connsiteX69-2403" fmla="*/ 1017871 w 12192000"/>
                <a:gd name="connsiteY69-2404" fmla="*/ 18049 h 2945610"/>
                <a:gd name="connsiteX70-2405" fmla="*/ 1020091 w 12192000"/>
                <a:gd name="connsiteY70-2406" fmla="*/ 4990 h 2945610"/>
                <a:gd name="connsiteX71-2407" fmla="*/ 1042606 w 12192000"/>
                <a:gd name="connsiteY71-2408" fmla="*/ 18049 h 2945610"/>
                <a:gd name="connsiteX72-2409" fmla="*/ 2037961 w 12192000"/>
                <a:gd name="connsiteY72-2410" fmla="*/ 18049 h 2945610"/>
                <a:gd name="connsiteX73-2411" fmla="*/ 2037961 w 12192000"/>
                <a:gd name="connsiteY73-2412" fmla="*/ 287339 h 2945610"/>
                <a:gd name="connsiteX74-2413" fmla="*/ 2037963 w 12192000"/>
                <a:gd name="connsiteY74-2414" fmla="*/ 287339 h 2945610"/>
                <a:gd name="connsiteX75-2415" fmla="*/ 2037963 w 12192000"/>
                <a:gd name="connsiteY75-2416" fmla="*/ 18048 h 2945610"/>
                <a:gd name="connsiteX76-2417" fmla="*/ 3033319 w 12192000"/>
                <a:gd name="connsiteY76-2418" fmla="*/ 18048 h 2945610"/>
                <a:gd name="connsiteX77-2419" fmla="*/ 3053896 w 12192000"/>
                <a:gd name="connsiteY77-2420" fmla="*/ 6114 h 2945610"/>
                <a:gd name="connsiteX78-2421" fmla="*/ 3053896 w 12192000"/>
                <a:gd name="connsiteY78-2422" fmla="*/ 4990 h 2945610"/>
                <a:gd name="connsiteX79-2423" fmla="*/ 3054864 w 12192000"/>
                <a:gd name="connsiteY79-2424" fmla="*/ 5552 h 2945610"/>
                <a:gd name="connsiteX80-2425" fmla="*/ 3055833 w 12192000"/>
                <a:gd name="connsiteY80-2426" fmla="*/ 4990 h 2945610"/>
                <a:gd name="connsiteX81-2427" fmla="*/ 3055833 w 12192000"/>
                <a:gd name="connsiteY81-2428" fmla="*/ 6114 h 2945610"/>
                <a:gd name="connsiteX82-2429" fmla="*/ 3076411 w 12192000"/>
                <a:gd name="connsiteY82-2430" fmla="*/ 18049 h 2945610"/>
                <a:gd name="connsiteX83-2431" fmla="*/ 4071766 w 12192000"/>
                <a:gd name="connsiteY83-2432" fmla="*/ 18049 h 2945610"/>
                <a:gd name="connsiteX84-2433" fmla="*/ 4071766 w 12192000"/>
                <a:gd name="connsiteY84-2434" fmla="*/ 287339 h 2945610"/>
                <a:gd name="connsiteX85-2435" fmla="*/ 4071768 w 12192000"/>
                <a:gd name="connsiteY85-2436" fmla="*/ 18048 h 2945610"/>
                <a:gd name="connsiteX86-2437" fmla="*/ 5067121 w 12192000"/>
                <a:gd name="connsiteY86-2438" fmla="*/ 18048 h 2945610"/>
                <a:gd name="connsiteX87-2439" fmla="*/ 5085013 w 12192000"/>
                <a:gd name="connsiteY87-2440" fmla="*/ 7671 h 2945610"/>
                <a:gd name="connsiteX88-2441" fmla="*/ 5085013 w 12192000"/>
                <a:gd name="connsiteY88-2442" fmla="*/ 4989 h 2945610"/>
                <a:gd name="connsiteX89-2443" fmla="*/ 5087325 w 12192000"/>
                <a:gd name="connsiteY89-2444" fmla="*/ 6330 h 2945610"/>
                <a:gd name="connsiteX90-2445" fmla="*/ 5089635 w 12192000"/>
                <a:gd name="connsiteY90-2446" fmla="*/ 4990 h 2945610"/>
                <a:gd name="connsiteX91-2447" fmla="*/ 5089635 w 12192000"/>
                <a:gd name="connsiteY91-2448" fmla="*/ 7670 h 2945610"/>
                <a:gd name="connsiteX92-2449" fmla="*/ 5107529 w 12192000"/>
                <a:gd name="connsiteY92-2450" fmla="*/ 18048 h 2945610"/>
                <a:gd name="connsiteX93-2451" fmla="*/ 6102885 w 12192000"/>
                <a:gd name="connsiteY93-2452" fmla="*/ 18048 h 2945610"/>
                <a:gd name="connsiteX94-2453" fmla="*/ 6102885 w 12192000"/>
                <a:gd name="connsiteY94-2454" fmla="*/ 18049 h 2945610"/>
                <a:gd name="connsiteX95-2455" fmla="*/ 7088165 w 12192000"/>
                <a:gd name="connsiteY95-2456" fmla="*/ 18049 h 2945610"/>
                <a:gd name="connsiteX96-2457" fmla="*/ 7119284 w 12192000"/>
                <a:gd name="connsiteY96-2458" fmla="*/ 0 h 2945610"/>
                <a:gd name="connsiteX0-2459" fmla="*/ 4071994 w 12192000"/>
                <a:gd name="connsiteY0-2460" fmla="*/ 1768071 h 2945610"/>
                <a:gd name="connsiteX1-2461" fmla="*/ 4071766 w 12192000"/>
                <a:gd name="connsiteY1-2462" fmla="*/ 1768203 h 2945610"/>
                <a:gd name="connsiteX2-2463" fmla="*/ 4071994 w 12192000"/>
                <a:gd name="connsiteY2-2464" fmla="*/ 1768071 h 2945610"/>
                <a:gd name="connsiteX3-2465" fmla="*/ 7119284 w 12192000"/>
                <a:gd name="connsiteY3-2466" fmla="*/ 0 h 2945610"/>
                <a:gd name="connsiteX4-2467" fmla="*/ 7119284 w 12192000"/>
                <a:gd name="connsiteY4-2468" fmla="*/ 10263 h 2945610"/>
                <a:gd name="connsiteX5-2469" fmla="*/ 7132707 w 12192000"/>
                <a:gd name="connsiteY5-2470" fmla="*/ 18048 h 2945610"/>
                <a:gd name="connsiteX6-2471" fmla="*/ 8131064 w 12192000"/>
                <a:gd name="connsiteY6-2472" fmla="*/ 18048 h 2945610"/>
                <a:gd name="connsiteX7-2473" fmla="*/ 8131064 w 12192000"/>
                <a:gd name="connsiteY7-2474" fmla="*/ 287339 h 2945610"/>
                <a:gd name="connsiteX8-2475" fmla="*/ 8135528 w 12192000"/>
                <a:gd name="connsiteY8-2476" fmla="*/ 287339 h 2945610"/>
                <a:gd name="connsiteX9-2477" fmla="*/ 8135528 w 12192000"/>
                <a:gd name="connsiteY9-2478" fmla="*/ 18048 h 2945610"/>
                <a:gd name="connsiteX10-2479" fmla="*/ 9122282 w 12192000"/>
                <a:gd name="connsiteY10-2480" fmla="*/ 18048 h 2945610"/>
                <a:gd name="connsiteX11-2481" fmla="*/ 9140528 w 12192000"/>
                <a:gd name="connsiteY11-2482" fmla="*/ 7464 h 2945610"/>
                <a:gd name="connsiteX12-2483" fmla="*/ 9140528 w 12192000"/>
                <a:gd name="connsiteY12-2484" fmla="*/ 6729 h 2945610"/>
                <a:gd name="connsiteX13-2485" fmla="*/ 9141162 w 12192000"/>
                <a:gd name="connsiteY13-2486" fmla="*/ 7097 h 2945610"/>
                <a:gd name="connsiteX14-2487" fmla="*/ 9153398 w 12192000"/>
                <a:gd name="connsiteY14-2488" fmla="*/ 0 h 2945610"/>
                <a:gd name="connsiteX15-2489" fmla="*/ 9153398 w 12192000"/>
                <a:gd name="connsiteY15-2490" fmla="*/ 14193 h 2945610"/>
                <a:gd name="connsiteX16-2491" fmla="*/ 9160044 w 12192000"/>
                <a:gd name="connsiteY16-2492" fmla="*/ 18048 h 2945610"/>
                <a:gd name="connsiteX17-2493" fmla="*/ 10158400 w 12192000"/>
                <a:gd name="connsiteY17-2494" fmla="*/ 18048 h 2945610"/>
                <a:gd name="connsiteX18-2495" fmla="*/ 10158400 w 12192000"/>
                <a:gd name="connsiteY18-2496" fmla="*/ 287339 h 2945610"/>
                <a:gd name="connsiteX19-2497" fmla="*/ 10162864 w 12192000"/>
                <a:gd name="connsiteY19-2498" fmla="*/ 287339 h 2945610"/>
                <a:gd name="connsiteX20-2499" fmla="*/ 10162864 w 12192000"/>
                <a:gd name="connsiteY20-2500" fmla="*/ 18048 h 2945610"/>
                <a:gd name="connsiteX21-2501" fmla="*/ 11149618 w 12192000"/>
                <a:gd name="connsiteY21-2502" fmla="*/ 18048 h 2945610"/>
                <a:gd name="connsiteX22-2503" fmla="*/ 11180734 w 12192000"/>
                <a:gd name="connsiteY22-2504" fmla="*/ 0 h 2945610"/>
                <a:gd name="connsiteX23-2505" fmla="*/ 11180734 w 12192000"/>
                <a:gd name="connsiteY23-2506" fmla="*/ 18048 h 2945610"/>
                <a:gd name="connsiteX24-2507" fmla="*/ 12160884 w 12192000"/>
                <a:gd name="connsiteY24-2508" fmla="*/ 18048 h 2945610"/>
                <a:gd name="connsiteX25-2509" fmla="*/ 12192000 w 12192000"/>
                <a:gd name="connsiteY25-2510" fmla="*/ 0 h 2945610"/>
                <a:gd name="connsiteX26-2511" fmla="*/ 12192000 w 12192000"/>
                <a:gd name="connsiteY26-2512" fmla="*/ 1176792 h 2945610"/>
                <a:gd name="connsiteX27-2513" fmla="*/ 12192000 w 12192000"/>
                <a:gd name="connsiteY27-2514" fmla="*/ 1180732 h 2945610"/>
                <a:gd name="connsiteX28-2515" fmla="*/ 12188602 w 12192000"/>
                <a:gd name="connsiteY28-2516" fmla="*/ 1178762 h 2945610"/>
                <a:gd name="connsiteX29-2517" fmla="*/ 11174128 w 12192000"/>
                <a:gd name="connsiteY29-2518" fmla="*/ 1767158 h 2945610"/>
                <a:gd name="connsiteX30-2519" fmla="*/ 11174128 w 12192000"/>
                <a:gd name="connsiteY30-2520" fmla="*/ 1180624 h 2945610"/>
                <a:gd name="connsiteX31-2521" fmla="*/ 10166452 w 12192000"/>
                <a:gd name="connsiteY31-2522" fmla="*/ 1765077 h 2945610"/>
                <a:gd name="connsiteX32-2523" fmla="*/ 10166452 w 12192000"/>
                <a:gd name="connsiteY32-2524" fmla="*/ 1769201 h 2945610"/>
                <a:gd name="connsiteX33-2525" fmla="*/ 10162896 w 12192000"/>
                <a:gd name="connsiteY33-2526" fmla="*/ 1767139 h 2945610"/>
                <a:gd name="connsiteX34-2527" fmla="*/ 10162864 w 12192000"/>
                <a:gd name="connsiteY34-2528" fmla="*/ 1767158 h 2945610"/>
                <a:gd name="connsiteX35-2529" fmla="*/ 10162864 w 12192000"/>
                <a:gd name="connsiteY35-2530" fmla="*/ 1767120 h 2945610"/>
                <a:gd name="connsiteX36-2531" fmla="*/ 9151990 w 12192000"/>
                <a:gd name="connsiteY36-2532" fmla="*/ 1180813 h 2945610"/>
                <a:gd name="connsiteX37-2533" fmla="*/ 9140528 w 12192000"/>
                <a:gd name="connsiteY37-2534" fmla="*/ 1187461 h 2945610"/>
                <a:gd name="connsiteX38-2535" fmla="*/ 9140528 w 12192000"/>
                <a:gd name="connsiteY38-2536" fmla="*/ 1184256 h 2945610"/>
                <a:gd name="connsiteX39-2537" fmla="*/ 8139115 w 12192000"/>
                <a:gd name="connsiteY39-2538" fmla="*/ 1765077 h 2945610"/>
                <a:gd name="connsiteX40-2539" fmla="*/ 8139115 w 12192000"/>
                <a:gd name="connsiteY40-2540" fmla="*/ 1769201 h 2945610"/>
                <a:gd name="connsiteX41-2541" fmla="*/ 8135560 w 12192000"/>
                <a:gd name="connsiteY41-2542" fmla="*/ 1767139 h 2945610"/>
                <a:gd name="connsiteX42-2543" fmla="*/ 8135527 w 12192000"/>
                <a:gd name="connsiteY42-2544" fmla="*/ 1767158 h 2945610"/>
                <a:gd name="connsiteX43-2545" fmla="*/ 8135527 w 12192000"/>
                <a:gd name="connsiteY43-2546" fmla="*/ 1767120 h 2945610"/>
                <a:gd name="connsiteX44-2547" fmla="*/ 8127487 w 12192000"/>
                <a:gd name="connsiteY44-2548" fmla="*/ 1762457 h 2945610"/>
                <a:gd name="connsiteX45-2549" fmla="*/ 7119284 w 12192000"/>
                <a:gd name="connsiteY45-2550" fmla="*/ 2347214 h 2945610"/>
                <a:gd name="connsiteX46-2551" fmla="*/ 7119284 w 12192000"/>
                <a:gd name="connsiteY46-2552" fmla="*/ 2355323 h 2945610"/>
                <a:gd name="connsiteX47-2553" fmla="*/ 7113383 w 12192000"/>
                <a:gd name="connsiteY47-2554" fmla="*/ 2351900 h 2945610"/>
                <a:gd name="connsiteX48-2555" fmla="*/ 6103727 w 12192000"/>
                <a:gd name="connsiteY48-2556" fmla="*/ 2937501 h 2945610"/>
                <a:gd name="connsiteX49-2557" fmla="*/ 6103727 w 12192000"/>
                <a:gd name="connsiteY49-2558" fmla="*/ 2945610 h 2945610"/>
                <a:gd name="connsiteX50-2559" fmla="*/ 5087399 w 12192000"/>
                <a:gd name="connsiteY50-2560" fmla="*/ 2356139 h 2945610"/>
                <a:gd name="connsiteX51-2561" fmla="*/ 5085013 w 12192000"/>
                <a:gd name="connsiteY51-2562" fmla="*/ 2357523 h 2945610"/>
                <a:gd name="connsiteX52-2563" fmla="*/ 5084646 w 12192000"/>
                <a:gd name="connsiteY52-2564" fmla="*/ 2361463 h 2945610"/>
                <a:gd name="connsiteX53-2565" fmla="*/ 4071766 w 12192000"/>
                <a:gd name="connsiteY53-2566" fmla="*/ 1773990 h 2945610"/>
                <a:gd name="connsiteX54-2567" fmla="*/ 4071766 w 12192000"/>
                <a:gd name="connsiteY54-2568" fmla="*/ 1774966 h 2945610"/>
                <a:gd name="connsiteX55-2569" fmla="*/ 3054863 w 12192000"/>
                <a:gd name="connsiteY55-2570" fmla="*/ 1185161 h 2945610"/>
                <a:gd name="connsiteX56-2571" fmla="*/ 3053896 w 12192000"/>
                <a:gd name="connsiteY56-2572" fmla="*/ 1185722 h 2945610"/>
                <a:gd name="connsiteX57-2573" fmla="*/ 3053896 w 12192000"/>
                <a:gd name="connsiteY57-2574" fmla="*/ 1184600 h 2945610"/>
                <a:gd name="connsiteX58-2575" fmla="*/ 3053896 w 12192000"/>
                <a:gd name="connsiteY58-2576" fmla="*/ 1184598 h 2945610"/>
                <a:gd name="connsiteX59-2577" fmla="*/ 3051900 w 12192000"/>
                <a:gd name="connsiteY59-2578" fmla="*/ 1183441 h 2945610"/>
                <a:gd name="connsiteX60-2579" fmla="*/ 2038189 w 12192000"/>
                <a:gd name="connsiteY60-2580" fmla="*/ 1771394 h 2945610"/>
                <a:gd name="connsiteX61-2581" fmla="*/ 2037962 w 12192000"/>
                <a:gd name="connsiteY61-2582" fmla="*/ 1774966 h 2945610"/>
                <a:gd name="connsiteX62-2583" fmla="*/ 1021058 w 12192000"/>
                <a:gd name="connsiteY62-2584" fmla="*/ 1185161 h 2945610"/>
                <a:gd name="connsiteX63-2585" fmla="*/ 1020091 w 12192000"/>
                <a:gd name="connsiteY63-2586" fmla="*/ 1185722 h 2945610"/>
                <a:gd name="connsiteX64-2587" fmla="*/ 1017871 w 12192000"/>
                <a:gd name="connsiteY64-2588" fmla="*/ 1774966 h 2945610"/>
                <a:gd name="connsiteX65-2589" fmla="*/ 967 w 12192000"/>
                <a:gd name="connsiteY65-2590" fmla="*/ 1185161 h 2945610"/>
                <a:gd name="connsiteX66-2591" fmla="*/ 0 w 12192000"/>
                <a:gd name="connsiteY66-2592" fmla="*/ 1185722 h 2945610"/>
                <a:gd name="connsiteX67-2593" fmla="*/ 0 w 12192000"/>
                <a:gd name="connsiteY67-2594" fmla="*/ 4990 h 2945610"/>
                <a:gd name="connsiteX68-2595" fmla="*/ 22515 w 12192000"/>
                <a:gd name="connsiteY68-2596" fmla="*/ 18049 h 2945610"/>
                <a:gd name="connsiteX69-2597" fmla="*/ 1017871 w 12192000"/>
                <a:gd name="connsiteY69-2598" fmla="*/ 18049 h 2945610"/>
                <a:gd name="connsiteX70-2599" fmla="*/ 1020091 w 12192000"/>
                <a:gd name="connsiteY70-2600" fmla="*/ 4990 h 2945610"/>
                <a:gd name="connsiteX71-2601" fmla="*/ 1042606 w 12192000"/>
                <a:gd name="connsiteY71-2602" fmla="*/ 18049 h 2945610"/>
                <a:gd name="connsiteX72-2603" fmla="*/ 2037961 w 12192000"/>
                <a:gd name="connsiteY72-2604" fmla="*/ 18049 h 2945610"/>
                <a:gd name="connsiteX73-2605" fmla="*/ 2037961 w 12192000"/>
                <a:gd name="connsiteY73-2606" fmla="*/ 287339 h 2945610"/>
                <a:gd name="connsiteX74-2607" fmla="*/ 2037963 w 12192000"/>
                <a:gd name="connsiteY74-2608" fmla="*/ 18048 h 2945610"/>
                <a:gd name="connsiteX75-2609" fmla="*/ 3033319 w 12192000"/>
                <a:gd name="connsiteY75-2610" fmla="*/ 18048 h 2945610"/>
                <a:gd name="connsiteX76-2611" fmla="*/ 3053896 w 12192000"/>
                <a:gd name="connsiteY76-2612" fmla="*/ 6114 h 2945610"/>
                <a:gd name="connsiteX77-2613" fmla="*/ 3053896 w 12192000"/>
                <a:gd name="connsiteY77-2614" fmla="*/ 4990 h 2945610"/>
                <a:gd name="connsiteX78-2615" fmla="*/ 3054864 w 12192000"/>
                <a:gd name="connsiteY78-2616" fmla="*/ 5552 h 2945610"/>
                <a:gd name="connsiteX79-2617" fmla="*/ 3055833 w 12192000"/>
                <a:gd name="connsiteY79-2618" fmla="*/ 4990 h 2945610"/>
                <a:gd name="connsiteX80-2619" fmla="*/ 3055833 w 12192000"/>
                <a:gd name="connsiteY80-2620" fmla="*/ 6114 h 2945610"/>
                <a:gd name="connsiteX81-2621" fmla="*/ 3076411 w 12192000"/>
                <a:gd name="connsiteY81-2622" fmla="*/ 18049 h 2945610"/>
                <a:gd name="connsiteX82-2623" fmla="*/ 4071766 w 12192000"/>
                <a:gd name="connsiteY82-2624" fmla="*/ 18049 h 2945610"/>
                <a:gd name="connsiteX83-2625" fmla="*/ 4071766 w 12192000"/>
                <a:gd name="connsiteY83-2626" fmla="*/ 287339 h 2945610"/>
                <a:gd name="connsiteX84-2627" fmla="*/ 4071768 w 12192000"/>
                <a:gd name="connsiteY84-2628" fmla="*/ 18048 h 2945610"/>
                <a:gd name="connsiteX85-2629" fmla="*/ 5067121 w 12192000"/>
                <a:gd name="connsiteY85-2630" fmla="*/ 18048 h 2945610"/>
                <a:gd name="connsiteX86-2631" fmla="*/ 5085013 w 12192000"/>
                <a:gd name="connsiteY86-2632" fmla="*/ 7671 h 2945610"/>
                <a:gd name="connsiteX87-2633" fmla="*/ 5085013 w 12192000"/>
                <a:gd name="connsiteY87-2634" fmla="*/ 4989 h 2945610"/>
                <a:gd name="connsiteX88-2635" fmla="*/ 5087325 w 12192000"/>
                <a:gd name="connsiteY88-2636" fmla="*/ 6330 h 2945610"/>
                <a:gd name="connsiteX89-2637" fmla="*/ 5089635 w 12192000"/>
                <a:gd name="connsiteY89-2638" fmla="*/ 4990 h 2945610"/>
                <a:gd name="connsiteX90-2639" fmla="*/ 5089635 w 12192000"/>
                <a:gd name="connsiteY90-2640" fmla="*/ 7670 h 2945610"/>
                <a:gd name="connsiteX91-2641" fmla="*/ 5107529 w 12192000"/>
                <a:gd name="connsiteY91-2642" fmla="*/ 18048 h 2945610"/>
                <a:gd name="connsiteX92-2643" fmla="*/ 6102885 w 12192000"/>
                <a:gd name="connsiteY92-2644" fmla="*/ 18048 h 2945610"/>
                <a:gd name="connsiteX93-2645" fmla="*/ 6102885 w 12192000"/>
                <a:gd name="connsiteY93-2646" fmla="*/ 18049 h 2945610"/>
                <a:gd name="connsiteX94-2647" fmla="*/ 7088165 w 12192000"/>
                <a:gd name="connsiteY94-2648" fmla="*/ 18049 h 2945610"/>
                <a:gd name="connsiteX95-2649" fmla="*/ 7119284 w 12192000"/>
                <a:gd name="connsiteY95-2650" fmla="*/ 0 h 2945610"/>
                <a:gd name="connsiteX0-2651" fmla="*/ 4071994 w 12192000"/>
                <a:gd name="connsiteY0-2652" fmla="*/ 1768071 h 2945610"/>
                <a:gd name="connsiteX1-2653" fmla="*/ 4071766 w 12192000"/>
                <a:gd name="connsiteY1-2654" fmla="*/ 1768203 h 2945610"/>
                <a:gd name="connsiteX2-2655" fmla="*/ 4071994 w 12192000"/>
                <a:gd name="connsiteY2-2656" fmla="*/ 1768071 h 2945610"/>
                <a:gd name="connsiteX3-2657" fmla="*/ 7119284 w 12192000"/>
                <a:gd name="connsiteY3-2658" fmla="*/ 0 h 2945610"/>
                <a:gd name="connsiteX4-2659" fmla="*/ 7119284 w 12192000"/>
                <a:gd name="connsiteY4-2660" fmla="*/ 10263 h 2945610"/>
                <a:gd name="connsiteX5-2661" fmla="*/ 7132707 w 12192000"/>
                <a:gd name="connsiteY5-2662" fmla="*/ 18048 h 2945610"/>
                <a:gd name="connsiteX6-2663" fmla="*/ 8131064 w 12192000"/>
                <a:gd name="connsiteY6-2664" fmla="*/ 18048 h 2945610"/>
                <a:gd name="connsiteX7-2665" fmla="*/ 8131064 w 12192000"/>
                <a:gd name="connsiteY7-2666" fmla="*/ 287339 h 2945610"/>
                <a:gd name="connsiteX8-2667" fmla="*/ 8135528 w 12192000"/>
                <a:gd name="connsiteY8-2668" fmla="*/ 287339 h 2945610"/>
                <a:gd name="connsiteX9-2669" fmla="*/ 8135528 w 12192000"/>
                <a:gd name="connsiteY9-2670" fmla="*/ 18048 h 2945610"/>
                <a:gd name="connsiteX10-2671" fmla="*/ 9122282 w 12192000"/>
                <a:gd name="connsiteY10-2672" fmla="*/ 18048 h 2945610"/>
                <a:gd name="connsiteX11-2673" fmla="*/ 9140528 w 12192000"/>
                <a:gd name="connsiteY11-2674" fmla="*/ 7464 h 2945610"/>
                <a:gd name="connsiteX12-2675" fmla="*/ 9140528 w 12192000"/>
                <a:gd name="connsiteY12-2676" fmla="*/ 6729 h 2945610"/>
                <a:gd name="connsiteX13-2677" fmla="*/ 9141162 w 12192000"/>
                <a:gd name="connsiteY13-2678" fmla="*/ 7097 h 2945610"/>
                <a:gd name="connsiteX14-2679" fmla="*/ 9153398 w 12192000"/>
                <a:gd name="connsiteY14-2680" fmla="*/ 0 h 2945610"/>
                <a:gd name="connsiteX15-2681" fmla="*/ 9153398 w 12192000"/>
                <a:gd name="connsiteY15-2682" fmla="*/ 14193 h 2945610"/>
                <a:gd name="connsiteX16-2683" fmla="*/ 9160044 w 12192000"/>
                <a:gd name="connsiteY16-2684" fmla="*/ 18048 h 2945610"/>
                <a:gd name="connsiteX17-2685" fmla="*/ 10158400 w 12192000"/>
                <a:gd name="connsiteY17-2686" fmla="*/ 18048 h 2945610"/>
                <a:gd name="connsiteX18-2687" fmla="*/ 10158400 w 12192000"/>
                <a:gd name="connsiteY18-2688" fmla="*/ 287339 h 2945610"/>
                <a:gd name="connsiteX19-2689" fmla="*/ 10162864 w 12192000"/>
                <a:gd name="connsiteY19-2690" fmla="*/ 287339 h 2945610"/>
                <a:gd name="connsiteX20-2691" fmla="*/ 10162864 w 12192000"/>
                <a:gd name="connsiteY20-2692" fmla="*/ 18048 h 2945610"/>
                <a:gd name="connsiteX21-2693" fmla="*/ 11149618 w 12192000"/>
                <a:gd name="connsiteY21-2694" fmla="*/ 18048 h 2945610"/>
                <a:gd name="connsiteX22-2695" fmla="*/ 11180734 w 12192000"/>
                <a:gd name="connsiteY22-2696" fmla="*/ 0 h 2945610"/>
                <a:gd name="connsiteX23-2697" fmla="*/ 11180734 w 12192000"/>
                <a:gd name="connsiteY23-2698" fmla="*/ 18048 h 2945610"/>
                <a:gd name="connsiteX24-2699" fmla="*/ 12160884 w 12192000"/>
                <a:gd name="connsiteY24-2700" fmla="*/ 18048 h 2945610"/>
                <a:gd name="connsiteX25-2701" fmla="*/ 12192000 w 12192000"/>
                <a:gd name="connsiteY25-2702" fmla="*/ 0 h 2945610"/>
                <a:gd name="connsiteX26-2703" fmla="*/ 12192000 w 12192000"/>
                <a:gd name="connsiteY26-2704" fmla="*/ 1176792 h 2945610"/>
                <a:gd name="connsiteX27-2705" fmla="*/ 12192000 w 12192000"/>
                <a:gd name="connsiteY27-2706" fmla="*/ 1180732 h 2945610"/>
                <a:gd name="connsiteX28-2707" fmla="*/ 12188602 w 12192000"/>
                <a:gd name="connsiteY28-2708" fmla="*/ 1178762 h 2945610"/>
                <a:gd name="connsiteX29-2709" fmla="*/ 11174128 w 12192000"/>
                <a:gd name="connsiteY29-2710" fmla="*/ 1767158 h 2945610"/>
                <a:gd name="connsiteX30-2711" fmla="*/ 11174128 w 12192000"/>
                <a:gd name="connsiteY30-2712" fmla="*/ 1180624 h 2945610"/>
                <a:gd name="connsiteX31-2713" fmla="*/ 10166452 w 12192000"/>
                <a:gd name="connsiteY31-2714" fmla="*/ 1765077 h 2945610"/>
                <a:gd name="connsiteX32-2715" fmla="*/ 10166452 w 12192000"/>
                <a:gd name="connsiteY32-2716" fmla="*/ 1769201 h 2945610"/>
                <a:gd name="connsiteX33-2717" fmla="*/ 10162896 w 12192000"/>
                <a:gd name="connsiteY33-2718" fmla="*/ 1767139 h 2945610"/>
                <a:gd name="connsiteX34-2719" fmla="*/ 10162864 w 12192000"/>
                <a:gd name="connsiteY34-2720" fmla="*/ 1767158 h 2945610"/>
                <a:gd name="connsiteX35-2721" fmla="*/ 10162864 w 12192000"/>
                <a:gd name="connsiteY35-2722" fmla="*/ 1767120 h 2945610"/>
                <a:gd name="connsiteX36-2723" fmla="*/ 9151990 w 12192000"/>
                <a:gd name="connsiteY36-2724" fmla="*/ 1180813 h 2945610"/>
                <a:gd name="connsiteX37-2725" fmla="*/ 9140528 w 12192000"/>
                <a:gd name="connsiteY37-2726" fmla="*/ 1187461 h 2945610"/>
                <a:gd name="connsiteX38-2727" fmla="*/ 9140528 w 12192000"/>
                <a:gd name="connsiteY38-2728" fmla="*/ 1184256 h 2945610"/>
                <a:gd name="connsiteX39-2729" fmla="*/ 8139115 w 12192000"/>
                <a:gd name="connsiteY39-2730" fmla="*/ 1765077 h 2945610"/>
                <a:gd name="connsiteX40-2731" fmla="*/ 8139115 w 12192000"/>
                <a:gd name="connsiteY40-2732" fmla="*/ 1769201 h 2945610"/>
                <a:gd name="connsiteX41-2733" fmla="*/ 8135560 w 12192000"/>
                <a:gd name="connsiteY41-2734" fmla="*/ 1767139 h 2945610"/>
                <a:gd name="connsiteX42-2735" fmla="*/ 8135527 w 12192000"/>
                <a:gd name="connsiteY42-2736" fmla="*/ 1767158 h 2945610"/>
                <a:gd name="connsiteX43-2737" fmla="*/ 8135527 w 12192000"/>
                <a:gd name="connsiteY43-2738" fmla="*/ 1767120 h 2945610"/>
                <a:gd name="connsiteX44-2739" fmla="*/ 8127487 w 12192000"/>
                <a:gd name="connsiteY44-2740" fmla="*/ 1762457 h 2945610"/>
                <a:gd name="connsiteX45-2741" fmla="*/ 7119284 w 12192000"/>
                <a:gd name="connsiteY45-2742" fmla="*/ 2347214 h 2945610"/>
                <a:gd name="connsiteX46-2743" fmla="*/ 7119284 w 12192000"/>
                <a:gd name="connsiteY46-2744" fmla="*/ 2355323 h 2945610"/>
                <a:gd name="connsiteX47-2745" fmla="*/ 7113383 w 12192000"/>
                <a:gd name="connsiteY47-2746" fmla="*/ 2351900 h 2945610"/>
                <a:gd name="connsiteX48-2747" fmla="*/ 6103727 w 12192000"/>
                <a:gd name="connsiteY48-2748" fmla="*/ 2937501 h 2945610"/>
                <a:gd name="connsiteX49-2749" fmla="*/ 6103727 w 12192000"/>
                <a:gd name="connsiteY49-2750" fmla="*/ 2945610 h 2945610"/>
                <a:gd name="connsiteX50-2751" fmla="*/ 5087399 w 12192000"/>
                <a:gd name="connsiteY50-2752" fmla="*/ 2356139 h 2945610"/>
                <a:gd name="connsiteX51-2753" fmla="*/ 5085013 w 12192000"/>
                <a:gd name="connsiteY51-2754" fmla="*/ 2357523 h 2945610"/>
                <a:gd name="connsiteX52-2755" fmla="*/ 5084646 w 12192000"/>
                <a:gd name="connsiteY52-2756" fmla="*/ 2361463 h 2945610"/>
                <a:gd name="connsiteX53-2757" fmla="*/ 4071766 w 12192000"/>
                <a:gd name="connsiteY53-2758" fmla="*/ 1773990 h 2945610"/>
                <a:gd name="connsiteX54-2759" fmla="*/ 4071766 w 12192000"/>
                <a:gd name="connsiteY54-2760" fmla="*/ 1774966 h 2945610"/>
                <a:gd name="connsiteX55-2761" fmla="*/ 3054863 w 12192000"/>
                <a:gd name="connsiteY55-2762" fmla="*/ 1185161 h 2945610"/>
                <a:gd name="connsiteX56-2763" fmla="*/ 3053896 w 12192000"/>
                <a:gd name="connsiteY56-2764" fmla="*/ 1185722 h 2945610"/>
                <a:gd name="connsiteX57-2765" fmla="*/ 3053896 w 12192000"/>
                <a:gd name="connsiteY57-2766" fmla="*/ 1184600 h 2945610"/>
                <a:gd name="connsiteX58-2767" fmla="*/ 3053896 w 12192000"/>
                <a:gd name="connsiteY58-2768" fmla="*/ 1184598 h 2945610"/>
                <a:gd name="connsiteX59-2769" fmla="*/ 3051900 w 12192000"/>
                <a:gd name="connsiteY59-2770" fmla="*/ 1183441 h 2945610"/>
                <a:gd name="connsiteX60-2771" fmla="*/ 2038189 w 12192000"/>
                <a:gd name="connsiteY60-2772" fmla="*/ 1771394 h 2945610"/>
                <a:gd name="connsiteX61-2773" fmla="*/ 2037962 w 12192000"/>
                <a:gd name="connsiteY61-2774" fmla="*/ 1774966 h 2945610"/>
                <a:gd name="connsiteX62-2775" fmla="*/ 1021058 w 12192000"/>
                <a:gd name="connsiteY62-2776" fmla="*/ 1185161 h 2945610"/>
                <a:gd name="connsiteX63-2777" fmla="*/ 1020091 w 12192000"/>
                <a:gd name="connsiteY63-2778" fmla="*/ 1185722 h 2945610"/>
                <a:gd name="connsiteX64-2779" fmla="*/ 1017871 w 12192000"/>
                <a:gd name="connsiteY64-2780" fmla="*/ 1774966 h 2945610"/>
                <a:gd name="connsiteX65-2781" fmla="*/ 967 w 12192000"/>
                <a:gd name="connsiteY65-2782" fmla="*/ 1185161 h 2945610"/>
                <a:gd name="connsiteX66-2783" fmla="*/ 0 w 12192000"/>
                <a:gd name="connsiteY66-2784" fmla="*/ 1185722 h 2945610"/>
                <a:gd name="connsiteX67-2785" fmla="*/ 0 w 12192000"/>
                <a:gd name="connsiteY67-2786" fmla="*/ 4990 h 2945610"/>
                <a:gd name="connsiteX68-2787" fmla="*/ 22515 w 12192000"/>
                <a:gd name="connsiteY68-2788" fmla="*/ 18049 h 2945610"/>
                <a:gd name="connsiteX69-2789" fmla="*/ 1017871 w 12192000"/>
                <a:gd name="connsiteY69-2790" fmla="*/ 18049 h 2945610"/>
                <a:gd name="connsiteX70-2791" fmla="*/ 1020091 w 12192000"/>
                <a:gd name="connsiteY70-2792" fmla="*/ 4990 h 2945610"/>
                <a:gd name="connsiteX71-2793" fmla="*/ 1042606 w 12192000"/>
                <a:gd name="connsiteY71-2794" fmla="*/ 18049 h 2945610"/>
                <a:gd name="connsiteX72-2795" fmla="*/ 2037961 w 12192000"/>
                <a:gd name="connsiteY72-2796" fmla="*/ 18049 h 2945610"/>
                <a:gd name="connsiteX73-2797" fmla="*/ 2037963 w 12192000"/>
                <a:gd name="connsiteY73-2798" fmla="*/ 18048 h 2945610"/>
                <a:gd name="connsiteX74-2799" fmla="*/ 3033319 w 12192000"/>
                <a:gd name="connsiteY74-2800" fmla="*/ 18048 h 2945610"/>
                <a:gd name="connsiteX75-2801" fmla="*/ 3053896 w 12192000"/>
                <a:gd name="connsiteY75-2802" fmla="*/ 6114 h 2945610"/>
                <a:gd name="connsiteX76-2803" fmla="*/ 3053896 w 12192000"/>
                <a:gd name="connsiteY76-2804" fmla="*/ 4990 h 2945610"/>
                <a:gd name="connsiteX77-2805" fmla="*/ 3054864 w 12192000"/>
                <a:gd name="connsiteY77-2806" fmla="*/ 5552 h 2945610"/>
                <a:gd name="connsiteX78-2807" fmla="*/ 3055833 w 12192000"/>
                <a:gd name="connsiteY78-2808" fmla="*/ 4990 h 2945610"/>
                <a:gd name="connsiteX79-2809" fmla="*/ 3055833 w 12192000"/>
                <a:gd name="connsiteY79-2810" fmla="*/ 6114 h 2945610"/>
                <a:gd name="connsiteX80-2811" fmla="*/ 3076411 w 12192000"/>
                <a:gd name="connsiteY80-2812" fmla="*/ 18049 h 2945610"/>
                <a:gd name="connsiteX81-2813" fmla="*/ 4071766 w 12192000"/>
                <a:gd name="connsiteY81-2814" fmla="*/ 18049 h 2945610"/>
                <a:gd name="connsiteX82-2815" fmla="*/ 4071766 w 12192000"/>
                <a:gd name="connsiteY82-2816" fmla="*/ 287339 h 2945610"/>
                <a:gd name="connsiteX83-2817" fmla="*/ 4071768 w 12192000"/>
                <a:gd name="connsiteY83-2818" fmla="*/ 18048 h 2945610"/>
                <a:gd name="connsiteX84-2819" fmla="*/ 5067121 w 12192000"/>
                <a:gd name="connsiteY84-2820" fmla="*/ 18048 h 2945610"/>
                <a:gd name="connsiteX85-2821" fmla="*/ 5085013 w 12192000"/>
                <a:gd name="connsiteY85-2822" fmla="*/ 7671 h 2945610"/>
                <a:gd name="connsiteX86-2823" fmla="*/ 5085013 w 12192000"/>
                <a:gd name="connsiteY86-2824" fmla="*/ 4989 h 2945610"/>
                <a:gd name="connsiteX87-2825" fmla="*/ 5087325 w 12192000"/>
                <a:gd name="connsiteY87-2826" fmla="*/ 6330 h 2945610"/>
                <a:gd name="connsiteX88-2827" fmla="*/ 5089635 w 12192000"/>
                <a:gd name="connsiteY88-2828" fmla="*/ 4990 h 2945610"/>
                <a:gd name="connsiteX89-2829" fmla="*/ 5089635 w 12192000"/>
                <a:gd name="connsiteY89-2830" fmla="*/ 7670 h 2945610"/>
                <a:gd name="connsiteX90-2831" fmla="*/ 5107529 w 12192000"/>
                <a:gd name="connsiteY90-2832" fmla="*/ 18048 h 2945610"/>
                <a:gd name="connsiteX91-2833" fmla="*/ 6102885 w 12192000"/>
                <a:gd name="connsiteY91-2834" fmla="*/ 18048 h 2945610"/>
                <a:gd name="connsiteX92-2835" fmla="*/ 6102885 w 12192000"/>
                <a:gd name="connsiteY92-2836" fmla="*/ 18049 h 2945610"/>
                <a:gd name="connsiteX93-2837" fmla="*/ 7088165 w 12192000"/>
                <a:gd name="connsiteY93-2838" fmla="*/ 18049 h 2945610"/>
                <a:gd name="connsiteX94-2839" fmla="*/ 7119284 w 12192000"/>
                <a:gd name="connsiteY94-2840" fmla="*/ 0 h 2945610"/>
                <a:gd name="connsiteX0-2841" fmla="*/ 4071994 w 12192000"/>
                <a:gd name="connsiteY0-2842" fmla="*/ 1768071 h 2945610"/>
                <a:gd name="connsiteX1-2843" fmla="*/ 4071766 w 12192000"/>
                <a:gd name="connsiteY1-2844" fmla="*/ 1768203 h 2945610"/>
                <a:gd name="connsiteX2-2845" fmla="*/ 4071994 w 12192000"/>
                <a:gd name="connsiteY2-2846" fmla="*/ 1768071 h 2945610"/>
                <a:gd name="connsiteX3-2847" fmla="*/ 7119284 w 12192000"/>
                <a:gd name="connsiteY3-2848" fmla="*/ 0 h 2945610"/>
                <a:gd name="connsiteX4-2849" fmla="*/ 7119284 w 12192000"/>
                <a:gd name="connsiteY4-2850" fmla="*/ 10263 h 2945610"/>
                <a:gd name="connsiteX5-2851" fmla="*/ 7132707 w 12192000"/>
                <a:gd name="connsiteY5-2852" fmla="*/ 18048 h 2945610"/>
                <a:gd name="connsiteX6-2853" fmla="*/ 8131064 w 12192000"/>
                <a:gd name="connsiteY6-2854" fmla="*/ 18048 h 2945610"/>
                <a:gd name="connsiteX7-2855" fmla="*/ 8131064 w 12192000"/>
                <a:gd name="connsiteY7-2856" fmla="*/ 287339 h 2945610"/>
                <a:gd name="connsiteX8-2857" fmla="*/ 8135528 w 12192000"/>
                <a:gd name="connsiteY8-2858" fmla="*/ 287339 h 2945610"/>
                <a:gd name="connsiteX9-2859" fmla="*/ 8135528 w 12192000"/>
                <a:gd name="connsiteY9-2860" fmla="*/ 18048 h 2945610"/>
                <a:gd name="connsiteX10-2861" fmla="*/ 9122282 w 12192000"/>
                <a:gd name="connsiteY10-2862" fmla="*/ 18048 h 2945610"/>
                <a:gd name="connsiteX11-2863" fmla="*/ 9140528 w 12192000"/>
                <a:gd name="connsiteY11-2864" fmla="*/ 7464 h 2945610"/>
                <a:gd name="connsiteX12-2865" fmla="*/ 9140528 w 12192000"/>
                <a:gd name="connsiteY12-2866" fmla="*/ 6729 h 2945610"/>
                <a:gd name="connsiteX13-2867" fmla="*/ 9141162 w 12192000"/>
                <a:gd name="connsiteY13-2868" fmla="*/ 7097 h 2945610"/>
                <a:gd name="connsiteX14-2869" fmla="*/ 9153398 w 12192000"/>
                <a:gd name="connsiteY14-2870" fmla="*/ 0 h 2945610"/>
                <a:gd name="connsiteX15-2871" fmla="*/ 9153398 w 12192000"/>
                <a:gd name="connsiteY15-2872" fmla="*/ 14193 h 2945610"/>
                <a:gd name="connsiteX16-2873" fmla="*/ 9160044 w 12192000"/>
                <a:gd name="connsiteY16-2874" fmla="*/ 18048 h 2945610"/>
                <a:gd name="connsiteX17-2875" fmla="*/ 10158400 w 12192000"/>
                <a:gd name="connsiteY17-2876" fmla="*/ 18048 h 2945610"/>
                <a:gd name="connsiteX18-2877" fmla="*/ 10158400 w 12192000"/>
                <a:gd name="connsiteY18-2878" fmla="*/ 287339 h 2945610"/>
                <a:gd name="connsiteX19-2879" fmla="*/ 10162864 w 12192000"/>
                <a:gd name="connsiteY19-2880" fmla="*/ 287339 h 2945610"/>
                <a:gd name="connsiteX20-2881" fmla="*/ 10162864 w 12192000"/>
                <a:gd name="connsiteY20-2882" fmla="*/ 18048 h 2945610"/>
                <a:gd name="connsiteX21-2883" fmla="*/ 11149618 w 12192000"/>
                <a:gd name="connsiteY21-2884" fmla="*/ 18048 h 2945610"/>
                <a:gd name="connsiteX22-2885" fmla="*/ 11180734 w 12192000"/>
                <a:gd name="connsiteY22-2886" fmla="*/ 0 h 2945610"/>
                <a:gd name="connsiteX23-2887" fmla="*/ 11180734 w 12192000"/>
                <a:gd name="connsiteY23-2888" fmla="*/ 18048 h 2945610"/>
                <a:gd name="connsiteX24-2889" fmla="*/ 12160884 w 12192000"/>
                <a:gd name="connsiteY24-2890" fmla="*/ 18048 h 2945610"/>
                <a:gd name="connsiteX25-2891" fmla="*/ 12192000 w 12192000"/>
                <a:gd name="connsiteY25-2892" fmla="*/ 0 h 2945610"/>
                <a:gd name="connsiteX26-2893" fmla="*/ 12192000 w 12192000"/>
                <a:gd name="connsiteY26-2894" fmla="*/ 1176792 h 2945610"/>
                <a:gd name="connsiteX27-2895" fmla="*/ 12192000 w 12192000"/>
                <a:gd name="connsiteY27-2896" fmla="*/ 1180732 h 2945610"/>
                <a:gd name="connsiteX28-2897" fmla="*/ 12188602 w 12192000"/>
                <a:gd name="connsiteY28-2898" fmla="*/ 1178762 h 2945610"/>
                <a:gd name="connsiteX29-2899" fmla="*/ 11174128 w 12192000"/>
                <a:gd name="connsiteY29-2900" fmla="*/ 1767158 h 2945610"/>
                <a:gd name="connsiteX30-2901" fmla="*/ 11174128 w 12192000"/>
                <a:gd name="connsiteY30-2902" fmla="*/ 1180624 h 2945610"/>
                <a:gd name="connsiteX31-2903" fmla="*/ 10166452 w 12192000"/>
                <a:gd name="connsiteY31-2904" fmla="*/ 1765077 h 2945610"/>
                <a:gd name="connsiteX32-2905" fmla="*/ 10166452 w 12192000"/>
                <a:gd name="connsiteY32-2906" fmla="*/ 1769201 h 2945610"/>
                <a:gd name="connsiteX33-2907" fmla="*/ 10162896 w 12192000"/>
                <a:gd name="connsiteY33-2908" fmla="*/ 1767139 h 2945610"/>
                <a:gd name="connsiteX34-2909" fmla="*/ 10162864 w 12192000"/>
                <a:gd name="connsiteY34-2910" fmla="*/ 1767158 h 2945610"/>
                <a:gd name="connsiteX35-2911" fmla="*/ 10162864 w 12192000"/>
                <a:gd name="connsiteY35-2912" fmla="*/ 1767120 h 2945610"/>
                <a:gd name="connsiteX36-2913" fmla="*/ 9151990 w 12192000"/>
                <a:gd name="connsiteY36-2914" fmla="*/ 1180813 h 2945610"/>
                <a:gd name="connsiteX37-2915" fmla="*/ 9140528 w 12192000"/>
                <a:gd name="connsiteY37-2916" fmla="*/ 1187461 h 2945610"/>
                <a:gd name="connsiteX38-2917" fmla="*/ 9140528 w 12192000"/>
                <a:gd name="connsiteY38-2918" fmla="*/ 1184256 h 2945610"/>
                <a:gd name="connsiteX39-2919" fmla="*/ 8139115 w 12192000"/>
                <a:gd name="connsiteY39-2920" fmla="*/ 1765077 h 2945610"/>
                <a:gd name="connsiteX40-2921" fmla="*/ 8139115 w 12192000"/>
                <a:gd name="connsiteY40-2922" fmla="*/ 1769201 h 2945610"/>
                <a:gd name="connsiteX41-2923" fmla="*/ 8135560 w 12192000"/>
                <a:gd name="connsiteY41-2924" fmla="*/ 1767139 h 2945610"/>
                <a:gd name="connsiteX42-2925" fmla="*/ 8135527 w 12192000"/>
                <a:gd name="connsiteY42-2926" fmla="*/ 1767158 h 2945610"/>
                <a:gd name="connsiteX43-2927" fmla="*/ 8135527 w 12192000"/>
                <a:gd name="connsiteY43-2928" fmla="*/ 1767120 h 2945610"/>
                <a:gd name="connsiteX44-2929" fmla="*/ 8127487 w 12192000"/>
                <a:gd name="connsiteY44-2930" fmla="*/ 1762457 h 2945610"/>
                <a:gd name="connsiteX45-2931" fmla="*/ 7119284 w 12192000"/>
                <a:gd name="connsiteY45-2932" fmla="*/ 2347214 h 2945610"/>
                <a:gd name="connsiteX46-2933" fmla="*/ 7119284 w 12192000"/>
                <a:gd name="connsiteY46-2934" fmla="*/ 2355323 h 2945610"/>
                <a:gd name="connsiteX47-2935" fmla="*/ 7113383 w 12192000"/>
                <a:gd name="connsiteY47-2936" fmla="*/ 2351900 h 2945610"/>
                <a:gd name="connsiteX48-2937" fmla="*/ 6103727 w 12192000"/>
                <a:gd name="connsiteY48-2938" fmla="*/ 2937501 h 2945610"/>
                <a:gd name="connsiteX49-2939" fmla="*/ 6103727 w 12192000"/>
                <a:gd name="connsiteY49-2940" fmla="*/ 2945610 h 2945610"/>
                <a:gd name="connsiteX50-2941" fmla="*/ 5087399 w 12192000"/>
                <a:gd name="connsiteY50-2942" fmla="*/ 2356139 h 2945610"/>
                <a:gd name="connsiteX51-2943" fmla="*/ 5085013 w 12192000"/>
                <a:gd name="connsiteY51-2944" fmla="*/ 2357523 h 2945610"/>
                <a:gd name="connsiteX52-2945" fmla="*/ 5084646 w 12192000"/>
                <a:gd name="connsiteY52-2946" fmla="*/ 2361463 h 2945610"/>
                <a:gd name="connsiteX53-2947" fmla="*/ 4071766 w 12192000"/>
                <a:gd name="connsiteY53-2948" fmla="*/ 1773990 h 2945610"/>
                <a:gd name="connsiteX54-2949" fmla="*/ 4071766 w 12192000"/>
                <a:gd name="connsiteY54-2950" fmla="*/ 1774966 h 2945610"/>
                <a:gd name="connsiteX55-2951" fmla="*/ 3054863 w 12192000"/>
                <a:gd name="connsiteY55-2952" fmla="*/ 1185161 h 2945610"/>
                <a:gd name="connsiteX56-2953" fmla="*/ 3053896 w 12192000"/>
                <a:gd name="connsiteY56-2954" fmla="*/ 1185722 h 2945610"/>
                <a:gd name="connsiteX57-2955" fmla="*/ 3053896 w 12192000"/>
                <a:gd name="connsiteY57-2956" fmla="*/ 1184600 h 2945610"/>
                <a:gd name="connsiteX58-2957" fmla="*/ 3053896 w 12192000"/>
                <a:gd name="connsiteY58-2958" fmla="*/ 1184598 h 2945610"/>
                <a:gd name="connsiteX59-2959" fmla="*/ 3051900 w 12192000"/>
                <a:gd name="connsiteY59-2960" fmla="*/ 1183441 h 2945610"/>
                <a:gd name="connsiteX60-2961" fmla="*/ 2038189 w 12192000"/>
                <a:gd name="connsiteY60-2962" fmla="*/ 1771394 h 2945610"/>
                <a:gd name="connsiteX61-2963" fmla="*/ 2037962 w 12192000"/>
                <a:gd name="connsiteY61-2964" fmla="*/ 1774966 h 2945610"/>
                <a:gd name="connsiteX62-2965" fmla="*/ 1021058 w 12192000"/>
                <a:gd name="connsiteY62-2966" fmla="*/ 1185161 h 2945610"/>
                <a:gd name="connsiteX63-2967" fmla="*/ 1020091 w 12192000"/>
                <a:gd name="connsiteY63-2968" fmla="*/ 1185722 h 2945610"/>
                <a:gd name="connsiteX64-2969" fmla="*/ 1017871 w 12192000"/>
                <a:gd name="connsiteY64-2970" fmla="*/ 1774966 h 2945610"/>
                <a:gd name="connsiteX65-2971" fmla="*/ 967 w 12192000"/>
                <a:gd name="connsiteY65-2972" fmla="*/ 1185161 h 2945610"/>
                <a:gd name="connsiteX66-2973" fmla="*/ 0 w 12192000"/>
                <a:gd name="connsiteY66-2974" fmla="*/ 1185722 h 2945610"/>
                <a:gd name="connsiteX67-2975" fmla="*/ 0 w 12192000"/>
                <a:gd name="connsiteY67-2976" fmla="*/ 4990 h 2945610"/>
                <a:gd name="connsiteX68-2977" fmla="*/ 22515 w 12192000"/>
                <a:gd name="connsiteY68-2978" fmla="*/ 18049 h 2945610"/>
                <a:gd name="connsiteX69-2979" fmla="*/ 1017871 w 12192000"/>
                <a:gd name="connsiteY69-2980" fmla="*/ 18049 h 2945610"/>
                <a:gd name="connsiteX70-2981" fmla="*/ 1020091 w 12192000"/>
                <a:gd name="connsiteY70-2982" fmla="*/ 4990 h 2945610"/>
                <a:gd name="connsiteX71-2983" fmla="*/ 2037961 w 12192000"/>
                <a:gd name="connsiteY71-2984" fmla="*/ 18049 h 2945610"/>
                <a:gd name="connsiteX72-2985" fmla="*/ 2037963 w 12192000"/>
                <a:gd name="connsiteY72-2986" fmla="*/ 18048 h 2945610"/>
                <a:gd name="connsiteX73-2987" fmla="*/ 3033319 w 12192000"/>
                <a:gd name="connsiteY73-2988" fmla="*/ 18048 h 2945610"/>
                <a:gd name="connsiteX74-2989" fmla="*/ 3053896 w 12192000"/>
                <a:gd name="connsiteY74-2990" fmla="*/ 6114 h 2945610"/>
                <a:gd name="connsiteX75-2991" fmla="*/ 3053896 w 12192000"/>
                <a:gd name="connsiteY75-2992" fmla="*/ 4990 h 2945610"/>
                <a:gd name="connsiteX76-2993" fmla="*/ 3054864 w 12192000"/>
                <a:gd name="connsiteY76-2994" fmla="*/ 5552 h 2945610"/>
                <a:gd name="connsiteX77-2995" fmla="*/ 3055833 w 12192000"/>
                <a:gd name="connsiteY77-2996" fmla="*/ 4990 h 2945610"/>
                <a:gd name="connsiteX78-2997" fmla="*/ 3055833 w 12192000"/>
                <a:gd name="connsiteY78-2998" fmla="*/ 6114 h 2945610"/>
                <a:gd name="connsiteX79-2999" fmla="*/ 3076411 w 12192000"/>
                <a:gd name="connsiteY79-3000" fmla="*/ 18049 h 2945610"/>
                <a:gd name="connsiteX80-3001" fmla="*/ 4071766 w 12192000"/>
                <a:gd name="connsiteY80-3002" fmla="*/ 18049 h 2945610"/>
                <a:gd name="connsiteX81-3003" fmla="*/ 4071766 w 12192000"/>
                <a:gd name="connsiteY81-3004" fmla="*/ 287339 h 2945610"/>
                <a:gd name="connsiteX82-3005" fmla="*/ 4071768 w 12192000"/>
                <a:gd name="connsiteY82-3006" fmla="*/ 18048 h 2945610"/>
                <a:gd name="connsiteX83-3007" fmla="*/ 5067121 w 12192000"/>
                <a:gd name="connsiteY83-3008" fmla="*/ 18048 h 2945610"/>
                <a:gd name="connsiteX84-3009" fmla="*/ 5085013 w 12192000"/>
                <a:gd name="connsiteY84-3010" fmla="*/ 7671 h 2945610"/>
                <a:gd name="connsiteX85-3011" fmla="*/ 5085013 w 12192000"/>
                <a:gd name="connsiteY85-3012" fmla="*/ 4989 h 2945610"/>
                <a:gd name="connsiteX86-3013" fmla="*/ 5087325 w 12192000"/>
                <a:gd name="connsiteY86-3014" fmla="*/ 6330 h 2945610"/>
                <a:gd name="connsiteX87-3015" fmla="*/ 5089635 w 12192000"/>
                <a:gd name="connsiteY87-3016" fmla="*/ 4990 h 2945610"/>
                <a:gd name="connsiteX88-3017" fmla="*/ 5089635 w 12192000"/>
                <a:gd name="connsiteY88-3018" fmla="*/ 7670 h 2945610"/>
                <a:gd name="connsiteX89-3019" fmla="*/ 5107529 w 12192000"/>
                <a:gd name="connsiteY89-3020" fmla="*/ 18048 h 2945610"/>
                <a:gd name="connsiteX90-3021" fmla="*/ 6102885 w 12192000"/>
                <a:gd name="connsiteY90-3022" fmla="*/ 18048 h 2945610"/>
                <a:gd name="connsiteX91-3023" fmla="*/ 6102885 w 12192000"/>
                <a:gd name="connsiteY91-3024" fmla="*/ 18049 h 2945610"/>
                <a:gd name="connsiteX92-3025" fmla="*/ 7088165 w 12192000"/>
                <a:gd name="connsiteY92-3026" fmla="*/ 18049 h 2945610"/>
                <a:gd name="connsiteX93-3027" fmla="*/ 7119284 w 12192000"/>
                <a:gd name="connsiteY93-3028" fmla="*/ 0 h 2945610"/>
                <a:gd name="connsiteX0-3029" fmla="*/ 4071994 w 12192000"/>
                <a:gd name="connsiteY0-3030" fmla="*/ 1768071 h 2945610"/>
                <a:gd name="connsiteX1-3031" fmla="*/ 4071766 w 12192000"/>
                <a:gd name="connsiteY1-3032" fmla="*/ 1768203 h 2945610"/>
                <a:gd name="connsiteX2-3033" fmla="*/ 4071994 w 12192000"/>
                <a:gd name="connsiteY2-3034" fmla="*/ 1768071 h 2945610"/>
                <a:gd name="connsiteX3-3035" fmla="*/ 7119284 w 12192000"/>
                <a:gd name="connsiteY3-3036" fmla="*/ 0 h 2945610"/>
                <a:gd name="connsiteX4-3037" fmla="*/ 7119284 w 12192000"/>
                <a:gd name="connsiteY4-3038" fmla="*/ 10263 h 2945610"/>
                <a:gd name="connsiteX5-3039" fmla="*/ 7132707 w 12192000"/>
                <a:gd name="connsiteY5-3040" fmla="*/ 18048 h 2945610"/>
                <a:gd name="connsiteX6-3041" fmla="*/ 8131064 w 12192000"/>
                <a:gd name="connsiteY6-3042" fmla="*/ 18048 h 2945610"/>
                <a:gd name="connsiteX7-3043" fmla="*/ 8131064 w 12192000"/>
                <a:gd name="connsiteY7-3044" fmla="*/ 287339 h 2945610"/>
                <a:gd name="connsiteX8-3045" fmla="*/ 8135528 w 12192000"/>
                <a:gd name="connsiteY8-3046" fmla="*/ 287339 h 2945610"/>
                <a:gd name="connsiteX9-3047" fmla="*/ 8135528 w 12192000"/>
                <a:gd name="connsiteY9-3048" fmla="*/ 18048 h 2945610"/>
                <a:gd name="connsiteX10-3049" fmla="*/ 9122282 w 12192000"/>
                <a:gd name="connsiteY10-3050" fmla="*/ 18048 h 2945610"/>
                <a:gd name="connsiteX11-3051" fmla="*/ 9140528 w 12192000"/>
                <a:gd name="connsiteY11-3052" fmla="*/ 7464 h 2945610"/>
                <a:gd name="connsiteX12-3053" fmla="*/ 9140528 w 12192000"/>
                <a:gd name="connsiteY12-3054" fmla="*/ 6729 h 2945610"/>
                <a:gd name="connsiteX13-3055" fmla="*/ 9141162 w 12192000"/>
                <a:gd name="connsiteY13-3056" fmla="*/ 7097 h 2945610"/>
                <a:gd name="connsiteX14-3057" fmla="*/ 9153398 w 12192000"/>
                <a:gd name="connsiteY14-3058" fmla="*/ 0 h 2945610"/>
                <a:gd name="connsiteX15-3059" fmla="*/ 9153398 w 12192000"/>
                <a:gd name="connsiteY15-3060" fmla="*/ 14193 h 2945610"/>
                <a:gd name="connsiteX16-3061" fmla="*/ 9160044 w 12192000"/>
                <a:gd name="connsiteY16-3062" fmla="*/ 18048 h 2945610"/>
                <a:gd name="connsiteX17-3063" fmla="*/ 10158400 w 12192000"/>
                <a:gd name="connsiteY17-3064" fmla="*/ 18048 h 2945610"/>
                <a:gd name="connsiteX18-3065" fmla="*/ 10158400 w 12192000"/>
                <a:gd name="connsiteY18-3066" fmla="*/ 287339 h 2945610"/>
                <a:gd name="connsiteX19-3067" fmla="*/ 10162864 w 12192000"/>
                <a:gd name="connsiteY19-3068" fmla="*/ 287339 h 2945610"/>
                <a:gd name="connsiteX20-3069" fmla="*/ 10162864 w 12192000"/>
                <a:gd name="connsiteY20-3070" fmla="*/ 18048 h 2945610"/>
                <a:gd name="connsiteX21-3071" fmla="*/ 11149618 w 12192000"/>
                <a:gd name="connsiteY21-3072" fmla="*/ 18048 h 2945610"/>
                <a:gd name="connsiteX22-3073" fmla="*/ 11180734 w 12192000"/>
                <a:gd name="connsiteY22-3074" fmla="*/ 0 h 2945610"/>
                <a:gd name="connsiteX23-3075" fmla="*/ 11180734 w 12192000"/>
                <a:gd name="connsiteY23-3076" fmla="*/ 18048 h 2945610"/>
                <a:gd name="connsiteX24-3077" fmla="*/ 12160884 w 12192000"/>
                <a:gd name="connsiteY24-3078" fmla="*/ 18048 h 2945610"/>
                <a:gd name="connsiteX25-3079" fmla="*/ 12192000 w 12192000"/>
                <a:gd name="connsiteY25-3080" fmla="*/ 0 h 2945610"/>
                <a:gd name="connsiteX26-3081" fmla="*/ 12192000 w 12192000"/>
                <a:gd name="connsiteY26-3082" fmla="*/ 1176792 h 2945610"/>
                <a:gd name="connsiteX27-3083" fmla="*/ 12192000 w 12192000"/>
                <a:gd name="connsiteY27-3084" fmla="*/ 1180732 h 2945610"/>
                <a:gd name="connsiteX28-3085" fmla="*/ 12188602 w 12192000"/>
                <a:gd name="connsiteY28-3086" fmla="*/ 1178762 h 2945610"/>
                <a:gd name="connsiteX29-3087" fmla="*/ 11174128 w 12192000"/>
                <a:gd name="connsiteY29-3088" fmla="*/ 1767158 h 2945610"/>
                <a:gd name="connsiteX30-3089" fmla="*/ 11174128 w 12192000"/>
                <a:gd name="connsiteY30-3090" fmla="*/ 1180624 h 2945610"/>
                <a:gd name="connsiteX31-3091" fmla="*/ 10166452 w 12192000"/>
                <a:gd name="connsiteY31-3092" fmla="*/ 1765077 h 2945610"/>
                <a:gd name="connsiteX32-3093" fmla="*/ 10166452 w 12192000"/>
                <a:gd name="connsiteY32-3094" fmla="*/ 1769201 h 2945610"/>
                <a:gd name="connsiteX33-3095" fmla="*/ 10162896 w 12192000"/>
                <a:gd name="connsiteY33-3096" fmla="*/ 1767139 h 2945610"/>
                <a:gd name="connsiteX34-3097" fmla="*/ 10162864 w 12192000"/>
                <a:gd name="connsiteY34-3098" fmla="*/ 1767158 h 2945610"/>
                <a:gd name="connsiteX35-3099" fmla="*/ 10162864 w 12192000"/>
                <a:gd name="connsiteY35-3100" fmla="*/ 1767120 h 2945610"/>
                <a:gd name="connsiteX36-3101" fmla="*/ 9151990 w 12192000"/>
                <a:gd name="connsiteY36-3102" fmla="*/ 1180813 h 2945610"/>
                <a:gd name="connsiteX37-3103" fmla="*/ 9140528 w 12192000"/>
                <a:gd name="connsiteY37-3104" fmla="*/ 1187461 h 2945610"/>
                <a:gd name="connsiteX38-3105" fmla="*/ 9140528 w 12192000"/>
                <a:gd name="connsiteY38-3106" fmla="*/ 1184256 h 2945610"/>
                <a:gd name="connsiteX39-3107" fmla="*/ 8139115 w 12192000"/>
                <a:gd name="connsiteY39-3108" fmla="*/ 1765077 h 2945610"/>
                <a:gd name="connsiteX40-3109" fmla="*/ 8139115 w 12192000"/>
                <a:gd name="connsiteY40-3110" fmla="*/ 1769201 h 2945610"/>
                <a:gd name="connsiteX41-3111" fmla="*/ 8135560 w 12192000"/>
                <a:gd name="connsiteY41-3112" fmla="*/ 1767139 h 2945610"/>
                <a:gd name="connsiteX42-3113" fmla="*/ 8135527 w 12192000"/>
                <a:gd name="connsiteY42-3114" fmla="*/ 1767158 h 2945610"/>
                <a:gd name="connsiteX43-3115" fmla="*/ 8135527 w 12192000"/>
                <a:gd name="connsiteY43-3116" fmla="*/ 1767120 h 2945610"/>
                <a:gd name="connsiteX44-3117" fmla="*/ 8127487 w 12192000"/>
                <a:gd name="connsiteY44-3118" fmla="*/ 1762457 h 2945610"/>
                <a:gd name="connsiteX45-3119" fmla="*/ 7119284 w 12192000"/>
                <a:gd name="connsiteY45-3120" fmla="*/ 2347214 h 2945610"/>
                <a:gd name="connsiteX46-3121" fmla="*/ 7119284 w 12192000"/>
                <a:gd name="connsiteY46-3122" fmla="*/ 2355323 h 2945610"/>
                <a:gd name="connsiteX47-3123" fmla="*/ 7113383 w 12192000"/>
                <a:gd name="connsiteY47-3124" fmla="*/ 2351900 h 2945610"/>
                <a:gd name="connsiteX48-3125" fmla="*/ 6103727 w 12192000"/>
                <a:gd name="connsiteY48-3126" fmla="*/ 2937501 h 2945610"/>
                <a:gd name="connsiteX49-3127" fmla="*/ 6103727 w 12192000"/>
                <a:gd name="connsiteY49-3128" fmla="*/ 2945610 h 2945610"/>
                <a:gd name="connsiteX50-3129" fmla="*/ 5087399 w 12192000"/>
                <a:gd name="connsiteY50-3130" fmla="*/ 2356139 h 2945610"/>
                <a:gd name="connsiteX51-3131" fmla="*/ 5085013 w 12192000"/>
                <a:gd name="connsiteY51-3132" fmla="*/ 2357523 h 2945610"/>
                <a:gd name="connsiteX52-3133" fmla="*/ 5084646 w 12192000"/>
                <a:gd name="connsiteY52-3134" fmla="*/ 2361463 h 2945610"/>
                <a:gd name="connsiteX53-3135" fmla="*/ 4071766 w 12192000"/>
                <a:gd name="connsiteY53-3136" fmla="*/ 1773990 h 2945610"/>
                <a:gd name="connsiteX54-3137" fmla="*/ 4071766 w 12192000"/>
                <a:gd name="connsiteY54-3138" fmla="*/ 1774966 h 2945610"/>
                <a:gd name="connsiteX55-3139" fmla="*/ 3054863 w 12192000"/>
                <a:gd name="connsiteY55-3140" fmla="*/ 1185161 h 2945610"/>
                <a:gd name="connsiteX56-3141" fmla="*/ 3053896 w 12192000"/>
                <a:gd name="connsiteY56-3142" fmla="*/ 1185722 h 2945610"/>
                <a:gd name="connsiteX57-3143" fmla="*/ 3053896 w 12192000"/>
                <a:gd name="connsiteY57-3144" fmla="*/ 1184600 h 2945610"/>
                <a:gd name="connsiteX58-3145" fmla="*/ 3053896 w 12192000"/>
                <a:gd name="connsiteY58-3146" fmla="*/ 1184598 h 2945610"/>
                <a:gd name="connsiteX59-3147" fmla="*/ 3051900 w 12192000"/>
                <a:gd name="connsiteY59-3148" fmla="*/ 1183441 h 2945610"/>
                <a:gd name="connsiteX60-3149" fmla="*/ 2038189 w 12192000"/>
                <a:gd name="connsiteY60-3150" fmla="*/ 1771394 h 2945610"/>
                <a:gd name="connsiteX61-3151" fmla="*/ 2037962 w 12192000"/>
                <a:gd name="connsiteY61-3152" fmla="*/ 1774966 h 2945610"/>
                <a:gd name="connsiteX62-3153" fmla="*/ 1021058 w 12192000"/>
                <a:gd name="connsiteY62-3154" fmla="*/ 1185161 h 2945610"/>
                <a:gd name="connsiteX63-3155" fmla="*/ 1020091 w 12192000"/>
                <a:gd name="connsiteY63-3156" fmla="*/ 1185722 h 2945610"/>
                <a:gd name="connsiteX64-3157" fmla="*/ 1017871 w 12192000"/>
                <a:gd name="connsiteY64-3158" fmla="*/ 1774966 h 2945610"/>
                <a:gd name="connsiteX65-3159" fmla="*/ 967 w 12192000"/>
                <a:gd name="connsiteY65-3160" fmla="*/ 1185161 h 2945610"/>
                <a:gd name="connsiteX66-3161" fmla="*/ 0 w 12192000"/>
                <a:gd name="connsiteY66-3162" fmla="*/ 1185722 h 2945610"/>
                <a:gd name="connsiteX67-3163" fmla="*/ 0 w 12192000"/>
                <a:gd name="connsiteY67-3164" fmla="*/ 4990 h 2945610"/>
                <a:gd name="connsiteX68-3165" fmla="*/ 22515 w 12192000"/>
                <a:gd name="connsiteY68-3166" fmla="*/ 18049 h 2945610"/>
                <a:gd name="connsiteX69-3167" fmla="*/ 1017871 w 12192000"/>
                <a:gd name="connsiteY69-3168" fmla="*/ 18049 h 2945610"/>
                <a:gd name="connsiteX70-3169" fmla="*/ 2037961 w 12192000"/>
                <a:gd name="connsiteY70-3170" fmla="*/ 18049 h 2945610"/>
                <a:gd name="connsiteX71-3171" fmla="*/ 2037963 w 12192000"/>
                <a:gd name="connsiteY71-3172" fmla="*/ 18048 h 2945610"/>
                <a:gd name="connsiteX72-3173" fmla="*/ 3033319 w 12192000"/>
                <a:gd name="connsiteY72-3174" fmla="*/ 18048 h 2945610"/>
                <a:gd name="connsiteX73-3175" fmla="*/ 3053896 w 12192000"/>
                <a:gd name="connsiteY73-3176" fmla="*/ 6114 h 2945610"/>
                <a:gd name="connsiteX74-3177" fmla="*/ 3053896 w 12192000"/>
                <a:gd name="connsiteY74-3178" fmla="*/ 4990 h 2945610"/>
                <a:gd name="connsiteX75-3179" fmla="*/ 3054864 w 12192000"/>
                <a:gd name="connsiteY75-3180" fmla="*/ 5552 h 2945610"/>
                <a:gd name="connsiteX76-3181" fmla="*/ 3055833 w 12192000"/>
                <a:gd name="connsiteY76-3182" fmla="*/ 4990 h 2945610"/>
                <a:gd name="connsiteX77-3183" fmla="*/ 3055833 w 12192000"/>
                <a:gd name="connsiteY77-3184" fmla="*/ 6114 h 2945610"/>
                <a:gd name="connsiteX78-3185" fmla="*/ 3076411 w 12192000"/>
                <a:gd name="connsiteY78-3186" fmla="*/ 18049 h 2945610"/>
                <a:gd name="connsiteX79-3187" fmla="*/ 4071766 w 12192000"/>
                <a:gd name="connsiteY79-3188" fmla="*/ 18049 h 2945610"/>
                <a:gd name="connsiteX80-3189" fmla="*/ 4071766 w 12192000"/>
                <a:gd name="connsiteY80-3190" fmla="*/ 287339 h 2945610"/>
                <a:gd name="connsiteX81-3191" fmla="*/ 4071768 w 12192000"/>
                <a:gd name="connsiteY81-3192" fmla="*/ 18048 h 2945610"/>
                <a:gd name="connsiteX82-3193" fmla="*/ 5067121 w 12192000"/>
                <a:gd name="connsiteY82-3194" fmla="*/ 18048 h 2945610"/>
                <a:gd name="connsiteX83-3195" fmla="*/ 5085013 w 12192000"/>
                <a:gd name="connsiteY83-3196" fmla="*/ 7671 h 2945610"/>
                <a:gd name="connsiteX84-3197" fmla="*/ 5085013 w 12192000"/>
                <a:gd name="connsiteY84-3198" fmla="*/ 4989 h 2945610"/>
                <a:gd name="connsiteX85-3199" fmla="*/ 5087325 w 12192000"/>
                <a:gd name="connsiteY85-3200" fmla="*/ 6330 h 2945610"/>
                <a:gd name="connsiteX86-3201" fmla="*/ 5089635 w 12192000"/>
                <a:gd name="connsiteY86-3202" fmla="*/ 4990 h 2945610"/>
                <a:gd name="connsiteX87-3203" fmla="*/ 5089635 w 12192000"/>
                <a:gd name="connsiteY87-3204" fmla="*/ 7670 h 2945610"/>
                <a:gd name="connsiteX88-3205" fmla="*/ 5107529 w 12192000"/>
                <a:gd name="connsiteY88-3206" fmla="*/ 18048 h 2945610"/>
                <a:gd name="connsiteX89-3207" fmla="*/ 6102885 w 12192000"/>
                <a:gd name="connsiteY89-3208" fmla="*/ 18048 h 2945610"/>
                <a:gd name="connsiteX90-3209" fmla="*/ 6102885 w 12192000"/>
                <a:gd name="connsiteY90-3210" fmla="*/ 18049 h 2945610"/>
                <a:gd name="connsiteX91-3211" fmla="*/ 7088165 w 12192000"/>
                <a:gd name="connsiteY91-3212" fmla="*/ 18049 h 2945610"/>
                <a:gd name="connsiteX92-3213" fmla="*/ 7119284 w 12192000"/>
                <a:gd name="connsiteY92-3214" fmla="*/ 0 h 2945610"/>
                <a:gd name="connsiteX0-3215" fmla="*/ 4071994 w 12192000"/>
                <a:gd name="connsiteY0-3216" fmla="*/ 1768071 h 2945610"/>
                <a:gd name="connsiteX1-3217" fmla="*/ 4071766 w 12192000"/>
                <a:gd name="connsiteY1-3218" fmla="*/ 1768203 h 2945610"/>
                <a:gd name="connsiteX2-3219" fmla="*/ 4071994 w 12192000"/>
                <a:gd name="connsiteY2-3220" fmla="*/ 1768071 h 2945610"/>
                <a:gd name="connsiteX3-3221" fmla="*/ 7119284 w 12192000"/>
                <a:gd name="connsiteY3-3222" fmla="*/ 0 h 2945610"/>
                <a:gd name="connsiteX4-3223" fmla="*/ 7119284 w 12192000"/>
                <a:gd name="connsiteY4-3224" fmla="*/ 10263 h 2945610"/>
                <a:gd name="connsiteX5-3225" fmla="*/ 7132707 w 12192000"/>
                <a:gd name="connsiteY5-3226" fmla="*/ 18048 h 2945610"/>
                <a:gd name="connsiteX6-3227" fmla="*/ 8131064 w 12192000"/>
                <a:gd name="connsiteY6-3228" fmla="*/ 18048 h 2945610"/>
                <a:gd name="connsiteX7-3229" fmla="*/ 8131064 w 12192000"/>
                <a:gd name="connsiteY7-3230" fmla="*/ 287339 h 2945610"/>
                <a:gd name="connsiteX8-3231" fmla="*/ 8135528 w 12192000"/>
                <a:gd name="connsiteY8-3232" fmla="*/ 287339 h 2945610"/>
                <a:gd name="connsiteX9-3233" fmla="*/ 8135528 w 12192000"/>
                <a:gd name="connsiteY9-3234" fmla="*/ 18048 h 2945610"/>
                <a:gd name="connsiteX10-3235" fmla="*/ 9122282 w 12192000"/>
                <a:gd name="connsiteY10-3236" fmla="*/ 18048 h 2945610"/>
                <a:gd name="connsiteX11-3237" fmla="*/ 9140528 w 12192000"/>
                <a:gd name="connsiteY11-3238" fmla="*/ 7464 h 2945610"/>
                <a:gd name="connsiteX12-3239" fmla="*/ 9140528 w 12192000"/>
                <a:gd name="connsiteY12-3240" fmla="*/ 6729 h 2945610"/>
                <a:gd name="connsiteX13-3241" fmla="*/ 9141162 w 12192000"/>
                <a:gd name="connsiteY13-3242" fmla="*/ 7097 h 2945610"/>
                <a:gd name="connsiteX14-3243" fmla="*/ 9153398 w 12192000"/>
                <a:gd name="connsiteY14-3244" fmla="*/ 0 h 2945610"/>
                <a:gd name="connsiteX15-3245" fmla="*/ 9153398 w 12192000"/>
                <a:gd name="connsiteY15-3246" fmla="*/ 14193 h 2945610"/>
                <a:gd name="connsiteX16-3247" fmla="*/ 9160044 w 12192000"/>
                <a:gd name="connsiteY16-3248" fmla="*/ 18048 h 2945610"/>
                <a:gd name="connsiteX17-3249" fmla="*/ 10158400 w 12192000"/>
                <a:gd name="connsiteY17-3250" fmla="*/ 18048 h 2945610"/>
                <a:gd name="connsiteX18-3251" fmla="*/ 10158400 w 12192000"/>
                <a:gd name="connsiteY18-3252" fmla="*/ 287339 h 2945610"/>
                <a:gd name="connsiteX19-3253" fmla="*/ 10162864 w 12192000"/>
                <a:gd name="connsiteY19-3254" fmla="*/ 287339 h 2945610"/>
                <a:gd name="connsiteX20-3255" fmla="*/ 10162864 w 12192000"/>
                <a:gd name="connsiteY20-3256" fmla="*/ 18048 h 2945610"/>
                <a:gd name="connsiteX21-3257" fmla="*/ 11149618 w 12192000"/>
                <a:gd name="connsiteY21-3258" fmla="*/ 18048 h 2945610"/>
                <a:gd name="connsiteX22-3259" fmla="*/ 11180734 w 12192000"/>
                <a:gd name="connsiteY22-3260" fmla="*/ 0 h 2945610"/>
                <a:gd name="connsiteX23-3261" fmla="*/ 11180734 w 12192000"/>
                <a:gd name="connsiteY23-3262" fmla="*/ 18048 h 2945610"/>
                <a:gd name="connsiteX24-3263" fmla="*/ 12160884 w 12192000"/>
                <a:gd name="connsiteY24-3264" fmla="*/ 18048 h 2945610"/>
                <a:gd name="connsiteX25-3265" fmla="*/ 12192000 w 12192000"/>
                <a:gd name="connsiteY25-3266" fmla="*/ 0 h 2945610"/>
                <a:gd name="connsiteX26-3267" fmla="*/ 12192000 w 12192000"/>
                <a:gd name="connsiteY26-3268" fmla="*/ 1176792 h 2945610"/>
                <a:gd name="connsiteX27-3269" fmla="*/ 12192000 w 12192000"/>
                <a:gd name="connsiteY27-3270" fmla="*/ 1180732 h 2945610"/>
                <a:gd name="connsiteX28-3271" fmla="*/ 12188602 w 12192000"/>
                <a:gd name="connsiteY28-3272" fmla="*/ 1178762 h 2945610"/>
                <a:gd name="connsiteX29-3273" fmla="*/ 11174128 w 12192000"/>
                <a:gd name="connsiteY29-3274" fmla="*/ 1767158 h 2945610"/>
                <a:gd name="connsiteX30-3275" fmla="*/ 11174128 w 12192000"/>
                <a:gd name="connsiteY30-3276" fmla="*/ 1180624 h 2945610"/>
                <a:gd name="connsiteX31-3277" fmla="*/ 10166452 w 12192000"/>
                <a:gd name="connsiteY31-3278" fmla="*/ 1765077 h 2945610"/>
                <a:gd name="connsiteX32-3279" fmla="*/ 10166452 w 12192000"/>
                <a:gd name="connsiteY32-3280" fmla="*/ 1769201 h 2945610"/>
                <a:gd name="connsiteX33-3281" fmla="*/ 10162896 w 12192000"/>
                <a:gd name="connsiteY33-3282" fmla="*/ 1767139 h 2945610"/>
                <a:gd name="connsiteX34-3283" fmla="*/ 10162864 w 12192000"/>
                <a:gd name="connsiteY34-3284" fmla="*/ 1767158 h 2945610"/>
                <a:gd name="connsiteX35-3285" fmla="*/ 10162864 w 12192000"/>
                <a:gd name="connsiteY35-3286" fmla="*/ 1767120 h 2945610"/>
                <a:gd name="connsiteX36-3287" fmla="*/ 9151990 w 12192000"/>
                <a:gd name="connsiteY36-3288" fmla="*/ 1180813 h 2945610"/>
                <a:gd name="connsiteX37-3289" fmla="*/ 9140528 w 12192000"/>
                <a:gd name="connsiteY37-3290" fmla="*/ 1187461 h 2945610"/>
                <a:gd name="connsiteX38-3291" fmla="*/ 9140528 w 12192000"/>
                <a:gd name="connsiteY38-3292" fmla="*/ 1184256 h 2945610"/>
                <a:gd name="connsiteX39-3293" fmla="*/ 8139115 w 12192000"/>
                <a:gd name="connsiteY39-3294" fmla="*/ 1765077 h 2945610"/>
                <a:gd name="connsiteX40-3295" fmla="*/ 8139115 w 12192000"/>
                <a:gd name="connsiteY40-3296" fmla="*/ 1769201 h 2945610"/>
                <a:gd name="connsiteX41-3297" fmla="*/ 8135560 w 12192000"/>
                <a:gd name="connsiteY41-3298" fmla="*/ 1767139 h 2945610"/>
                <a:gd name="connsiteX42-3299" fmla="*/ 8135527 w 12192000"/>
                <a:gd name="connsiteY42-3300" fmla="*/ 1767158 h 2945610"/>
                <a:gd name="connsiteX43-3301" fmla="*/ 8135527 w 12192000"/>
                <a:gd name="connsiteY43-3302" fmla="*/ 1767120 h 2945610"/>
                <a:gd name="connsiteX44-3303" fmla="*/ 8127487 w 12192000"/>
                <a:gd name="connsiteY44-3304" fmla="*/ 1762457 h 2945610"/>
                <a:gd name="connsiteX45-3305" fmla="*/ 7119284 w 12192000"/>
                <a:gd name="connsiteY45-3306" fmla="*/ 2347214 h 2945610"/>
                <a:gd name="connsiteX46-3307" fmla="*/ 7119284 w 12192000"/>
                <a:gd name="connsiteY46-3308" fmla="*/ 2355323 h 2945610"/>
                <a:gd name="connsiteX47-3309" fmla="*/ 7113383 w 12192000"/>
                <a:gd name="connsiteY47-3310" fmla="*/ 2351900 h 2945610"/>
                <a:gd name="connsiteX48-3311" fmla="*/ 6103727 w 12192000"/>
                <a:gd name="connsiteY48-3312" fmla="*/ 2937501 h 2945610"/>
                <a:gd name="connsiteX49-3313" fmla="*/ 6103727 w 12192000"/>
                <a:gd name="connsiteY49-3314" fmla="*/ 2945610 h 2945610"/>
                <a:gd name="connsiteX50-3315" fmla="*/ 5087399 w 12192000"/>
                <a:gd name="connsiteY50-3316" fmla="*/ 2356139 h 2945610"/>
                <a:gd name="connsiteX51-3317" fmla="*/ 5085013 w 12192000"/>
                <a:gd name="connsiteY51-3318" fmla="*/ 2357523 h 2945610"/>
                <a:gd name="connsiteX52-3319" fmla="*/ 5084646 w 12192000"/>
                <a:gd name="connsiteY52-3320" fmla="*/ 2361463 h 2945610"/>
                <a:gd name="connsiteX53-3321" fmla="*/ 4071766 w 12192000"/>
                <a:gd name="connsiteY53-3322" fmla="*/ 1773990 h 2945610"/>
                <a:gd name="connsiteX54-3323" fmla="*/ 4071766 w 12192000"/>
                <a:gd name="connsiteY54-3324" fmla="*/ 1774966 h 2945610"/>
                <a:gd name="connsiteX55-3325" fmla="*/ 3054863 w 12192000"/>
                <a:gd name="connsiteY55-3326" fmla="*/ 1185161 h 2945610"/>
                <a:gd name="connsiteX56-3327" fmla="*/ 3053896 w 12192000"/>
                <a:gd name="connsiteY56-3328" fmla="*/ 1185722 h 2945610"/>
                <a:gd name="connsiteX57-3329" fmla="*/ 3053896 w 12192000"/>
                <a:gd name="connsiteY57-3330" fmla="*/ 1184600 h 2945610"/>
                <a:gd name="connsiteX58-3331" fmla="*/ 3053896 w 12192000"/>
                <a:gd name="connsiteY58-3332" fmla="*/ 1184598 h 2945610"/>
                <a:gd name="connsiteX59-3333" fmla="*/ 3051900 w 12192000"/>
                <a:gd name="connsiteY59-3334" fmla="*/ 1183441 h 2945610"/>
                <a:gd name="connsiteX60-3335" fmla="*/ 2038189 w 12192000"/>
                <a:gd name="connsiteY60-3336" fmla="*/ 1771394 h 2945610"/>
                <a:gd name="connsiteX61-3337" fmla="*/ 2037962 w 12192000"/>
                <a:gd name="connsiteY61-3338" fmla="*/ 1774966 h 2945610"/>
                <a:gd name="connsiteX62-3339" fmla="*/ 1021058 w 12192000"/>
                <a:gd name="connsiteY62-3340" fmla="*/ 1185161 h 2945610"/>
                <a:gd name="connsiteX63-3341" fmla="*/ 1020091 w 12192000"/>
                <a:gd name="connsiteY63-3342" fmla="*/ 1185722 h 2945610"/>
                <a:gd name="connsiteX64-3343" fmla="*/ 1017871 w 12192000"/>
                <a:gd name="connsiteY64-3344" fmla="*/ 1774966 h 2945610"/>
                <a:gd name="connsiteX65-3345" fmla="*/ 967 w 12192000"/>
                <a:gd name="connsiteY65-3346" fmla="*/ 1185161 h 2945610"/>
                <a:gd name="connsiteX66-3347" fmla="*/ 0 w 12192000"/>
                <a:gd name="connsiteY66-3348" fmla="*/ 1185722 h 2945610"/>
                <a:gd name="connsiteX67-3349" fmla="*/ 0 w 12192000"/>
                <a:gd name="connsiteY67-3350" fmla="*/ 4990 h 2945610"/>
                <a:gd name="connsiteX68-3351" fmla="*/ 22515 w 12192000"/>
                <a:gd name="connsiteY68-3352" fmla="*/ 18049 h 2945610"/>
                <a:gd name="connsiteX69-3353" fmla="*/ 1017871 w 12192000"/>
                <a:gd name="connsiteY69-3354" fmla="*/ 18049 h 2945610"/>
                <a:gd name="connsiteX70-3355" fmla="*/ 2037961 w 12192000"/>
                <a:gd name="connsiteY70-3356" fmla="*/ 18049 h 2945610"/>
                <a:gd name="connsiteX71-3357" fmla="*/ 2037963 w 12192000"/>
                <a:gd name="connsiteY71-3358" fmla="*/ 18048 h 2945610"/>
                <a:gd name="connsiteX72-3359" fmla="*/ 3033319 w 12192000"/>
                <a:gd name="connsiteY72-3360" fmla="*/ 18048 h 2945610"/>
                <a:gd name="connsiteX73-3361" fmla="*/ 3053896 w 12192000"/>
                <a:gd name="connsiteY73-3362" fmla="*/ 6114 h 2945610"/>
                <a:gd name="connsiteX74-3363" fmla="*/ 3053896 w 12192000"/>
                <a:gd name="connsiteY74-3364" fmla="*/ 4990 h 2945610"/>
                <a:gd name="connsiteX75-3365" fmla="*/ 3054864 w 12192000"/>
                <a:gd name="connsiteY75-3366" fmla="*/ 5552 h 2945610"/>
                <a:gd name="connsiteX76-3367" fmla="*/ 3055833 w 12192000"/>
                <a:gd name="connsiteY76-3368" fmla="*/ 4990 h 2945610"/>
                <a:gd name="connsiteX77-3369" fmla="*/ 3055833 w 12192000"/>
                <a:gd name="connsiteY77-3370" fmla="*/ 6114 h 2945610"/>
                <a:gd name="connsiteX78-3371" fmla="*/ 3076411 w 12192000"/>
                <a:gd name="connsiteY78-3372" fmla="*/ 18049 h 2945610"/>
                <a:gd name="connsiteX79-3373" fmla="*/ 4071766 w 12192000"/>
                <a:gd name="connsiteY79-3374" fmla="*/ 18049 h 2945610"/>
                <a:gd name="connsiteX80-3375" fmla="*/ 4071768 w 12192000"/>
                <a:gd name="connsiteY80-3376" fmla="*/ 18048 h 2945610"/>
                <a:gd name="connsiteX81-3377" fmla="*/ 5067121 w 12192000"/>
                <a:gd name="connsiteY81-3378" fmla="*/ 18048 h 2945610"/>
                <a:gd name="connsiteX82-3379" fmla="*/ 5085013 w 12192000"/>
                <a:gd name="connsiteY82-3380" fmla="*/ 7671 h 2945610"/>
                <a:gd name="connsiteX83-3381" fmla="*/ 5085013 w 12192000"/>
                <a:gd name="connsiteY83-3382" fmla="*/ 4989 h 2945610"/>
                <a:gd name="connsiteX84-3383" fmla="*/ 5087325 w 12192000"/>
                <a:gd name="connsiteY84-3384" fmla="*/ 6330 h 2945610"/>
                <a:gd name="connsiteX85-3385" fmla="*/ 5089635 w 12192000"/>
                <a:gd name="connsiteY85-3386" fmla="*/ 4990 h 2945610"/>
                <a:gd name="connsiteX86-3387" fmla="*/ 5089635 w 12192000"/>
                <a:gd name="connsiteY86-3388" fmla="*/ 7670 h 2945610"/>
                <a:gd name="connsiteX87-3389" fmla="*/ 5107529 w 12192000"/>
                <a:gd name="connsiteY87-3390" fmla="*/ 18048 h 2945610"/>
                <a:gd name="connsiteX88-3391" fmla="*/ 6102885 w 12192000"/>
                <a:gd name="connsiteY88-3392" fmla="*/ 18048 h 2945610"/>
                <a:gd name="connsiteX89-3393" fmla="*/ 6102885 w 12192000"/>
                <a:gd name="connsiteY89-3394" fmla="*/ 18049 h 2945610"/>
                <a:gd name="connsiteX90-3395" fmla="*/ 7088165 w 12192000"/>
                <a:gd name="connsiteY90-3396" fmla="*/ 18049 h 2945610"/>
                <a:gd name="connsiteX91-3397" fmla="*/ 7119284 w 12192000"/>
                <a:gd name="connsiteY91-3398" fmla="*/ 0 h 2945610"/>
                <a:gd name="connsiteX0-3399" fmla="*/ 4071994 w 12192000"/>
                <a:gd name="connsiteY0-3400" fmla="*/ 1768071 h 2945610"/>
                <a:gd name="connsiteX1-3401" fmla="*/ 4071766 w 12192000"/>
                <a:gd name="connsiteY1-3402" fmla="*/ 1768203 h 2945610"/>
                <a:gd name="connsiteX2-3403" fmla="*/ 4071994 w 12192000"/>
                <a:gd name="connsiteY2-3404" fmla="*/ 1768071 h 2945610"/>
                <a:gd name="connsiteX3-3405" fmla="*/ 7119284 w 12192000"/>
                <a:gd name="connsiteY3-3406" fmla="*/ 0 h 2945610"/>
                <a:gd name="connsiteX4-3407" fmla="*/ 7119284 w 12192000"/>
                <a:gd name="connsiteY4-3408" fmla="*/ 10263 h 2945610"/>
                <a:gd name="connsiteX5-3409" fmla="*/ 7132707 w 12192000"/>
                <a:gd name="connsiteY5-3410" fmla="*/ 18048 h 2945610"/>
                <a:gd name="connsiteX6-3411" fmla="*/ 8131064 w 12192000"/>
                <a:gd name="connsiteY6-3412" fmla="*/ 18048 h 2945610"/>
                <a:gd name="connsiteX7-3413" fmla="*/ 8131064 w 12192000"/>
                <a:gd name="connsiteY7-3414" fmla="*/ 287339 h 2945610"/>
                <a:gd name="connsiteX8-3415" fmla="*/ 8135528 w 12192000"/>
                <a:gd name="connsiteY8-3416" fmla="*/ 287339 h 2945610"/>
                <a:gd name="connsiteX9-3417" fmla="*/ 8135528 w 12192000"/>
                <a:gd name="connsiteY9-3418" fmla="*/ 18048 h 2945610"/>
                <a:gd name="connsiteX10-3419" fmla="*/ 9122282 w 12192000"/>
                <a:gd name="connsiteY10-3420" fmla="*/ 18048 h 2945610"/>
                <a:gd name="connsiteX11-3421" fmla="*/ 9140528 w 12192000"/>
                <a:gd name="connsiteY11-3422" fmla="*/ 7464 h 2945610"/>
                <a:gd name="connsiteX12-3423" fmla="*/ 9140528 w 12192000"/>
                <a:gd name="connsiteY12-3424" fmla="*/ 6729 h 2945610"/>
                <a:gd name="connsiteX13-3425" fmla="*/ 9141162 w 12192000"/>
                <a:gd name="connsiteY13-3426" fmla="*/ 7097 h 2945610"/>
                <a:gd name="connsiteX14-3427" fmla="*/ 9153398 w 12192000"/>
                <a:gd name="connsiteY14-3428" fmla="*/ 0 h 2945610"/>
                <a:gd name="connsiteX15-3429" fmla="*/ 9153398 w 12192000"/>
                <a:gd name="connsiteY15-3430" fmla="*/ 14193 h 2945610"/>
                <a:gd name="connsiteX16-3431" fmla="*/ 9160044 w 12192000"/>
                <a:gd name="connsiteY16-3432" fmla="*/ 18048 h 2945610"/>
                <a:gd name="connsiteX17-3433" fmla="*/ 10158400 w 12192000"/>
                <a:gd name="connsiteY17-3434" fmla="*/ 18048 h 2945610"/>
                <a:gd name="connsiteX18-3435" fmla="*/ 10158400 w 12192000"/>
                <a:gd name="connsiteY18-3436" fmla="*/ 287339 h 2945610"/>
                <a:gd name="connsiteX19-3437" fmla="*/ 10162864 w 12192000"/>
                <a:gd name="connsiteY19-3438" fmla="*/ 287339 h 2945610"/>
                <a:gd name="connsiteX20-3439" fmla="*/ 10162864 w 12192000"/>
                <a:gd name="connsiteY20-3440" fmla="*/ 18048 h 2945610"/>
                <a:gd name="connsiteX21-3441" fmla="*/ 11149618 w 12192000"/>
                <a:gd name="connsiteY21-3442" fmla="*/ 18048 h 2945610"/>
                <a:gd name="connsiteX22-3443" fmla="*/ 11180734 w 12192000"/>
                <a:gd name="connsiteY22-3444" fmla="*/ 0 h 2945610"/>
                <a:gd name="connsiteX23-3445" fmla="*/ 11180734 w 12192000"/>
                <a:gd name="connsiteY23-3446" fmla="*/ 18048 h 2945610"/>
                <a:gd name="connsiteX24-3447" fmla="*/ 12160884 w 12192000"/>
                <a:gd name="connsiteY24-3448" fmla="*/ 18048 h 2945610"/>
                <a:gd name="connsiteX25-3449" fmla="*/ 12192000 w 12192000"/>
                <a:gd name="connsiteY25-3450" fmla="*/ 0 h 2945610"/>
                <a:gd name="connsiteX26-3451" fmla="*/ 12192000 w 12192000"/>
                <a:gd name="connsiteY26-3452" fmla="*/ 1176792 h 2945610"/>
                <a:gd name="connsiteX27-3453" fmla="*/ 12192000 w 12192000"/>
                <a:gd name="connsiteY27-3454" fmla="*/ 1180732 h 2945610"/>
                <a:gd name="connsiteX28-3455" fmla="*/ 12188602 w 12192000"/>
                <a:gd name="connsiteY28-3456" fmla="*/ 1178762 h 2945610"/>
                <a:gd name="connsiteX29-3457" fmla="*/ 11174128 w 12192000"/>
                <a:gd name="connsiteY29-3458" fmla="*/ 1767158 h 2945610"/>
                <a:gd name="connsiteX30-3459" fmla="*/ 11174128 w 12192000"/>
                <a:gd name="connsiteY30-3460" fmla="*/ 1180624 h 2945610"/>
                <a:gd name="connsiteX31-3461" fmla="*/ 10166452 w 12192000"/>
                <a:gd name="connsiteY31-3462" fmla="*/ 1765077 h 2945610"/>
                <a:gd name="connsiteX32-3463" fmla="*/ 10166452 w 12192000"/>
                <a:gd name="connsiteY32-3464" fmla="*/ 1769201 h 2945610"/>
                <a:gd name="connsiteX33-3465" fmla="*/ 10162896 w 12192000"/>
                <a:gd name="connsiteY33-3466" fmla="*/ 1767139 h 2945610"/>
                <a:gd name="connsiteX34-3467" fmla="*/ 10162864 w 12192000"/>
                <a:gd name="connsiteY34-3468" fmla="*/ 1767158 h 2945610"/>
                <a:gd name="connsiteX35-3469" fmla="*/ 10162864 w 12192000"/>
                <a:gd name="connsiteY35-3470" fmla="*/ 1767120 h 2945610"/>
                <a:gd name="connsiteX36-3471" fmla="*/ 9151990 w 12192000"/>
                <a:gd name="connsiteY36-3472" fmla="*/ 1180813 h 2945610"/>
                <a:gd name="connsiteX37-3473" fmla="*/ 9140528 w 12192000"/>
                <a:gd name="connsiteY37-3474" fmla="*/ 1187461 h 2945610"/>
                <a:gd name="connsiteX38-3475" fmla="*/ 9140528 w 12192000"/>
                <a:gd name="connsiteY38-3476" fmla="*/ 1184256 h 2945610"/>
                <a:gd name="connsiteX39-3477" fmla="*/ 8139115 w 12192000"/>
                <a:gd name="connsiteY39-3478" fmla="*/ 1765077 h 2945610"/>
                <a:gd name="connsiteX40-3479" fmla="*/ 8139115 w 12192000"/>
                <a:gd name="connsiteY40-3480" fmla="*/ 1769201 h 2945610"/>
                <a:gd name="connsiteX41-3481" fmla="*/ 8135560 w 12192000"/>
                <a:gd name="connsiteY41-3482" fmla="*/ 1767139 h 2945610"/>
                <a:gd name="connsiteX42-3483" fmla="*/ 8135527 w 12192000"/>
                <a:gd name="connsiteY42-3484" fmla="*/ 1767158 h 2945610"/>
                <a:gd name="connsiteX43-3485" fmla="*/ 8135527 w 12192000"/>
                <a:gd name="connsiteY43-3486" fmla="*/ 1767120 h 2945610"/>
                <a:gd name="connsiteX44-3487" fmla="*/ 8127487 w 12192000"/>
                <a:gd name="connsiteY44-3488" fmla="*/ 1762457 h 2945610"/>
                <a:gd name="connsiteX45-3489" fmla="*/ 7119284 w 12192000"/>
                <a:gd name="connsiteY45-3490" fmla="*/ 2347214 h 2945610"/>
                <a:gd name="connsiteX46-3491" fmla="*/ 7119284 w 12192000"/>
                <a:gd name="connsiteY46-3492" fmla="*/ 2355323 h 2945610"/>
                <a:gd name="connsiteX47-3493" fmla="*/ 7113383 w 12192000"/>
                <a:gd name="connsiteY47-3494" fmla="*/ 2351900 h 2945610"/>
                <a:gd name="connsiteX48-3495" fmla="*/ 6103727 w 12192000"/>
                <a:gd name="connsiteY48-3496" fmla="*/ 2937501 h 2945610"/>
                <a:gd name="connsiteX49-3497" fmla="*/ 6103727 w 12192000"/>
                <a:gd name="connsiteY49-3498" fmla="*/ 2945610 h 2945610"/>
                <a:gd name="connsiteX50-3499" fmla="*/ 5087399 w 12192000"/>
                <a:gd name="connsiteY50-3500" fmla="*/ 2356139 h 2945610"/>
                <a:gd name="connsiteX51-3501" fmla="*/ 5085013 w 12192000"/>
                <a:gd name="connsiteY51-3502" fmla="*/ 2357523 h 2945610"/>
                <a:gd name="connsiteX52-3503" fmla="*/ 5084646 w 12192000"/>
                <a:gd name="connsiteY52-3504" fmla="*/ 2361463 h 2945610"/>
                <a:gd name="connsiteX53-3505" fmla="*/ 4071766 w 12192000"/>
                <a:gd name="connsiteY53-3506" fmla="*/ 1773990 h 2945610"/>
                <a:gd name="connsiteX54-3507" fmla="*/ 4071766 w 12192000"/>
                <a:gd name="connsiteY54-3508" fmla="*/ 1774966 h 2945610"/>
                <a:gd name="connsiteX55-3509" fmla="*/ 3054863 w 12192000"/>
                <a:gd name="connsiteY55-3510" fmla="*/ 1185161 h 2945610"/>
                <a:gd name="connsiteX56-3511" fmla="*/ 3053896 w 12192000"/>
                <a:gd name="connsiteY56-3512" fmla="*/ 1185722 h 2945610"/>
                <a:gd name="connsiteX57-3513" fmla="*/ 3053896 w 12192000"/>
                <a:gd name="connsiteY57-3514" fmla="*/ 1184600 h 2945610"/>
                <a:gd name="connsiteX58-3515" fmla="*/ 3053896 w 12192000"/>
                <a:gd name="connsiteY58-3516" fmla="*/ 1184598 h 2945610"/>
                <a:gd name="connsiteX59-3517" fmla="*/ 3051900 w 12192000"/>
                <a:gd name="connsiteY59-3518" fmla="*/ 1183441 h 2945610"/>
                <a:gd name="connsiteX60-3519" fmla="*/ 2038189 w 12192000"/>
                <a:gd name="connsiteY60-3520" fmla="*/ 1771394 h 2945610"/>
                <a:gd name="connsiteX61-3521" fmla="*/ 2037962 w 12192000"/>
                <a:gd name="connsiteY61-3522" fmla="*/ 1774966 h 2945610"/>
                <a:gd name="connsiteX62-3523" fmla="*/ 1021058 w 12192000"/>
                <a:gd name="connsiteY62-3524" fmla="*/ 1185161 h 2945610"/>
                <a:gd name="connsiteX63-3525" fmla="*/ 1020091 w 12192000"/>
                <a:gd name="connsiteY63-3526" fmla="*/ 1185722 h 2945610"/>
                <a:gd name="connsiteX64-3527" fmla="*/ 1017871 w 12192000"/>
                <a:gd name="connsiteY64-3528" fmla="*/ 1774966 h 2945610"/>
                <a:gd name="connsiteX65-3529" fmla="*/ 967 w 12192000"/>
                <a:gd name="connsiteY65-3530" fmla="*/ 1185161 h 2945610"/>
                <a:gd name="connsiteX66-3531" fmla="*/ 0 w 12192000"/>
                <a:gd name="connsiteY66-3532" fmla="*/ 1185722 h 2945610"/>
                <a:gd name="connsiteX67-3533" fmla="*/ 0 w 12192000"/>
                <a:gd name="connsiteY67-3534" fmla="*/ 4990 h 2945610"/>
                <a:gd name="connsiteX68-3535" fmla="*/ 22515 w 12192000"/>
                <a:gd name="connsiteY68-3536" fmla="*/ 18049 h 2945610"/>
                <a:gd name="connsiteX69-3537" fmla="*/ 1017871 w 12192000"/>
                <a:gd name="connsiteY69-3538" fmla="*/ 18049 h 2945610"/>
                <a:gd name="connsiteX70-3539" fmla="*/ 2037961 w 12192000"/>
                <a:gd name="connsiteY70-3540" fmla="*/ 18049 h 2945610"/>
                <a:gd name="connsiteX71-3541" fmla="*/ 2037963 w 12192000"/>
                <a:gd name="connsiteY71-3542" fmla="*/ 18048 h 2945610"/>
                <a:gd name="connsiteX72-3543" fmla="*/ 3033319 w 12192000"/>
                <a:gd name="connsiteY72-3544" fmla="*/ 18048 h 2945610"/>
                <a:gd name="connsiteX73-3545" fmla="*/ 3053896 w 12192000"/>
                <a:gd name="connsiteY73-3546" fmla="*/ 6114 h 2945610"/>
                <a:gd name="connsiteX74-3547" fmla="*/ 3053896 w 12192000"/>
                <a:gd name="connsiteY74-3548" fmla="*/ 4990 h 2945610"/>
                <a:gd name="connsiteX75-3549" fmla="*/ 3054864 w 12192000"/>
                <a:gd name="connsiteY75-3550" fmla="*/ 5552 h 2945610"/>
                <a:gd name="connsiteX76-3551" fmla="*/ 3055833 w 12192000"/>
                <a:gd name="connsiteY76-3552" fmla="*/ 4990 h 2945610"/>
                <a:gd name="connsiteX77-3553" fmla="*/ 3055833 w 12192000"/>
                <a:gd name="connsiteY77-3554" fmla="*/ 6114 h 2945610"/>
                <a:gd name="connsiteX78-3555" fmla="*/ 4071766 w 12192000"/>
                <a:gd name="connsiteY78-3556" fmla="*/ 18049 h 2945610"/>
                <a:gd name="connsiteX79-3557" fmla="*/ 4071768 w 12192000"/>
                <a:gd name="connsiteY79-3558" fmla="*/ 18048 h 2945610"/>
                <a:gd name="connsiteX80-3559" fmla="*/ 5067121 w 12192000"/>
                <a:gd name="connsiteY80-3560" fmla="*/ 18048 h 2945610"/>
                <a:gd name="connsiteX81-3561" fmla="*/ 5085013 w 12192000"/>
                <a:gd name="connsiteY81-3562" fmla="*/ 7671 h 2945610"/>
                <a:gd name="connsiteX82-3563" fmla="*/ 5085013 w 12192000"/>
                <a:gd name="connsiteY82-3564" fmla="*/ 4989 h 2945610"/>
                <a:gd name="connsiteX83-3565" fmla="*/ 5087325 w 12192000"/>
                <a:gd name="connsiteY83-3566" fmla="*/ 6330 h 2945610"/>
                <a:gd name="connsiteX84-3567" fmla="*/ 5089635 w 12192000"/>
                <a:gd name="connsiteY84-3568" fmla="*/ 4990 h 2945610"/>
                <a:gd name="connsiteX85-3569" fmla="*/ 5089635 w 12192000"/>
                <a:gd name="connsiteY85-3570" fmla="*/ 7670 h 2945610"/>
                <a:gd name="connsiteX86-3571" fmla="*/ 5107529 w 12192000"/>
                <a:gd name="connsiteY86-3572" fmla="*/ 18048 h 2945610"/>
                <a:gd name="connsiteX87-3573" fmla="*/ 6102885 w 12192000"/>
                <a:gd name="connsiteY87-3574" fmla="*/ 18048 h 2945610"/>
                <a:gd name="connsiteX88-3575" fmla="*/ 6102885 w 12192000"/>
                <a:gd name="connsiteY88-3576" fmla="*/ 18049 h 2945610"/>
                <a:gd name="connsiteX89-3577" fmla="*/ 7088165 w 12192000"/>
                <a:gd name="connsiteY89-3578" fmla="*/ 18049 h 2945610"/>
                <a:gd name="connsiteX90-3579" fmla="*/ 7119284 w 12192000"/>
                <a:gd name="connsiteY90-3580" fmla="*/ 0 h 2945610"/>
                <a:gd name="connsiteX0-3581" fmla="*/ 4071994 w 12192000"/>
                <a:gd name="connsiteY0-3582" fmla="*/ 1768071 h 2945610"/>
                <a:gd name="connsiteX1-3583" fmla="*/ 4071766 w 12192000"/>
                <a:gd name="connsiteY1-3584" fmla="*/ 1768203 h 2945610"/>
                <a:gd name="connsiteX2-3585" fmla="*/ 4071994 w 12192000"/>
                <a:gd name="connsiteY2-3586" fmla="*/ 1768071 h 2945610"/>
                <a:gd name="connsiteX3-3587" fmla="*/ 7119284 w 12192000"/>
                <a:gd name="connsiteY3-3588" fmla="*/ 0 h 2945610"/>
                <a:gd name="connsiteX4-3589" fmla="*/ 7119284 w 12192000"/>
                <a:gd name="connsiteY4-3590" fmla="*/ 10263 h 2945610"/>
                <a:gd name="connsiteX5-3591" fmla="*/ 7132707 w 12192000"/>
                <a:gd name="connsiteY5-3592" fmla="*/ 18048 h 2945610"/>
                <a:gd name="connsiteX6-3593" fmla="*/ 8131064 w 12192000"/>
                <a:gd name="connsiteY6-3594" fmla="*/ 18048 h 2945610"/>
                <a:gd name="connsiteX7-3595" fmla="*/ 8131064 w 12192000"/>
                <a:gd name="connsiteY7-3596" fmla="*/ 287339 h 2945610"/>
                <a:gd name="connsiteX8-3597" fmla="*/ 8135528 w 12192000"/>
                <a:gd name="connsiteY8-3598" fmla="*/ 287339 h 2945610"/>
                <a:gd name="connsiteX9-3599" fmla="*/ 8135528 w 12192000"/>
                <a:gd name="connsiteY9-3600" fmla="*/ 18048 h 2945610"/>
                <a:gd name="connsiteX10-3601" fmla="*/ 9122282 w 12192000"/>
                <a:gd name="connsiteY10-3602" fmla="*/ 18048 h 2945610"/>
                <a:gd name="connsiteX11-3603" fmla="*/ 9140528 w 12192000"/>
                <a:gd name="connsiteY11-3604" fmla="*/ 7464 h 2945610"/>
                <a:gd name="connsiteX12-3605" fmla="*/ 9140528 w 12192000"/>
                <a:gd name="connsiteY12-3606" fmla="*/ 6729 h 2945610"/>
                <a:gd name="connsiteX13-3607" fmla="*/ 9141162 w 12192000"/>
                <a:gd name="connsiteY13-3608" fmla="*/ 7097 h 2945610"/>
                <a:gd name="connsiteX14-3609" fmla="*/ 9153398 w 12192000"/>
                <a:gd name="connsiteY14-3610" fmla="*/ 0 h 2945610"/>
                <a:gd name="connsiteX15-3611" fmla="*/ 9153398 w 12192000"/>
                <a:gd name="connsiteY15-3612" fmla="*/ 14193 h 2945610"/>
                <a:gd name="connsiteX16-3613" fmla="*/ 9160044 w 12192000"/>
                <a:gd name="connsiteY16-3614" fmla="*/ 18048 h 2945610"/>
                <a:gd name="connsiteX17-3615" fmla="*/ 10158400 w 12192000"/>
                <a:gd name="connsiteY17-3616" fmla="*/ 18048 h 2945610"/>
                <a:gd name="connsiteX18-3617" fmla="*/ 10158400 w 12192000"/>
                <a:gd name="connsiteY18-3618" fmla="*/ 287339 h 2945610"/>
                <a:gd name="connsiteX19-3619" fmla="*/ 10162864 w 12192000"/>
                <a:gd name="connsiteY19-3620" fmla="*/ 287339 h 2945610"/>
                <a:gd name="connsiteX20-3621" fmla="*/ 10162864 w 12192000"/>
                <a:gd name="connsiteY20-3622" fmla="*/ 18048 h 2945610"/>
                <a:gd name="connsiteX21-3623" fmla="*/ 11149618 w 12192000"/>
                <a:gd name="connsiteY21-3624" fmla="*/ 18048 h 2945610"/>
                <a:gd name="connsiteX22-3625" fmla="*/ 11180734 w 12192000"/>
                <a:gd name="connsiteY22-3626" fmla="*/ 0 h 2945610"/>
                <a:gd name="connsiteX23-3627" fmla="*/ 11180734 w 12192000"/>
                <a:gd name="connsiteY23-3628" fmla="*/ 18048 h 2945610"/>
                <a:gd name="connsiteX24-3629" fmla="*/ 12160884 w 12192000"/>
                <a:gd name="connsiteY24-3630" fmla="*/ 18048 h 2945610"/>
                <a:gd name="connsiteX25-3631" fmla="*/ 12192000 w 12192000"/>
                <a:gd name="connsiteY25-3632" fmla="*/ 0 h 2945610"/>
                <a:gd name="connsiteX26-3633" fmla="*/ 12192000 w 12192000"/>
                <a:gd name="connsiteY26-3634" fmla="*/ 1176792 h 2945610"/>
                <a:gd name="connsiteX27-3635" fmla="*/ 12192000 w 12192000"/>
                <a:gd name="connsiteY27-3636" fmla="*/ 1180732 h 2945610"/>
                <a:gd name="connsiteX28-3637" fmla="*/ 12188602 w 12192000"/>
                <a:gd name="connsiteY28-3638" fmla="*/ 1178762 h 2945610"/>
                <a:gd name="connsiteX29-3639" fmla="*/ 11174128 w 12192000"/>
                <a:gd name="connsiteY29-3640" fmla="*/ 1767158 h 2945610"/>
                <a:gd name="connsiteX30-3641" fmla="*/ 11174128 w 12192000"/>
                <a:gd name="connsiteY30-3642" fmla="*/ 1180624 h 2945610"/>
                <a:gd name="connsiteX31-3643" fmla="*/ 10166452 w 12192000"/>
                <a:gd name="connsiteY31-3644" fmla="*/ 1765077 h 2945610"/>
                <a:gd name="connsiteX32-3645" fmla="*/ 10166452 w 12192000"/>
                <a:gd name="connsiteY32-3646" fmla="*/ 1769201 h 2945610"/>
                <a:gd name="connsiteX33-3647" fmla="*/ 10162896 w 12192000"/>
                <a:gd name="connsiteY33-3648" fmla="*/ 1767139 h 2945610"/>
                <a:gd name="connsiteX34-3649" fmla="*/ 10162864 w 12192000"/>
                <a:gd name="connsiteY34-3650" fmla="*/ 1767158 h 2945610"/>
                <a:gd name="connsiteX35-3651" fmla="*/ 10162864 w 12192000"/>
                <a:gd name="connsiteY35-3652" fmla="*/ 1767120 h 2945610"/>
                <a:gd name="connsiteX36-3653" fmla="*/ 9151990 w 12192000"/>
                <a:gd name="connsiteY36-3654" fmla="*/ 1180813 h 2945610"/>
                <a:gd name="connsiteX37-3655" fmla="*/ 9140528 w 12192000"/>
                <a:gd name="connsiteY37-3656" fmla="*/ 1187461 h 2945610"/>
                <a:gd name="connsiteX38-3657" fmla="*/ 9140528 w 12192000"/>
                <a:gd name="connsiteY38-3658" fmla="*/ 1184256 h 2945610"/>
                <a:gd name="connsiteX39-3659" fmla="*/ 8139115 w 12192000"/>
                <a:gd name="connsiteY39-3660" fmla="*/ 1765077 h 2945610"/>
                <a:gd name="connsiteX40-3661" fmla="*/ 8139115 w 12192000"/>
                <a:gd name="connsiteY40-3662" fmla="*/ 1769201 h 2945610"/>
                <a:gd name="connsiteX41-3663" fmla="*/ 8135560 w 12192000"/>
                <a:gd name="connsiteY41-3664" fmla="*/ 1767139 h 2945610"/>
                <a:gd name="connsiteX42-3665" fmla="*/ 8135527 w 12192000"/>
                <a:gd name="connsiteY42-3666" fmla="*/ 1767158 h 2945610"/>
                <a:gd name="connsiteX43-3667" fmla="*/ 8135527 w 12192000"/>
                <a:gd name="connsiteY43-3668" fmla="*/ 1767120 h 2945610"/>
                <a:gd name="connsiteX44-3669" fmla="*/ 8127487 w 12192000"/>
                <a:gd name="connsiteY44-3670" fmla="*/ 1762457 h 2945610"/>
                <a:gd name="connsiteX45-3671" fmla="*/ 7119284 w 12192000"/>
                <a:gd name="connsiteY45-3672" fmla="*/ 2347214 h 2945610"/>
                <a:gd name="connsiteX46-3673" fmla="*/ 7119284 w 12192000"/>
                <a:gd name="connsiteY46-3674" fmla="*/ 2355323 h 2945610"/>
                <a:gd name="connsiteX47-3675" fmla="*/ 7113383 w 12192000"/>
                <a:gd name="connsiteY47-3676" fmla="*/ 2351900 h 2945610"/>
                <a:gd name="connsiteX48-3677" fmla="*/ 6103727 w 12192000"/>
                <a:gd name="connsiteY48-3678" fmla="*/ 2937501 h 2945610"/>
                <a:gd name="connsiteX49-3679" fmla="*/ 6103727 w 12192000"/>
                <a:gd name="connsiteY49-3680" fmla="*/ 2945610 h 2945610"/>
                <a:gd name="connsiteX50-3681" fmla="*/ 5087399 w 12192000"/>
                <a:gd name="connsiteY50-3682" fmla="*/ 2356139 h 2945610"/>
                <a:gd name="connsiteX51-3683" fmla="*/ 5085013 w 12192000"/>
                <a:gd name="connsiteY51-3684" fmla="*/ 2357523 h 2945610"/>
                <a:gd name="connsiteX52-3685" fmla="*/ 5084646 w 12192000"/>
                <a:gd name="connsiteY52-3686" fmla="*/ 2361463 h 2945610"/>
                <a:gd name="connsiteX53-3687" fmla="*/ 4071766 w 12192000"/>
                <a:gd name="connsiteY53-3688" fmla="*/ 1773990 h 2945610"/>
                <a:gd name="connsiteX54-3689" fmla="*/ 4071766 w 12192000"/>
                <a:gd name="connsiteY54-3690" fmla="*/ 1774966 h 2945610"/>
                <a:gd name="connsiteX55-3691" fmla="*/ 3054863 w 12192000"/>
                <a:gd name="connsiteY55-3692" fmla="*/ 1185161 h 2945610"/>
                <a:gd name="connsiteX56-3693" fmla="*/ 3053896 w 12192000"/>
                <a:gd name="connsiteY56-3694" fmla="*/ 1185722 h 2945610"/>
                <a:gd name="connsiteX57-3695" fmla="*/ 3053896 w 12192000"/>
                <a:gd name="connsiteY57-3696" fmla="*/ 1184600 h 2945610"/>
                <a:gd name="connsiteX58-3697" fmla="*/ 3053896 w 12192000"/>
                <a:gd name="connsiteY58-3698" fmla="*/ 1184598 h 2945610"/>
                <a:gd name="connsiteX59-3699" fmla="*/ 3051900 w 12192000"/>
                <a:gd name="connsiteY59-3700" fmla="*/ 1183441 h 2945610"/>
                <a:gd name="connsiteX60-3701" fmla="*/ 2038189 w 12192000"/>
                <a:gd name="connsiteY60-3702" fmla="*/ 1771394 h 2945610"/>
                <a:gd name="connsiteX61-3703" fmla="*/ 2037962 w 12192000"/>
                <a:gd name="connsiteY61-3704" fmla="*/ 1774966 h 2945610"/>
                <a:gd name="connsiteX62-3705" fmla="*/ 1021058 w 12192000"/>
                <a:gd name="connsiteY62-3706" fmla="*/ 1185161 h 2945610"/>
                <a:gd name="connsiteX63-3707" fmla="*/ 1020091 w 12192000"/>
                <a:gd name="connsiteY63-3708" fmla="*/ 1185722 h 2945610"/>
                <a:gd name="connsiteX64-3709" fmla="*/ 1017871 w 12192000"/>
                <a:gd name="connsiteY64-3710" fmla="*/ 1774966 h 2945610"/>
                <a:gd name="connsiteX65-3711" fmla="*/ 967 w 12192000"/>
                <a:gd name="connsiteY65-3712" fmla="*/ 1185161 h 2945610"/>
                <a:gd name="connsiteX66-3713" fmla="*/ 0 w 12192000"/>
                <a:gd name="connsiteY66-3714" fmla="*/ 1185722 h 2945610"/>
                <a:gd name="connsiteX67-3715" fmla="*/ 0 w 12192000"/>
                <a:gd name="connsiteY67-3716" fmla="*/ 4990 h 2945610"/>
                <a:gd name="connsiteX68-3717" fmla="*/ 22515 w 12192000"/>
                <a:gd name="connsiteY68-3718" fmla="*/ 18049 h 2945610"/>
                <a:gd name="connsiteX69-3719" fmla="*/ 1017871 w 12192000"/>
                <a:gd name="connsiteY69-3720" fmla="*/ 18049 h 2945610"/>
                <a:gd name="connsiteX70-3721" fmla="*/ 2037961 w 12192000"/>
                <a:gd name="connsiteY70-3722" fmla="*/ 18049 h 2945610"/>
                <a:gd name="connsiteX71-3723" fmla="*/ 2037963 w 12192000"/>
                <a:gd name="connsiteY71-3724" fmla="*/ 18048 h 2945610"/>
                <a:gd name="connsiteX72-3725" fmla="*/ 3033319 w 12192000"/>
                <a:gd name="connsiteY72-3726" fmla="*/ 18048 h 2945610"/>
                <a:gd name="connsiteX73-3727" fmla="*/ 3053896 w 12192000"/>
                <a:gd name="connsiteY73-3728" fmla="*/ 6114 h 2945610"/>
                <a:gd name="connsiteX74-3729" fmla="*/ 3053896 w 12192000"/>
                <a:gd name="connsiteY74-3730" fmla="*/ 4990 h 2945610"/>
                <a:gd name="connsiteX75-3731" fmla="*/ 3054864 w 12192000"/>
                <a:gd name="connsiteY75-3732" fmla="*/ 5552 h 2945610"/>
                <a:gd name="connsiteX76-3733" fmla="*/ 3055833 w 12192000"/>
                <a:gd name="connsiteY76-3734" fmla="*/ 4990 h 2945610"/>
                <a:gd name="connsiteX77-3735" fmla="*/ 4071766 w 12192000"/>
                <a:gd name="connsiteY77-3736" fmla="*/ 18049 h 2945610"/>
                <a:gd name="connsiteX78-3737" fmla="*/ 4071768 w 12192000"/>
                <a:gd name="connsiteY78-3738" fmla="*/ 18048 h 2945610"/>
                <a:gd name="connsiteX79-3739" fmla="*/ 5067121 w 12192000"/>
                <a:gd name="connsiteY79-3740" fmla="*/ 18048 h 2945610"/>
                <a:gd name="connsiteX80-3741" fmla="*/ 5085013 w 12192000"/>
                <a:gd name="connsiteY80-3742" fmla="*/ 7671 h 2945610"/>
                <a:gd name="connsiteX81-3743" fmla="*/ 5085013 w 12192000"/>
                <a:gd name="connsiteY81-3744" fmla="*/ 4989 h 2945610"/>
                <a:gd name="connsiteX82-3745" fmla="*/ 5087325 w 12192000"/>
                <a:gd name="connsiteY82-3746" fmla="*/ 6330 h 2945610"/>
                <a:gd name="connsiteX83-3747" fmla="*/ 5089635 w 12192000"/>
                <a:gd name="connsiteY83-3748" fmla="*/ 4990 h 2945610"/>
                <a:gd name="connsiteX84-3749" fmla="*/ 5089635 w 12192000"/>
                <a:gd name="connsiteY84-3750" fmla="*/ 7670 h 2945610"/>
                <a:gd name="connsiteX85-3751" fmla="*/ 5107529 w 12192000"/>
                <a:gd name="connsiteY85-3752" fmla="*/ 18048 h 2945610"/>
                <a:gd name="connsiteX86-3753" fmla="*/ 6102885 w 12192000"/>
                <a:gd name="connsiteY86-3754" fmla="*/ 18048 h 2945610"/>
                <a:gd name="connsiteX87-3755" fmla="*/ 6102885 w 12192000"/>
                <a:gd name="connsiteY87-3756" fmla="*/ 18049 h 2945610"/>
                <a:gd name="connsiteX88-3757" fmla="*/ 7088165 w 12192000"/>
                <a:gd name="connsiteY88-3758" fmla="*/ 18049 h 2945610"/>
                <a:gd name="connsiteX89-3759" fmla="*/ 7119284 w 12192000"/>
                <a:gd name="connsiteY89-3760" fmla="*/ 0 h 2945610"/>
                <a:gd name="connsiteX0-3761" fmla="*/ 4071994 w 12192000"/>
                <a:gd name="connsiteY0-3762" fmla="*/ 1768071 h 2945610"/>
                <a:gd name="connsiteX1-3763" fmla="*/ 4071766 w 12192000"/>
                <a:gd name="connsiteY1-3764" fmla="*/ 1768203 h 2945610"/>
                <a:gd name="connsiteX2-3765" fmla="*/ 4071994 w 12192000"/>
                <a:gd name="connsiteY2-3766" fmla="*/ 1768071 h 2945610"/>
                <a:gd name="connsiteX3-3767" fmla="*/ 7119284 w 12192000"/>
                <a:gd name="connsiteY3-3768" fmla="*/ 0 h 2945610"/>
                <a:gd name="connsiteX4-3769" fmla="*/ 7119284 w 12192000"/>
                <a:gd name="connsiteY4-3770" fmla="*/ 10263 h 2945610"/>
                <a:gd name="connsiteX5-3771" fmla="*/ 7132707 w 12192000"/>
                <a:gd name="connsiteY5-3772" fmla="*/ 18048 h 2945610"/>
                <a:gd name="connsiteX6-3773" fmla="*/ 8131064 w 12192000"/>
                <a:gd name="connsiteY6-3774" fmla="*/ 18048 h 2945610"/>
                <a:gd name="connsiteX7-3775" fmla="*/ 8131064 w 12192000"/>
                <a:gd name="connsiteY7-3776" fmla="*/ 287339 h 2945610"/>
                <a:gd name="connsiteX8-3777" fmla="*/ 8135528 w 12192000"/>
                <a:gd name="connsiteY8-3778" fmla="*/ 287339 h 2945610"/>
                <a:gd name="connsiteX9-3779" fmla="*/ 8135528 w 12192000"/>
                <a:gd name="connsiteY9-3780" fmla="*/ 18048 h 2945610"/>
                <a:gd name="connsiteX10-3781" fmla="*/ 9122282 w 12192000"/>
                <a:gd name="connsiteY10-3782" fmla="*/ 18048 h 2945610"/>
                <a:gd name="connsiteX11-3783" fmla="*/ 9140528 w 12192000"/>
                <a:gd name="connsiteY11-3784" fmla="*/ 7464 h 2945610"/>
                <a:gd name="connsiteX12-3785" fmla="*/ 9140528 w 12192000"/>
                <a:gd name="connsiteY12-3786" fmla="*/ 6729 h 2945610"/>
                <a:gd name="connsiteX13-3787" fmla="*/ 9141162 w 12192000"/>
                <a:gd name="connsiteY13-3788" fmla="*/ 7097 h 2945610"/>
                <a:gd name="connsiteX14-3789" fmla="*/ 9153398 w 12192000"/>
                <a:gd name="connsiteY14-3790" fmla="*/ 0 h 2945610"/>
                <a:gd name="connsiteX15-3791" fmla="*/ 9153398 w 12192000"/>
                <a:gd name="connsiteY15-3792" fmla="*/ 14193 h 2945610"/>
                <a:gd name="connsiteX16-3793" fmla="*/ 9160044 w 12192000"/>
                <a:gd name="connsiteY16-3794" fmla="*/ 18048 h 2945610"/>
                <a:gd name="connsiteX17-3795" fmla="*/ 10158400 w 12192000"/>
                <a:gd name="connsiteY17-3796" fmla="*/ 18048 h 2945610"/>
                <a:gd name="connsiteX18-3797" fmla="*/ 10158400 w 12192000"/>
                <a:gd name="connsiteY18-3798" fmla="*/ 287339 h 2945610"/>
                <a:gd name="connsiteX19-3799" fmla="*/ 10162864 w 12192000"/>
                <a:gd name="connsiteY19-3800" fmla="*/ 287339 h 2945610"/>
                <a:gd name="connsiteX20-3801" fmla="*/ 10162864 w 12192000"/>
                <a:gd name="connsiteY20-3802" fmla="*/ 18048 h 2945610"/>
                <a:gd name="connsiteX21-3803" fmla="*/ 11149618 w 12192000"/>
                <a:gd name="connsiteY21-3804" fmla="*/ 18048 h 2945610"/>
                <a:gd name="connsiteX22-3805" fmla="*/ 11180734 w 12192000"/>
                <a:gd name="connsiteY22-3806" fmla="*/ 0 h 2945610"/>
                <a:gd name="connsiteX23-3807" fmla="*/ 11180734 w 12192000"/>
                <a:gd name="connsiteY23-3808" fmla="*/ 18048 h 2945610"/>
                <a:gd name="connsiteX24-3809" fmla="*/ 12160884 w 12192000"/>
                <a:gd name="connsiteY24-3810" fmla="*/ 18048 h 2945610"/>
                <a:gd name="connsiteX25-3811" fmla="*/ 12192000 w 12192000"/>
                <a:gd name="connsiteY25-3812" fmla="*/ 0 h 2945610"/>
                <a:gd name="connsiteX26-3813" fmla="*/ 12192000 w 12192000"/>
                <a:gd name="connsiteY26-3814" fmla="*/ 1176792 h 2945610"/>
                <a:gd name="connsiteX27-3815" fmla="*/ 12192000 w 12192000"/>
                <a:gd name="connsiteY27-3816" fmla="*/ 1180732 h 2945610"/>
                <a:gd name="connsiteX28-3817" fmla="*/ 12188602 w 12192000"/>
                <a:gd name="connsiteY28-3818" fmla="*/ 1178762 h 2945610"/>
                <a:gd name="connsiteX29-3819" fmla="*/ 11174128 w 12192000"/>
                <a:gd name="connsiteY29-3820" fmla="*/ 1767158 h 2945610"/>
                <a:gd name="connsiteX30-3821" fmla="*/ 11174128 w 12192000"/>
                <a:gd name="connsiteY30-3822" fmla="*/ 1180624 h 2945610"/>
                <a:gd name="connsiteX31-3823" fmla="*/ 10166452 w 12192000"/>
                <a:gd name="connsiteY31-3824" fmla="*/ 1765077 h 2945610"/>
                <a:gd name="connsiteX32-3825" fmla="*/ 10166452 w 12192000"/>
                <a:gd name="connsiteY32-3826" fmla="*/ 1769201 h 2945610"/>
                <a:gd name="connsiteX33-3827" fmla="*/ 10162896 w 12192000"/>
                <a:gd name="connsiteY33-3828" fmla="*/ 1767139 h 2945610"/>
                <a:gd name="connsiteX34-3829" fmla="*/ 10162864 w 12192000"/>
                <a:gd name="connsiteY34-3830" fmla="*/ 1767158 h 2945610"/>
                <a:gd name="connsiteX35-3831" fmla="*/ 10162864 w 12192000"/>
                <a:gd name="connsiteY35-3832" fmla="*/ 1767120 h 2945610"/>
                <a:gd name="connsiteX36-3833" fmla="*/ 9151990 w 12192000"/>
                <a:gd name="connsiteY36-3834" fmla="*/ 1180813 h 2945610"/>
                <a:gd name="connsiteX37-3835" fmla="*/ 9140528 w 12192000"/>
                <a:gd name="connsiteY37-3836" fmla="*/ 1187461 h 2945610"/>
                <a:gd name="connsiteX38-3837" fmla="*/ 9140528 w 12192000"/>
                <a:gd name="connsiteY38-3838" fmla="*/ 1184256 h 2945610"/>
                <a:gd name="connsiteX39-3839" fmla="*/ 8139115 w 12192000"/>
                <a:gd name="connsiteY39-3840" fmla="*/ 1765077 h 2945610"/>
                <a:gd name="connsiteX40-3841" fmla="*/ 8139115 w 12192000"/>
                <a:gd name="connsiteY40-3842" fmla="*/ 1769201 h 2945610"/>
                <a:gd name="connsiteX41-3843" fmla="*/ 8135560 w 12192000"/>
                <a:gd name="connsiteY41-3844" fmla="*/ 1767139 h 2945610"/>
                <a:gd name="connsiteX42-3845" fmla="*/ 8135527 w 12192000"/>
                <a:gd name="connsiteY42-3846" fmla="*/ 1767158 h 2945610"/>
                <a:gd name="connsiteX43-3847" fmla="*/ 8135527 w 12192000"/>
                <a:gd name="connsiteY43-3848" fmla="*/ 1767120 h 2945610"/>
                <a:gd name="connsiteX44-3849" fmla="*/ 8127487 w 12192000"/>
                <a:gd name="connsiteY44-3850" fmla="*/ 1762457 h 2945610"/>
                <a:gd name="connsiteX45-3851" fmla="*/ 7119284 w 12192000"/>
                <a:gd name="connsiteY45-3852" fmla="*/ 2347214 h 2945610"/>
                <a:gd name="connsiteX46-3853" fmla="*/ 7119284 w 12192000"/>
                <a:gd name="connsiteY46-3854" fmla="*/ 2355323 h 2945610"/>
                <a:gd name="connsiteX47-3855" fmla="*/ 7113383 w 12192000"/>
                <a:gd name="connsiteY47-3856" fmla="*/ 2351900 h 2945610"/>
                <a:gd name="connsiteX48-3857" fmla="*/ 6103727 w 12192000"/>
                <a:gd name="connsiteY48-3858" fmla="*/ 2937501 h 2945610"/>
                <a:gd name="connsiteX49-3859" fmla="*/ 6103727 w 12192000"/>
                <a:gd name="connsiteY49-3860" fmla="*/ 2945610 h 2945610"/>
                <a:gd name="connsiteX50-3861" fmla="*/ 5087399 w 12192000"/>
                <a:gd name="connsiteY50-3862" fmla="*/ 2356139 h 2945610"/>
                <a:gd name="connsiteX51-3863" fmla="*/ 5085013 w 12192000"/>
                <a:gd name="connsiteY51-3864" fmla="*/ 2357523 h 2945610"/>
                <a:gd name="connsiteX52-3865" fmla="*/ 5084646 w 12192000"/>
                <a:gd name="connsiteY52-3866" fmla="*/ 2361463 h 2945610"/>
                <a:gd name="connsiteX53-3867" fmla="*/ 4071766 w 12192000"/>
                <a:gd name="connsiteY53-3868" fmla="*/ 1773990 h 2945610"/>
                <a:gd name="connsiteX54-3869" fmla="*/ 4071766 w 12192000"/>
                <a:gd name="connsiteY54-3870" fmla="*/ 1774966 h 2945610"/>
                <a:gd name="connsiteX55-3871" fmla="*/ 3054863 w 12192000"/>
                <a:gd name="connsiteY55-3872" fmla="*/ 1185161 h 2945610"/>
                <a:gd name="connsiteX56-3873" fmla="*/ 3053896 w 12192000"/>
                <a:gd name="connsiteY56-3874" fmla="*/ 1185722 h 2945610"/>
                <a:gd name="connsiteX57-3875" fmla="*/ 3053896 w 12192000"/>
                <a:gd name="connsiteY57-3876" fmla="*/ 1184600 h 2945610"/>
                <a:gd name="connsiteX58-3877" fmla="*/ 3053896 w 12192000"/>
                <a:gd name="connsiteY58-3878" fmla="*/ 1184598 h 2945610"/>
                <a:gd name="connsiteX59-3879" fmla="*/ 3051900 w 12192000"/>
                <a:gd name="connsiteY59-3880" fmla="*/ 1183441 h 2945610"/>
                <a:gd name="connsiteX60-3881" fmla="*/ 2038189 w 12192000"/>
                <a:gd name="connsiteY60-3882" fmla="*/ 1771394 h 2945610"/>
                <a:gd name="connsiteX61-3883" fmla="*/ 2037962 w 12192000"/>
                <a:gd name="connsiteY61-3884" fmla="*/ 1774966 h 2945610"/>
                <a:gd name="connsiteX62-3885" fmla="*/ 1021058 w 12192000"/>
                <a:gd name="connsiteY62-3886" fmla="*/ 1185161 h 2945610"/>
                <a:gd name="connsiteX63-3887" fmla="*/ 1020091 w 12192000"/>
                <a:gd name="connsiteY63-3888" fmla="*/ 1185722 h 2945610"/>
                <a:gd name="connsiteX64-3889" fmla="*/ 1017871 w 12192000"/>
                <a:gd name="connsiteY64-3890" fmla="*/ 1774966 h 2945610"/>
                <a:gd name="connsiteX65-3891" fmla="*/ 967 w 12192000"/>
                <a:gd name="connsiteY65-3892" fmla="*/ 1185161 h 2945610"/>
                <a:gd name="connsiteX66-3893" fmla="*/ 0 w 12192000"/>
                <a:gd name="connsiteY66-3894" fmla="*/ 1185722 h 2945610"/>
                <a:gd name="connsiteX67-3895" fmla="*/ 0 w 12192000"/>
                <a:gd name="connsiteY67-3896" fmla="*/ 4990 h 2945610"/>
                <a:gd name="connsiteX68-3897" fmla="*/ 22515 w 12192000"/>
                <a:gd name="connsiteY68-3898" fmla="*/ 18049 h 2945610"/>
                <a:gd name="connsiteX69-3899" fmla="*/ 1017871 w 12192000"/>
                <a:gd name="connsiteY69-3900" fmla="*/ 18049 h 2945610"/>
                <a:gd name="connsiteX70-3901" fmla="*/ 2037961 w 12192000"/>
                <a:gd name="connsiteY70-3902" fmla="*/ 18049 h 2945610"/>
                <a:gd name="connsiteX71-3903" fmla="*/ 2037963 w 12192000"/>
                <a:gd name="connsiteY71-3904" fmla="*/ 18048 h 2945610"/>
                <a:gd name="connsiteX72-3905" fmla="*/ 3033319 w 12192000"/>
                <a:gd name="connsiteY72-3906" fmla="*/ 18048 h 2945610"/>
                <a:gd name="connsiteX73-3907" fmla="*/ 3053896 w 12192000"/>
                <a:gd name="connsiteY73-3908" fmla="*/ 6114 h 2945610"/>
                <a:gd name="connsiteX74-3909" fmla="*/ 3053896 w 12192000"/>
                <a:gd name="connsiteY74-3910" fmla="*/ 4990 h 2945610"/>
                <a:gd name="connsiteX75-3911" fmla="*/ 3054864 w 12192000"/>
                <a:gd name="connsiteY75-3912" fmla="*/ 5552 h 2945610"/>
                <a:gd name="connsiteX76-3913" fmla="*/ 4071766 w 12192000"/>
                <a:gd name="connsiteY76-3914" fmla="*/ 18049 h 2945610"/>
                <a:gd name="connsiteX77-3915" fmla="*/ 4071768 w 12192000"/>
                <a:gd name="connsiteY77-3916" fmla="*/ 18048 h 2945610"/>
                <a:gd name="connsiteX78-3917" fmla="*/ 5067121 w 12192000"/>
                <a:gd name="connsiteY78-3918" fmla="*/ 18048 h 2945610"/>
                <a:gd name="connsiteX79-3919" fmla="*/ 5085013 w 12192000"/>
                <a:gd name="connsiteY79-3920" fmla="*/ 7671 h 2945610"/>
                <a:gd name="connsiteX80-3921" fmla="*/ 5085013 w 12192000"/>
                <a:gd name="connsiteY80-3922" fmla="*/ 4989 h 2945610"/>
                <a:gd name="connsiteX81-3923" fmla="*/ 5087325 w 12192000"/>
                <a:gd name="connsiteY81-3924" fmla="*/ 6330 h 2945610"/>
                <a:gd name="connsiteX82-3925" fmla="*/ 5089635 w 12192000"/>
                <a:gd name="connsiteY82-3926" fmla="*/ 4990 h 2945610"/>
                <a:gd name="connsiteX83-3927" fmla="*/ 5089635 w 12192000"/>
                <a:gd name="connsiteY83-3928" fmla="*/ 7670 h 2945610"/>
                <a:gd name="connsiteX84-3929" fmla="*/ 5107529 w 12192000"/>
                <a:gd name="connsiteY84-3930" fmla="*/ 18048 h 2945610"/>
                <a:gd name="connsiteX85-3931" fmla="*/ 6102885 w 12192000"/>
                <a:gd name="connsiteY85-3932" fmla="*/ 18048 h 2945610"/>
                <a:gd name="connsiteX86-3933" fmla="*/ 6102885 w 12192000"/>
                <a:gd name="connsiteY86-3934" fmla="*/ 18049 h 2945610"/>
                <a:gd name="connsiteX87-3935" fmla="*/ 7088165 w 12192000"/>
                <a:gd name="connsiteY87-3936" fmla="*/ 18049 h 2945610"/>
                <a:gd name="connsiteX88-3937" fmla="*/ 7119284 w 12192000"/>
                <a:gd name="connsiteY88-3938" fmla="*/ 0 h 2945610"/>
                <a:gd name="connsiteX0-3939" fmla="*/ 4071994 w 12192000"/>
                <a:gd name="connsiteY0-3940" fmla="*/ 1768071 h 2945610"/>
                <a:gd name="connsiteX1-3941" fmla="*/ 4071766 w 12192000"/>
                <a:gd name="connsiteY1-3942" fmla="*/ 1768203 h 2945610"/>
                <a:gd name="connsiteX2-3943" fmla="*/ 4071994 w 12192000"/>
                <a:gd name="connsiteY2-3944" fmla="*/ 1768071 h 2945610"/>
                <a:gd name="connsiteX3-3945" fmla="*/ 7119284 w 12192000"/>
                <a:gd name="connsiteY3-3946" fmla="*/ 0 h 2945610"/>
                <a:gd name="connsiteX4-3947" fmla="*/ 7119284 w 12192000"/>
                <a:gd name="connsiteY4-3948" fmla="*/ 10263 h 2945610"/>
                <a:gd name="connsiteX5-3949" fmla="*/ 7132707 w 12192000"/>
                <a:gd name="connsiteY5-3950" fmla="*/ 18048 h 2945610"/>
                <a:gd name="connsiteX6-3951" fmla="*/ 8131064 w 12192000"/>
                <a:gd name="connsiteY6-3952" fmla="*/ 18048 h 2945610"/>
                <a:gd name="connsiteX7-3953" fmla="*/ 8131064 w 12192000"/>
                <a:gd name="connsiteY7-3954" fmla="*/ 287339 h 2945610"/>
                <a:gd name="connsiteX8-3955" fmla="*/ 8135528 w 12192000"/>
                <a:gd name="connsiteY8-3956" fmla="*/ 287339 h 2945610"/>
                <a:gd name="connsiteX9-3957" fmla="*/ 8135528 w 12192000"/>
                <a:gd name="connsiteY9-3958" fmla="*/ 18048 h 2945610"/>
                <a:gd name="connsiteX10-3959" fmla="*/ 9122282 w 12192000"/>
                <a:gd name="connsiteY10-3960" fmla="*/ 18048 h 2945610"/>
                <a:gd name="connsiteX11-3961" fmla="*/ 9140528 w 12192000"/>
                <a:gd name="connsiteY11-3962" fmla="*/ 7464 h 2945610"/>
                <a:gd name="connsiteX12-3963" fmla="*/ 9140528 w 12192000"/>
                <a:gd name="connsiteY12-3964" fmla="*/ 6729 h 2945610"/>
                <a:gd name="connsiteX13-3965" fmla="*/ 9141162 w 12192000"/>
                <a:gd name="connsiteY13-3966" fmla="*/ 7097 h 2945610"/>
                <a:gd name="connsiteX14-3967" fmla="*/ 9153398 w 12192000"/>
                <a:gd name="connsiteY14-3968" fmla="*/ 0 h 2945610"/>
                <a:gd name="connsiteX15-3969" fmla="*/ 9153398 w 12192000"/>
                <a:gd name="connsiteY15-3970" fmla="*/ 14193 h 2945610"/>
                <a:gd name="connsiteX16-3971" fmla="*/ 9160044 w 12192000"/>
                <a:gd name="connsiteY16-3972" fmla="*/ 18048 h 2945610"/>
                <a:gd name="connsiteX17-3973" fmla="*/ 10158400 w 12192000"/>
                <a:gd name="connsiteY17-3974" fmla="*/ 18048 h 2945610"/>
                <a:gd name="connsiteX18-3975" fmla="*/ 10158400 w 12192000"/>
                <a:gd name="connsiteY18-3976" fmla="*/ 287339 h 2945610"/>
                <a:gd name="connsiteX19-3977" fmla="*/ 10162864 w 12192000"/>
                <a:gd name="connsiteY19-3978" fmla="*/ 287339 h 2945610"/>
                <a:gd name="connsiteX20-3979" fmla="*/ 10162864 w 12192000"/>
                <a:gd name="connsiteY20-3980" fmla="*/ 18048 h 2945610"/>
                <a:gd name="connsiteX21-3981" fmla="*/ 11149618 w 12192000"/>
                <a:gd name="connsiteY21-3982" fmla="*/ 18048 h 2945610"/>
                <a:gd name="connsiteX22-3983" fmla="*/ 11180734 w 12192000"/>
                <a:gd name="connsiteY22-3984" fmla="*/ 0 h 2945610"/>
                <a:gd name="connsiteX23-3985" fmla="*/ 11180734 w 12192000"/>
                <a:gd name="connsiteY23-3986" fmla="*/ 18048 h 2945610"/>
                <a:gd name="connsiteX24-3987" fmla="*/ 12160884 w 12192000"/>
                <a:gd name="connsiteY24-3988" fmla="*/ 18048 h 2945610"/>
                <a:gd name="connsiteX25-3989" fmla="*/ 12192000 w 12192000"/>
                <a:gd name="connsiteY25-3990" fmla="*/ 0 h 2945610"/>
                <a:gd name="connsiteX26-3991" fmla="*/ 12192000 w 12192000"/>
                <a:gd name="connsiteY26-3992" fmla="*/ 1176792 h 2945610"/>
                <a:gd name="connsiteX27-3993" fmla="*/ 12192000 w 12192000"/>
                <a:gd name="connsiteY27-3994" fmla="*/ 1180732 h 2945610"/>
                <a:gd name="connsiteX28-3995" fmla="*/ 12188602 w 12192000"/>
                <a:gd name="connsiteY28-3996" fmla="*/ 1178762 h 2945610"/>
                <a:gd name="connsiteX29-3997" fmla="*/ 11174128 w 12192000"/>
                <a:gd name="connsiteY29-3998" fmla="*/ 1767158 h 2945610"/>
                <a:gd name="connsiteX30-3999" fmla="*/ 11174128 w 12192000"/>
                <a:gd name="connsiteY30-4000" fmla="*/ 1180624 h 2945610"/>
                <a:gd name="connsiteX31-4001" fmla="*/ 10166452 w 12192000"/>
                <a:gd name="connsiteY31-4002" fmla="*/ 1765077 h 2945610"/>
                <a:gd name="connsiteX32-4003" fmla="*/ 10166452 w 12192000"/>
                <a:gd name="connsiteY32-4004" fmla="*/ 1769201 h 2945610"/>
                <a:gd name="connsiteX33-4005" fmla="*/ 10162896 w 12192000"/>
                <a:gd name="connsiteY33-4006" fmla="*/ 1767139 h 2945610"/>
                <a:gd name="connsiteX34-4007" fmla="*/ 10162864 w 12192000"/>
                <a:gd name="connsiteY34-4008" fmla="*/ 1767158 h 2945610"/>
                <a:gd name="connsiteX35-4009" fmla="*/ 10162864 w 12192000"/>
                <a:gd name="connsiteY35-4010" fmla="*/ 1767120 h 2945610"/>
                <a:gd name="connsiteX36-4011" fmla="*/ 9151990 w 12192000"/>
                <a:gd name="connsiteY36-4012" fmla="*/ 1180813 h 2945610"/>
                <a:gd name="connsiteX37-4013" fmla="*/ 9140528 w 12192000"/>
                <a:gd name="connsiteY37-4014" fmla="*/ 1187461 h 2945610"/>
                <a:gd name="connsiteX38-4015" fmla="*/ 9140528 w 12192000"/>
                <a:gd name="connsiteY38-4016" fmla="*/ 1184256 h 2945610"/>
                <a:gd name="connsiteX39-4017" fmla="*/ 8139115 w 12192000"/>
                <a:gd name="connsiteY39-4018" fmla="*/ 1765077 h 2945610"/>
                <a:gd name="connsiteX40-4019" fmla="*/ 8139115 w 12192000"/>
                <a:gd name="connsiteY40-4020" fmla="*/ 1769201 h 2945610"/>
                <a:gd name="connsiteX41-4021" fmla="*/ 8135560 w 12192000"/>
                <a:gd name="connsiteY41-4022" fmla="*/ 1767139 h 2945610"/>
                <a:gd name="connsiteX42-4023" fmla="*/ 8135527 w 12192000"/>
                <a:gd name="connsiteY42-4024" fmla="*/ 1767158 h 2945610"/>
                <a:gd name="connsiteX43-4025" fmla="*/ 8135527 w 12192000"/>
                <a:gd name="connsiteY43-4026" fmla="*/ 1767120 h 2945610"/>
                <a:gd name="connsiteX44-4027" fmla="*/ 8127487 w 12192000"/>
                <a:gd name="connsiteY44-4028" fmla="*/ 1762457 h 2945610"/>
                <a:gd name="connsiteX45-4029" fmla="*/ 7119284 w 12192000"/>
                <a:gd name="connsiteY45-4030" fmla="*/ 2347214 h 2945610"/>
                <a:gd name="connsiteX46-4031" fmla="*/ 7119284 w 12192000"/>
                <a:gd name="connsiteY46-4032" fmla="*/ 2355323 h 2945610"/>
                <a:gd name="connsiteX47-4033" fmla="*/ 7113383 w 12192000"/>
                <a:gd name="connsiteY47-4034" fmla="*/ 2351900 h 2945610"/>
                <a:gd name="connsiteX48-4035" fmla="*/ 6103727 w 12192000"/>
                <a:gd name="connsiteY48-4036" fmla="*/ 2937501 h 2945610"/>
                <a:gd name="connsiteX49-4037" fmla="*/ 6103727 w 12192000"/>
                <a:gd name="connsiteY49-4038" fmla="*/ 2945610 h 2945610"/>
                <a:gd name="connsiteX50-4039" fmla="*/ 5087399 w 12192000"/>
                <a:gd name="connsiteY50-4040" fmla="*/ 2356139 h 2945610"/>
                <a:gd name="connsiteX51-4041" fmla="*/ 5085013 w 12192000"/>
                <a:gd name="connsiteY51-4042" fmla="*/ 2357523 h 2945610"/>
                <a:gd name="connsiteX52-4043" fmla="*/ 5084646 w 12192000"/>
                <a:gd name="connsiteY52-4044" fmla="*/ 2361463 h 2945610"/>
                <a:gd name="connsiteX53-4045" fmla="*/ 4071766 w 12192000"/>
                <a:gd name="connsiteY53-4046" fmla="*/ 1773990 h 2945610"/>
                <a:gd name="connsiteX54-4047" fmla="*/ 4071766 w 12192000"/>
                <a:gd name="connsiteY54-4048" fmla="*/ 1774966 h 2945610"/>
                <a:gd name="connsiteX55-4049" fmla="*/ 3054863 w 12192000"/>
                <a:gd name="connsiteY55-4050" fmla="*/ 1185161 h 2945610"/>
                <a:gd name="connsiteX56-4051" fmla="*/ 3053896 w 12192000"/>
                <a:gd name="connsiteY56-4052" fmla="*/ 1185722 h 2945610"/>
                <a:gd name="connsiteX57-4053" fmla="*/ 3053896 w 12192000"/>
                <a:gd name="connsiteY57-4054" fmla="*/ 1184600 h 2945610"/>
                <a:gd name="connsiteX58-4055" fmla="*/ 3053896 w 12192000"/>
                <a:gd name="connsiteY58-4056" fmla="*/ 1184598 h 2945610"/>
                <a:gd name="connsiteX59-4057" fmla="*/ 3051900 w 12192000"/>
                <a:gd name="connsiteY59-4058" fmla="*/ 1183441 h 2945610"/>
                <a:gd name="connsiteX60-4059" fmla="*/ 2038189 w 12192000"/>
                <a:gd name="connsiteY60-4060" fmla="*/ 1771394 h 2945610"/>
                <a:gd name="connsiteX61-4061" fmla="*/ 2037962 w 12192000"/>
                <a:gd name="connsiteY61-4062" fmla="*/ 1774966 h 2945610"/>
                <a:gd name="connsiteX62-4063" fmla="*/ 1021058 w 12192000"/>
                <a:gd name="connsiteY62-4064" fmla="*/ 1185161 h 2945610"/>
                <a:gd name="connsiteX63-4065" fmla="*/ 1020091 w 12192000"/>
                <a:gd name="connsiteY63-4066" fmla="*/ 1185722 h 2945610"/>
                <a:gd name="connsiteX64-4067" fmla="*/ 1017871 w 12192000"/>
                <a:gd name="connsiteY64-4068" fmla="*/ 1774966 h 2945610"/>
                <a:gd name="connsiteX65-4069" fmla="*/ 967 w 12192000"/>
                <a:gd name="connsiteY65-4070" fmla="*/ 1185161 h 2945610"/>
                <a:gd name="connsiteX66-4071" fmla="*/ 0 w 12192000"/>
                <a:gd name="connsiteY66-4072" fmla="*/ 1185722 h 2945610"/>
                <a:gd name="connsiteX67-4073" fmla="*/ 0 w 12192000"/>
                <a:gd name="connsiteY67-4074" fmla="*/ 4990 h 2945610"/>
                <a:gd name="connsiteX68-4075" fmla="*/ 22515 w 12192000"/>
                <a:gd name="connsiteY68-4076" fmla="*/ 18049 h 2945610"/>
                <a:gd name="connsiteX69-4077" fmla="*/ 1017871 w 12192000"/>
                <a:gd name="connsiteY69-4078" fmla="*/ 18049 h 2945610"/>
                <a:gd name="connsiteX70-4079" fmla="*/ 2037961 w 12192000"/>
                <a:gd name="connsiteY70-4080" fmla="*/ 18049 h 2945610"/>
                <a:gd name="connsiteX71-4081" fmla="*/ 2037963 w 12192000"/>
                <a:gd name="connsiteY71-4082" fmla="*/ 18048 h 2945610"/>
                <a:gd name="connsiteX72-4083" fmla="*/ 3033319 w 12192000"/>
                <a:gd name="connsiteY72-4084" fmla="*/ 18048 h 2945610"/>
                <a:gd name="connsiteX73-4085" fmla="*/ 3053896 w 12192000"/>
                <a:gd name="connsiteY73-4086" fmla="*/ 6114 h 2945610"/>
                <a:gd name="connsiteX74-4087" fmla="*/ 3053896 w 12192000"/>
                <a:gd name="connsiteY74-4088" fmla="*/ 4990 h 2945610"/>
                <a:gd name="connsiteX75-4089" fmla="*/ 4071766 w 12192000"/>
                <a:gd name="connsiteY75-4090" fmla="*/ 18049 h 2945610"/>
                <a:gd name="connsiteX76-4091" fmla="*/ 4071768 w 12192000"/>
                <a:gd name="connsiteY76-4092" fmla="*/ 18048 h 2945610"/>
                <a:gd name="connsiteX77-4093" fmla="*/ 5067121 w 12192000"/>
                <a:gd name="connsiteY77-4094" fmla="*/ 18048 h 2945610"/>
                <a:gd name="connsiteX78-4095" fmla="*/ 5085013 w 12192000"/>
                <a:gd name="connsiteY78-4096" fmla="*/ 7671 h 2945610"/>
                <a:gd name="connsiteX79-4097" fmla="*/ 5085013 w 12192000"/>
                <a:gd name="connsiteY79-4098" fmla="*/ 4989 h 2945610"/>
                <a:gd name="connsiteX80-4099" fmla="*/ 5087325 w 12192000"/>
                <a:gd name="connsiteY80-4100" fmla="*/ 6330 h 2945610"/>
                <a:gd name="connsiteX81-4101" fmla="*/ 5089635 w 12192000"/>
                <a:gd name="connsiteY81-4102" fmla="*/ 4990 h 2945610"/>
                <a:gd name="connsiteX82-4103" fmla="*/ 5089635 w 12192000"/>
                <a:gd name="connsiteY82-4104" fmla="*/ 7670 h 2945610"/>
                <a:gd name="connsiteX83-4105" fmla="*/ 5107529 w 12192000"/>
                <a:gd name="connsiteY83-4106" fmla="*/ 18048 h 2945610"/>
                <a:gd name="connsiteX84-4107" fmla="*/ 6102885 w 12192000"/>
                <a:gd name="connsiteY84-4108" fmla="*/ 18048 h 2945610"/>
                <a:gd name="connsiteX85-4109" fmla="*/ 6102885 w 12192000"/>
                <a:gd name="connsiteY85-4110" fmla="*/ 18049 h 2945610"/>
                <a:gd name="connsiteX86-4111" fmla="*/ 7088165 w 12192000"/>
                <a:gd name="connsiteY86-4112" fmla="*/ 18049 h 2945610"/>
                <a:gd name="connsiteX87-4113" fmla="*/ 7119284 w 12192000"/>
                <a:gd name="connsiteY87-4114" fmla="*/ 0 h 2945610"/>
                <a:gd name="connsiteX0-4115" fmla="*/ 4071994 w 12192000"/>
                <a:gd name="connsiteY0-4116" fmla="*/ 1768071 h 2945610"/>
                <a:gd name="connsiteX1-4117" fmla="*/ 4071766 w 12192000"/>
                <a:gd name="connsiteY1-4118" fmla="*/ 1768203 h 2945610"/>
                <a:gd name="connsiteX2-4119" fmla="*/ 4071994 w 12192000"/>
                <a:gd name="connsiteY2-4120" fmla="*/ 1768071 h 2945610"/>
                <a:gd name="connsiteX3-4121" fmla="*/ 7119284 w 12192000"/>
                <a:gd name="connsiteY3-4122" fmla="*/ 0 h 2945610"/>
                <a:gd name="connsiteX4-4123" fmla="*/ 7119284 w 12192000"/>
                <a:gd name="connsiteY4-4124" fmla="*/ 10263 h 2945610"/>
                <a:gd name="connsiteX5-4125" fmla="*/ 7132707 w 12192000"/>
                <a:gd name="connsiteY5-4126" fmla="*/ 18048 h 2945610"/>
                <a:gd name="connsiteX6-4127" fmla="*/ 8131064 w 12192000"/>
                <a:gd name="connsiteY6-4128" fmla="*/ 18048 h 2945610"/>
                <a:gd name="connsiteX7-4129" fmla="*/ 8131064 w 12192000"/>
                <a:gd name="connsiteY7-4130" fmla="*/ 287339 h 2945610"/>
                <a:gd name="connsiteX8-4131" fmla="*/ 8135528 w 12192000"/>
                <a:gd name="connsiteY8-4132" fmla="*/ 287339 h 2945610"/>
                <a:gd name="connsiteX9-4133" fmla="*/ 8135528 w 12192000"/>
                <a:gd name="connsiteY9-4134" fmla="*/ 18048 h 2945610"/>
                <a:gd name="connsiteX10-4135" fmla="*/ 9122282 w 12192000"/>
                <a:gd name="connsiteY10-4136" fmla="*/ 18048 h 2945610"/>
                <a:gd name="connsiteX11-4137" fmla="*/ 9140528 w 12192000"/>
                <a:gd name="connsiteY11-4138" fmla="*/ 7464 h 2945610"/>
                <a:gd name="connsiteX12-4139" fmla="*/ 9140528 w 12192000"/>
                <a:gd name="connsiteY12-4140" fmla="*/ 6729 h 2945610"/>
                <a:gd name="connsiteX13-4141" fmla="*/ 9141162 w 12192000"/>
                <a:gd name="connsiteY13-4142" fmla="*/ 7097 h 2945610"/>
                <a:gd name="connsiteX14-4143" fmla="*/ 9153398 w 12192000"/>
                <a:gd name="connsiteY14-4144" fmla="*/ 0 h 2945610"/>
                <a:gd name="connsiteX15-4145" fmla="*/ 9153398 w 12192000"/>
                <a:gd name="connsiteY15-4146" fmla="*/ 14193 h 2945610"/>
                <a:gd name="connsiteX16-4147" fmla="*/ 9160044 w 12192000"/>
                <a:gd name="connsiteY16-4148" fmla="*/ 18048 h 2945610"/>
                <a:gd name="connsiteX17-4149" fmla="*/ 10158400 w 12192000"/>
                <a:gd name="connsiteY17-4150" fmla="*/ 18048 h 2945610"/>
                <a:gd name="connsiteX18-4151" fmla="*/ 10158400 w 12192000"/>
                <a:gd name="connsiteY18-4152" fmla="*/ 287339 h 2945610"/>
                <a:gd name="connsiteX19-4153" fmla="*/ 10162864 w 12192000"/>
                <a:gd name="connsiteY19-4154" fmla="*/ 287339 h 2945610"/>
                <a:gd name="connsiteX20-4155" fmla="*/ 10162864 w 12192000"/>
                <a:gd name="connsiteY20-4156" fmla="*/ 18048 h 2945610"/>
                <a:gd name="connsiteX21-4157" fmla="*/ 11149618 w 12192000"/>
                <a:gd name="connsiteY21-4158" fmla="*/ 18048 h 2945610"/>
                <a:gd name="connsiteX22-4159" fmla="*/ 11180734 w 12192000"/>
                <a:gd name="connsiteY22-4160" fmla="*/ 0 h 2945610"/>
                <a:gd name="connsiteX23-4161" fmla="*/ 11180734 w 12192000"/>
                <a:gd name="connsiteY23-4162" fmla="*/ 18048 h 2945610"/>
                <a:gd name="connsiteX24-4163" fmla="*/ 12160884 w 12192000"/>
                <a:gd name="connsiteY24-4164" fmla="*/ 18048 h 2945610"/>
                <a:gd name="connsiteX25-4165" fmla="*/ 12192000 w 12192000"/>
                <a:gd name="connsiteY25-4166" fmla="*/ 0 h 2945610"/>
                <a:gd name="connsiteX26-4167" fmla="*/ 12192000 w 12192000"/>
                <a:gd name="connsiteY26-4168" fmla="*/ 1176792 h 2945610"/>
                <a:gd name="connsiteX27-4169" fmla="*/ 12192000 w 12192000"/>
                <a:gd name="connsiteY27-4170" fmla="*/ 1180732 h 2945610"/>
                <a:gd name="connsiteX28-4171" fmla="*/ 12188602 w 12192000"/>
                <a:gd name="connsiteY28-4172" fmla="*/ 1178762 h 2945610"/>
                <a:gd name="connsiteX29-4173" fmla="*/ 11174128 w 12192000"/>
                <a:gd name="connsiteY29-4174" fmla="*/ 1767158 h 2945610"/>
                <a:gd name="connsiteX30-4175" fmla="*/ 11174128 w 12192000"/>
                <a:gd name="connsiteY30-4176" fmla="*/ 1180624 h 2945610"/>
                <a:gd name="connsiteX31-4177" fmla="*/ 10166452 w 12192000"/>
                <a:gd name="connsiteY31-4178" fmla="*/ 1765077 h 2945610"/>
                <a:gd name="connsiteX32-4179" fmla="*/ 10166452 w 12192000"/>
                <a:gd name="connsiteY32-4180" fmla="*/ 1769201 h 2945610"/>
                <a:gd name="connsiteX33-4181" fmla="*/ 10162896 w 12192000"/>
                <a:gd name="connsiteY33-4182" fmla="*/ 1767139 h 2945610"/>
                <a:gd name="connsiteX34-4183" fmla="*/ 10162864 w 12192000"/>
                <a:gd name="connsiteY34-4184" fmla="*/ 1767158 h 2945610"/>
                <a:gd name="connsiteX35-4185" fmla="*/ 10162864 w 12192000"/>
                <a:gd name="connsiteY35-4186" fmla="*/ 1767120 h 2945610"/>
                <a:gd name="connsiteX36-4187" fmla="*/ 9151990 w 12192000"/>
                <a:gd name="connsiteY36-4188" fmla="*/ 1180813 h 2945610"/>
                <a:gd name="connsiteX37-4189" fmla="*/ 9140528 w 12192000"/>
                <a:gd name="connsiteY37-4190" fmla="*/ 1187461 h 2945610"/>
                <a:gd name="connsiteX38-4191" fmla="*/ 9140528 w 12192000"/>
                <a:gd name="connsiteY38-4192" fmla="*/ 1184256 h 2945610"/>
                <a:gd name="connsiteX39-4193" fmla="*/ 8139115 w 12192000"/>
                <a:gd name="connsiteY39-4194" fmla="*/ 1765077 h 2945610"/>
                <a:gd name="connsiteX40-4195" fmla="*/ 8139115 w 12192000"/>
                <a:gd name="connsiteY40-4196" fmla="*/ 1769201 h 2945610"/>
                <a:gd name="connsiteX41-4197" fmla="*/ 8135560 w 12192000"/>
                <a:gd name="connsiteY41-4198" fmla="*/ 1767139 h 2945610"/>
                <a:gd name="connsiteX42-4199" fmla="*/ 8135527 w 12192000"/>
                <a:gd name="connsiteY42-4200" fmla="*/ 1767158 h 2945610"/>
                <a:gd name="connsiteX43-4201" fmla="*/ 8135527 w 12192000"/>
                <a:gd name="connsiteY43-4202" fmla="*/ 1767120 h 2945610"/>
                <a:gd name="connsiteX44-4203" fmla="*/ 8127487 w 12192000"/>
                <a:gd name="connsiteY44-4204" fmla="*/ 1762457 h 2945610"/>
                <a:gd name="connsiteX45-4205" fmla="*/ 7119284 w 12192000"/>
                <a:gd name="connsiteY45-4206" fmla="*/ 2347214 h 2945610"/>
                <a:gd name="connsiteX46-4207" fmla="*/ 7119284 w 12192000"/>
                <a:gd name="connsiteY46-4208" fmla="*/ 2355323 h 2945610"/>
                <a:gd name="connsiteX47-4209" fmla="*/ 7113383 w 12192000"/>
                <a:gd name="connsiteY47-4210" fmla="*/ 2351900 h 2945610"/>
                <a:gd name="connsiteX48-4211" fmla="*/ 6103727 w 12192000"/>
                <a:gd name="connsiteY48-4212" fmla="*/ 2937501 h 2945610"/>
                <a:gd name="connsiteX49-4213" fmla="*/ 6103727 w 12192000"/>
                <a:gd name="connsiteY49-4214" fmla="*/ 2945610 h 2945610"/>
                <a:gd name="connsiteX50-4215" fmla="*/ 5087399 w 12192000"/>
                <a:gd name="connsiteY50-4216" fmla="*/ 2356139 h 2945610"/>
                <a:gd name="connsiteX51-4217" fmla="*/ 5085013 w 12192000"/>
                <a:gd name="connsiteY51-4218" fmla="*/ 2357523 h 2945610"/>
                <a:gd name="connsiteX52-4219" fmla="*/ 5084646 w 12192000"/>
                <a:gd name="connsiteY52-4220" fmla="*/ 2361463 h 2945610"/>
                <a:gd name="connsiteX53-4221" fmla="*/ 4071766 w 12192000"/>
                <a:gd name="connsiteY53-4222" fmla="*/ 1773990 h 2945610"/>
                <a:gd name="connsiteX54-4223" fmla="*/ 4071766 w 12192000"/>
                <a:gd name="connsiteY54-4224" fmla="*/ 1774966 h 2945610"/>
                <a:gd name="connsiteX55-4225" fmla="*/ 3054863 w 12192000"/>
                <a:gd name="connsiteY55-4226" fmla="*/ 1185161 h 2945610"/>
                <a:gd name="connsiteX56-4227" fmla="*/ 3053896 w 12192000"/>
                <a:gd name="connsiteY56-4228" fmla="*/ 1185722 h 2945610"/>
                <a:gd name="connsiteX57-4229" fmla="*/ 3053896 w 12192000"/>
                <a:gd name="connsiteY57-4230" fmla="*/ 1184600 h 2945610"/>
                <a:gd name="connsiteX58-4231" fmla="*/ 3053896 w 12192000"/>
                <a:gd name="connsiteY58-4232" fmla="*/ 1184598 h 2945610"/>
                <a:gd name="connsiteX59-4233" fmla="*/ 3051900 w 12192000"/>
                <a:gd name="connsiteY59-4234" fmla="*/ 1183441 h 2945610"/>
                <a:gd name="connsiteX60-4235" fmla="*/ 2038189 w 12192000"/>
                <a:gd name="connsiteY60-4236" fmla="*/ 1771394 h 2945610"/>
                <a:gd name="connsiteX61-4237" fmla="*/ 2037962 w 12192000"/>
                <a:gd name="connsiteY61-4238" fmla="*/ 1774966 h 2945610"/>
                <a:gd name="connsiteX62-4239" fmla="*/ 1021058 w 12192000"/>
                <a:gd name="connsiteY62-4240" fmla="*/ 1185161 h 2945610"/>
                <a:gd name="connsiteX63-4241" fmla="*/ 1020091 w 12192000"/>
                <a:gd name="connsiteY63-4242" fmla="*/ 1185722 h 2945610"/>
                <a:gd name="connsiteX64-4243" fmla="*/ 1017871 w 12192000"/>
                <a:gd name="connsiteY64-4244" fmla="*/ 1774966 h 2945610"/>
                <a:gd name="connsiteX65-4245" fmla="*/ 967 w 12192000"/>
                <a:gd name="connsiteY65-4246" fmla="*/ 1185161 h 2945610"/>
                <a:gd name="connsiteX66-4247" fmla="*/ 0 w 12192000"/>
                <a:gd name="connsiteY66-4248" fmla="*/ 1185722 h 2945610"/>
                <a:gd name="connsiteX67-4249" fmla="*/ 0 w 12192000"/>
                <a:gd name="connsiteY67-4250" fmla="*/ 4990 h 2945610"/>
                <a:gd name="connsiteX68-4251" fmla="*/ 22515 w 12192000"/>
                <a:gd name="connsiteY68-4252" fmla="*/ 18049 h 2945610"/>
                <a:gd name="connsiteX69-4253" fmla="*/ 1017871 w 12192000"/>
                <a:gd name="connsiteY69-4254" fmla="*/ 18049 h 2945610"/>
                <a:gd name="connsiteX70-4255" fmla="*/ 2037961 w 12192000"/>
                <a:gd name="connsiteY70-4256" fmla="*/ 18049 h 2945610"/>
                <a:gd name="connsiteX71-4257" fmla="*/ 2037963 w 12192000"/>
                <a:gd name="connsiteY71-4258" fmla="*/ 18048 h 2945610"/>
                <a:gd name="connsiteX72-4259" fmla="*/ 3033319 w 12192000"/>
                <a:gd name="connsiteY72-4260" fmla="*/ 18048 h 2945610"/>
                <a:gd name="connsiteX73-4261" fmla="*/ 3053896 w 12192000"/>
                <a:gd name="connsiteY73-4262" fmla="*/ 6114 h 2945610"/>
                <a:gd name="connsiteX74-4263" fmla="*/ 4071766 w 12192000"/>
                <a:gd name="connsiteY74-4264" fmla="*/ 18049 h 2945610"/>
                <a:gd name="connsiteX75-4265" fmla="*/ 4071768 w 12192000"/>
                <a:gd name="connsiteY75-4266" fmla="*/ 18048 h 2945610"/>
                <a:gd name="connsiteX76-4267" fmla="*/ 5067121 w 12192000"/>
                <a:gd name="connsiteY76-4268" fmla="*/ 18048 h 2945610"/>
                <a:gd name="connsiteX77-4269" fmla="*/ 5085013 w 12192000"/>
                <a:gd name="connsiteY77-4270" fmla="*/ 7671 h 2945610"/>
                <a:gd name="connsiteX78-4271" fmla="*/ 5085013 w 12192000"/>
                <a:gd name="connsiteY78-4272" fmla="*/ 4989 h 2945610"/>
                <a:gd name="connsiteX79-4273" fmla="*/ 5087325 w 12192000"/>
                <a:gd name="connsiteY79-4274" fmla="*/ 6330 h 2945610"/>
                <a:gd name="connsiteX80-4275" fmla="*/ 5089635 w 12192000"/>
                <a:gd name="connsiteY80-4276" fmla="*/ 4990 h 2945610"/>
                <a:gd name="connsiteX81-4277" fmla="*/ 5089635 w 12192000"/>
                <a:gd name="connsiteY81-4278" fmla="*/ 7670 h 2945610"/>
                <a:gd name="connsiteX82-4279" fmla="*/ 5107529 w 12192000"/>
                <a:gd name="connsiteY82-4280" fmla="*/ 18048 h 2945610"/>
                <a:gd name="connsiteX83-4281" fmla="*/ 6102885 w 12192000"/>
                <a:gd name="connsiteY83-4282" fmla="*/ 18048 h 2945610"/>
                <a:gd name="connsiteX84-4283" fmla="*/ 6102885 w 12192000"/>
                <a:gd name="connsiteY84-4284" fmla="*/ 18049 h 2945610"/>
                <a:gd name="connsiteX85-4285" fmla="*/ 7088165 w 12192000"/>
                <a:gd name="connsiteY85-4286" fmla="*/ 18049 h 2945610"/>
                <a:gd name="connsiteX86-4287" fmla="*/ 7119284 w 12192000"/>
                <a:gd name="connsiteY86-4288" fmla="*/ 0 h 2945610"/>
                <a:gd name="connsiteX0-4289" fmla="*/ 4071994 w 12192000"/>
                <a:gd name="connsiteY0-4290" fmla="*/ 1768071 h 2945610"/>
                <a:gd name="connsiteX1-4291" fmla="*/ 4071766 w 12192000"/>
                <a:gd name="connsiteY1-4292" fmla="*/ 1768203 h 2945610"/>
                <a:gd name="connsiteX2-4293" fmla="*/ 4071994 w 12192000"/>
                <a:gd name="connsiteY2-4294" fmla="*/ 1768071 h 2945610"/>
                <a:gd name="connsiteX3-4295" fmla="*/ 7119284 w 12192000"/>
                <a:gd name="connsiteY3-4296" fmla="*/ 0 h 2945610"/>
                <a:gd name="connsiteX4-4297" fmla="*/ 7119284 w 12192000"/>
                <a:gd name="connsiteY4-4298" fmla="*/ 10263 h 2945610"/>
                <a:gd name="connsiteX5-4299" fmla="*/ 7132707 w 12192000"/>
                <a:gd name="connsiteY5-4300" fmla="*/ 18048 h 2945610"/>
                <a:gd name="connsiteX6-4301" fmla="*/ 8131064 w 12192000"/>
                <a:gd name="connsiteY6-4302" fmla="*/ 18048 h 2945610"/>
                <a:gd name="connsiteX7-4303" fmla="*/ 8131064 w 12192000"/>
                <a:gd name="connsiteY7-4304" fmla="*/ 287339 h 2945610"/>
                <a:gd name="connsiteX8-4305" fmla="*/ 8135528 w 12192000"/>
                <a:gd name="connsiteY8-4306" fmla="*/ 287339 h 2945610"/>
                <a:gd name="connsiteX9-4307" fmla="*/ 8135528 w 12192000"/>
                <a:gd name="connsiteY9-4308" fmla="*/ 18048 h 2945610"/>
                <a:gd name="connsiteX10-4309" fmla="*/ 9122282 w 12192000"/>
                <a:gd name="connsiteY10-4310" fmla="*/ 18048 h 2945610"/>
                <a:gd name="connsiteX11-4311" fmla="*/ 9140528 w 12192000"/>
                <a:gd name="connsiteY11-4312" fmla="*/ 7464 h 2945610"/>
                <a:gd name="connsiteX12-4313" fmla="*/ 9140528 w 12192000"/>
                <a:gd name="connsiteY12-4314" fmla="*/ 6729 h 2945610"/>
                <a:gd name="connsiteX13-4315" fmla="*/ 9141162 w 12192000"/>
                <a:gd name="connsiteY13-4316" fmla="*/ 7097 h 2945610"/>
                <a:gd name="connsiteX14-4317" fmla="*/ 9153398 w 12192000"/>
                <a:gd name="connsiteY14-4318" fmla="*/ 0 h 2945610"/>
                <a:gd name="connsiteX15-4319" fmla="*/ 9153398 w 12192000"/>
                <a:gd name="connsiteY15-4320" fmla="*/ 14193 h 2945610"/>
                <a:gd name="connsiteX16-4321" fmla="*/ 9160044 w 12192000"/>
                <a:gd name="connsiteY16-4322" fmla="*/ 18048 h 2945610"/>
                <a:gd name="connsiteX17-4323" fmla="*/ 10158400 w 12192000"/>
                <a:gd name="connsiteY17-4324" fmla="*/ 18048 h 2945610"/>
                <a:gd name="connsiteX18-4325" fmla="*/ 10158400 w 12192000"/>
                <a:gd name="connsiteY18-4326" fmla="*/ 287339 h 2945610"/>
                <a:gd name="connsiteX19-4327" fmla="*/ 10162864 w 12192000"/>
                <a:gd name="connsiteY19-4328" fmla="*/ 287339 h 2945610"/>
                <a:gd name="connsiteX20-4329" fmla="*/ 10162864 w 12192000"/>
                <a:gd name="connsiteY20-4330" fmla="*/ 18048 h 2945610"/>
                <a:gd name="connsiteX21-4331" fmla="*/ 11149618 w 12192000"/>
                <a:gd name="connsiteY21-4332" fmla="*/ 18048 h 2945610"/>
                <a:gd name="connsiteX22-4333" fmla="*/ 11180734 w 12192000"/>
                <a:gd name="connsiteY22-4334" fmla="*/ 0 h 2945610"/>
                <a:gd name="connsiteX23-4335" fmla="*/ 11180734 w 12192000"/>
                <a:gd name="connsiteY23-4336" fmla="*/ 18048 h 2945610"/>
                <a:gd name="connsiteX24-4337" fmla="*/ 12160884 w 12192000"/>
                <a:gd name="connsiteY24-4338" fmla="*/ 18048 h 2945610"/>
                <a:gd name="connsiteX25-4339" fmla="*/ 12192000 w 12192000"/>
                <a:gd name="connsiteY25-4340" fmla="*/ 0 h 2945610"/>
                <a:gd name="connsiteX26-4341" fmla="*/ 12192000 w 12192000"/>
                <a:gd name="connsiteY26-4342" fmla="*/ 1176792 h 2945610"/>
                <a:gd name="connsiteX27-4343" fmla="*/ 12192000 w 12192000"/>
                <a:gd name="connsiteY27-4344" fmla="*/ 1180732 h 2945610"/>
                <a:gd name="connsiteX28-4345" fmla="*/ 12188602 w 12192000"/>
                <a:gd name="connsiteY28-4346" fmla="*/ 1178762 h 2945610"/>
                <a:gd name="connsiteX29-4347" fmla="*/ 11174128 w 12192000"/>
                <a:gd name="connsiteY29-4348" fmla="*/ 1767158 h 2945610"/>
                <a:gd name="connsiteX30-4349" fmla="*/ 11174128 w 12192000"/>
                <a:gd name="connsiteY30-4350" fmla="*/ 1180624 h 2945610"/>
                <a:gd name="connsiteX31-4351" fmla="*/ 10166452 w 12192000"/>
                <a:gd name="connsiteY31-4352" fmla="*/ 1765077 h 2945610"/>
                <a:gd name="connsiteX32-4353" fmla="*/ 10166452 w 12192000"/>
                <a:gd name="connsiteY32-4354" fmla="*/ 1769201 h 2945610"/>
                <a:gd name="connsiteX33-4355" fmla="*/ 10162896 w 12192000"/>
                <a:gd name="connsiteY33-4356" fmla="*/ 1767139 h 2945610"/>
                <a:gd name="connsiteX34-4357" fmla="*/ 10162864 w 12192000"/>
                <a:gd name="connsiteY34-4358" fmla="*/ 1767158 h 2945610"/>
                <a:gd name="connsiteX35-4359" fmla="*/ 10162864 w 12192000"/>
                <a:gd name="connsiteY35-4360" fmla="*/ 1767120 h 2945610"/>
                <a:gd name="connsiteX36-4361" fmla="*/ 9151990 w 12192000"/>
                <a:gd name="connsiteY36-4362" fmla="*/ 1180813 h 2945610"/>
                <a:gd name="connsiteX37-4363" fmla="*/ 9140528 w 12192000"/>
                <a:gd name="connsiteY37-4364" fmla="*/ 1187461 h 2945610"/>
                <a:gd name="connsiteX38-4365" fmla="*/ 9140528 w 12192000"/>
                <a:gd name="connsiteY38-4366" fmla="*/ 1184256 h 2945610"/>
                <a:gd name="connsiteX39-4367" fmla="*/ 8139115 w 12192000"/>
                <a:gd name="connsiteY39-4368" fmla="*/ 1765077 h 2945610"/>
                <a:gd name="connsiteX40-4369" fmla="*/ 8139115 w 12192000"/>
                <a:gd name="connsiteY40-4370" fmla="*/ 1769201 h 2945610"/>
                <a:gd name="connsiteX41-4371" fmla="*/ 8135560 w 12192000"/>
                <a:gd name="connsiteY41-4372" fmla="*/ 1767139 h 2945610"/>
                <a:gd name="connsiteX42-4373" fmla="*/ 8135527 w 12192000"/>
                <a:gd name="connsiteY42-4374" fmla="*/ 1767158 h 2945610"/>
                <a:gd name="connsiteX43-4375" fmla="*/ 8135527 w 12192000"/>
                <a:gd name="connsiteY43-4376" fmla="*/ 1767120 h 2945610"/>
                <a:gd name="connsiteX44-4377" fmla="*/ 8127487 w 12192000"/>
                <a:gd name="connsiteY44-4378" fmla="*/ 1762457 h 2945610"/>
                <a:gd name="connsiteX45-4379" fmla="*/ 7119284 w 12192000"/>
                <a:gd name="connsiteY45-4380" fmla="*/ 2347214 h 2945610"/>
                <a:gd name="connsiteX46-4381" fmla="*/ 7119284 w 12192000"/>
                <a:gd name="connsiteY46-4382" fmla="*/ 2355323 h 2945610"/>
                <a:gd name="connsiteX47-4383" fmla="*/ 7113383 w 12192000"/>
                <a:gd name="connsiteY47-4384" fmla="*/ 2351900 h 2945610"/>
                <a:gd name="connsiteX48-4385" fmla="*/ 6103727 w 12192000"/>
                <a:gd name="connsiteY48-4386" fmla="*/ 2937501 h 2945610"/>
                <a:gd name="connsiteX49-4387" fmla="*/ 6103727 w 12192000"/>
                <a:gd name="connsiteY49-4388" fmla="*/ 2945610 h 2945610"/>
                <a:gd name="connsiteX50-4389" fmla="*/ 5087399 w 12192000"/>
                <a:gd name="connsiteY50-4390" fmla="*/ 2356139 h 2945610"/>
                <a:gd name="connsiteX51-4391" fmla="*/ 5085013 w 12192000"/>
                <a:gd name="connsiteY51-4392" fmla="*/ 2357523 h 2945610"/>
                <a:gd name="connsiteX52-4393" fmla="*/ 5084646 w 12192000"/>
                <a:gd name="connsiteY52-4394" fmla="*/ 2361463 h 2945610"/>
                <a:gd name="connsiteX53-4395" fmla="*/ 4071766 w 12192000"/>
                <a:gd name="connsiteY53-4396" fmla="*/ 1773990 h 2945610"/>
                <a:gd name="connsiteX54-4397" fmla="*/ 4071766 w 12192000"/>
                <a:gd name="connsiteY54-4398" fmla="*/ 1774966 h 2945610"/>
                <a:gd name="connsiteX55-4399" fmla="*/ 3054863 w 12192000"/>
                <a:gd name="connsiteY55-4400" fmla="*/ 1185161 h 2945610"/>
                <a:gd name="connsiteX56-4401" fmla="*/ 3053896 w 12192000"/>
                <a:gd name="connsiteY56-4402" fmla="*/ 1185722 h 2945610"/>
                <a:gd name="connsiteX57-4403" fmla="*/ 3053896 w 12192000"/>
                <a:gd name="connsiteY57-4404" fmla="*/ 1184600 h 2945610"/>
                <a:gd name="connsiteX58-4405" fmla="*/ 3053896 w 12192000"/>
                <a:gd name="connsiteY58-4406" fmla="*/ 1184598 h 2945610"/>
                <a:gd name="connsiteX59-4407" fmla="*/ 3051900 w 12192000"/>
                <a:gd name="connsiteY59-4408" fmla="*/ 1183441 h 2945610"/>
                <a:gd name="connsiteX60-4409" fmla="*/ 2038189 w 12192000"/>
                <a:gd name="connsiteY60-4410" fmla="*/ 1771394 h 2945610"/>
                <a:gd name="connsiteX61-4411" fmla="*/ 2037962 w 12192000"/>
                <a:gd name="connsiteY61-4412" fmla="*/ 1774966 h 2945610"/>
                <a:gd name="connsiteX62-4413" fmla="*/ 1021058 w 12192000"/>
                <a:gd name="connsiteY62-4414" fmla="*/ 1185161 h 2945610"/>
                <a:gd name="connsiteX63-4415" fmla="*/ 1020091 w 12192000"/>
                <a:gd name="connsiteY63-4416" fmla="*/ 1185722 h 2945610"/>
                <a:gd name="connsiteX64-4417" fmla="*/ 1017871 w 12192000"/>
                <a:gd name="connsiteY64-4418" fmla="*/ 1774966 h 2945610"/>
                <a:gd name="connsiteX65-4419" fmla="*/ 967 w 12192000"/>
                <a:gd name="connsiteY65-4420" fmla="*/ 1185161 h 2945610"/>
                <a:gd name="connsiteX66-4421" fmla="*/ 0 w 12192000"/>
                <a:gd name="connsiteY66-4422" fmla="*/ 1185722 h 2945610"/>
                <a:gd name="connsiteX67-4423" fmla="*/ 0 w 12192000"/>
                <a:gd name="connsiteY67-4424" fmla="*/ 4990 h 2945610"/>
                <a:gd name="connsiteX68-4425" fmla="*/ 22515 w 12192000"/>
                <a:gd name="connsiteY68-4426" fmla="*/ 18049 h 2945610"/>
                <a:gd name="connsiteX69-4427" fmla="*/ 1017871 w 12192000"/>
                <a:gd name="connsiteY69-4428" fmla="*/ 18049 h 2945610"/>
                <a:gd name="connsiteX70-4429" fmla="*/ 2037961 w 12192000"/>
                <a:gd name="connsiteY70-4430" fmla="*/ 18049 h 2945610"/>
                <a:gd name="connsiteX71-4431" fmla="*/ 2037963 w 12192000"/>
                <a:gd name="connsiteY71-4432" fmla="*/ 18048 h 2945610"/>
                <a:gd name="connsiteX72-4433" fmla="*/ 3033319 w 12192000"/>
                <a:gd name="connsiteY72-4434" fmla="*/ 18048 h 2945610"/>
                <a:gd name="connsiteX73-4435" fmla="*/ 4071766 w 12192000"/>
                <a:gd name="connsiteY73-4436" fmla="*/ 18049 h 2945610"/>
                <a:gd name="connsiteX74-4437" fmla="*/ 4071768 w 12192000"/>
                <a:gd name="connsiteY74-4438" fmla="*/ 18048 h 2945610"/>
                <a:gd name="connsiteX75-4439" fmla="*/ 5067121 w 12192000"/>
                <a:gd name="connsiteY75-4440" fmla="*/ 18048 h 2945610"/>
                <a:gd name="connsiteX76-4441" fmla="*/ 5085013 w 12192000"/>
                <a:gd name="connsiteY76-4442" fmla="*/ 7671 h 2945610"/>
                <a:gd name="connsiteX77-4443" fmla="*/ 5085013 w 12192000"/>
                <a:gd name="connsiteY77-4444" fmla="*/ 4989 h 2945610"/>
                <a:gd name="connsiteX78-4445" fmla="*/ 5087325 w 12192000"/>
                <a:gd name="connsiteY78-4446" fmla="*/ 6330 h 2945610"/>
                <a:gd name="connsiteX79-4447" fmla="*/ 5089635 w 12192000"/>
                <a:gd name="connsiteY79-4448" fmla="*/ 4990 h 2945610"/>
                <a:gd name="connsiteX80-4449" fmla="*/ 5089635 w 12192000"/>
                <a:gd name="connsiteY80-4450" fmla="*/ 7670 h 2945610"/>
                <a:gd name="connsiteX81-4451" fmla="*/ 5107529 w 12192000"/>
                <a:gd name="connsiteY81-4452" fmla="*/ 18048 h 2945610"/>
                <a:gd name="connsiteX82-4453" fmla="*/ 6102885 w 12192000"/>
                <a:gd name="connsiteY82-4454" fmla="*/ 18048 h 2945610"/>
                <a:gd name="connsiteX83-4455" fmla="*/ 6102885 w 12192000"/>
                <a:gd name="connsiteY83-4456" fmla="*/ 18049 h 2945610"/>
                <a:gd name="connsiteX84-4457" fmla="*/ 7088165 w 12192000"/>
                <a:gd name="connsiteY84-4458" fmla="*/ 18049 h 2945610"/>
                <a:gd name="connsiteX85-4459" fmla="*/ 7119284 w 12192000"/>
                <a:gd name="connsiteY85-4460" fmla="*/ 0 h 2945610"/>
                <a:gd name="connsiteX0-4461" fmla="*/ 4071994 w 12192000"/>
                <a:gd name="connsiteY0-4462" fmla="*/ 1768071 h 2945610"/>
                <a:gd name="connsiteX1-4463" fmla="*/ 4071766 w 12192000"/>
                <a:gd name="connsiteY1-4464" fmla="*/ 1768203 h 2945610"/>
                <a:gd name="connsiteX2-4465" fmla="*/ 4071994 w 12192000"/>
                <a:gd name="connsiteY2-4466" fmla="*/ 1768071 h 2945610"/>
                <a:gd name="connsiteX3-4467" fmla="*/ 7088165 w 12192000"/>
                <a:gd name="connsiteY3-4468" fmla="*/ 18049 h 2945610"/>
                <a:gd name="connsiteX4-4469" fmla="*/ 7119284 w 12192000"/>
                <a:gd name="connsiteY4-4470" fmla="*/ 10263 h 2945610"/>
                <a:gd name="connsiteX5-4471" fmla="*/ 7132707 w 12192000"/>
                <a:gd name="connsiteY5-4472" fmla="*/ 18048 h 2945610"/>
                <a:gd name="connsiteX6-4473" fmla="*/ 8131064 w 12192000"/>
                <a:gd name="connsiteY6-4474" fmla="*/ 18048 h 2945610"/>
                <a:gd name="connsiteX7-4475" fmla="*/ 8131064 w 12192000"/>
                <a:gd name="connsiteY7-4476" fmla="*/ 287339 h 2945610"/>
                <a:gd name="connsiteX8-4477" fmla="*/ 8135528 w 12192000"/>
                <a:gd name="connsiteY8-4478" fmla="*/ 287339 h 2945610"/>
                <a:gd name="connsiteX9-4479" fmla="*/ 8135528 w 12192000"/>
                <a:gd name="connsiteY9-4480" fmla="*/ 18048 h 2945610"/>
                <a:gd name="connsiteX10-4481" fmla="*/ 9122282 w 12192000"/>
                <a:gd name="connsiteY10-4482" fmla="*/ 18048 h 2945610"/>
                <a:gd name="connsiteX11-4483" fmla="*/ 9140528 w 12192000"/>
                <a:gd name="connsiteY11-4484" fmla="*/ 7464 h 2945610"/>
                <a:gd name="connsiteX12-4485" fmla="*/ 9140528 w 12192000"/>
                <a:gd name="connsiteY12-4486" fmla="*/ 6729 h 2945610"/>
                <a:gd name="connsiteX13-4487" fmla="*/ 9141162 w 12192000"/>
                <a:gd name="connsiteY13-4488" fmla="*/ 7097 h 2945610"/>
                <a:gd name="connsiteX14-4489" fmla="*/ 9153398 w 12192000"/>
                <a:gd name="connsiteY14-4490" fmla="*/ 0 h 2945610"/>
                <a:gd name="connsiteX15-4491" fmla="*/ 9153398 w 12192000"/>
                <a:gd name="connsiteY15-4492" fmla="*/ 14193 h 2945610"/>
                <a:gd name="connsiteX16-4493" fmla="*/ 9160044 w 12192000"/>
                <a:gd name="connsiteY16-4494" fmla="*/ 18048 h 2945610"/>
                <a:gd name="connsiteX17-4495" fmla="*/ 10158400 w 12192000"/>
                <a:gd name="connsiteY17-4496" fmla="*/ 18048 h 2945610"/>
                <a:gd name="connsiteX18-4497" fmla="*/ 10158400 w 12192000"/>
                <a:gd name="connsiteY18-4498" fmla="*/ 287339 h 2945610"/>
                <a:gd name="connsiteX19-4499" fmla="*/ 10162864 w 12192000"/>
                <a:gd name="connsiteY19-4500" fmla="*/ 287339 h 2945610"/>
                <a:gd name="connsiteX20-4501" fmla="*/ 10162864 w 12192000"/>
                <a:gd name="connsiteY20-4502" fmla="*/ 18048 h 2945610"/>
                <a:gd name="connsiteX21-4503" fmla="*/ 11149618 w 12192000"/>
                <a:gd name="connsiteY21-4504" fmla="*/ 18048 h 2945610"/>
                <a:gd name="connsiteX22-4505" fmla="*/ 11180734 w 12192000"/>
                <a:gd name="connsiteY22-4506" fmla="*/ 0 h 2945610"/>
                <a:gd name="connsiteX23-4507" fmla="*/ 11180734 w 12192000"/>
                <a:gd name="connsiteY23-4508" fmla="*/ 18048 h 2945610"/>
                <a:gd name="connsiteX24-4509" fmla="*/ 12160884 w 12192000"/>
                <a:gd name="connsiteY24-4510" fmla="*/ 18048 h 2945610"/>
                <a:gd name="connsiteX25-4511" fmla="*/ 12192000 w 12192000"/>
                <a:gd name="connsiteY25-4512" fmla="*/ 0 h 2945610"/>
                <a:gd name="connsiteX26-4513" fmla="*/ 12192000 w 12192000"/>
                <a:gd name="connsiteY26-4514" fmla="*/ 1176792 h 2945610"/>
                <a:gd name="connsiteX27-4515" fmla="*/ 12192000 w 12192000"/>
                <a:gd name="connsiteY27-4516" fmla="*/ 1180732 h 2945610"/>
                <a:gd name="connsiteX28-4517" fmla="*/ 12188602 w 12192000"/>
                <a:gd name="connsiteY28-4518" fmla="*/ 1178762 h 2945610"/>
                <a:gd name="connsiteX29-4519" fmla="*/ 11174128 w 12192000"/>
                <a:gd name="connsiteY29-4520" fmla="*/ 1767158 h 2945610"/>
                <a:gd name="connsiteX30-4521" fmla="*/ 11174128 w 12192000"/>
                <a:gd name="connsiteY30-4522" fmla="*/ 1180624 h 2945610"/>
                <a:gd name="connsiteX31-4523" fmla="*/ 10166452 w 12192000"/>
                <a:gd name="connsiteY31-4524" fmla="*/ 1765077 h 2945610"/>
                <a:gd name="connsiteX32-4525" fmla="*/ 10166452 w 12192000"/>
                <a:gd name="connsiteY32-4526" fmla="*/ 1769201 h 2945610"/>
                <a:gd name="connsiteX33-4527" fmla="*/ 10162896 w 12192000"/>
                <a:gd name="connsiteY33-4528" fmla="*/ 1767139 h 2945610"/>
                <a:gd name="connsiteX34-4529" fmla="*/ 10162864 w 12192000"/>
                <a:gd name="connsiteY34-4530" fmla="*/ 1767158 h 2945610"/>
                <a:gd name="connsiteX35-4531" fmla="*/ 10162864 w 12192000"/>
                <a:gd name="connsiteY35-4532" fmla="*/ 1767120 h 2945610"/>
                <a:gd name="connsiteX36-4533" fmla="*/ 9151990 w 12192000"/>
                <a:gd name="connsiteY36-4534" fmla="*/ 1180813 h 2945610"/>
                <a:gd name="connsiteX37-4535" fmla="*/ 9140528 w 12192000"/>
                <a:gd name="connsiteY37-4536" fmla="*/ 1187461 h 2945610"/>
                <a:gd name="connsiteX38-4537" fmla="*/ 9140528 w 12192000"/>
                <a:gd name="connsiteY38-4538" fmla="*/ 1184256 h 2945610"/>
                <a:gd name="connsiteX39-4539" fmla="*/ 8139115 w 12192000"/>
                <a:gd name="connsiteY39-4540" fmla="*/ 1765077 h 2945610"/>
                <a:gd name="connsiteX40-4541" fmla="*/ 8139115 w 12192000"/>
                <a:gd name="connsiteY40-4542" fmla="*/ 1769201 h 2945610"/>
                <a:gd name="connsiteX41-4543" fmla="*/ 8135560 w 12192000"/>
                <a:gd name="connsiteY41-4544" fmla="*/ 1767139 h 2945610"/>
                <a:gd name="connsiteX42-4545" fmla="*/ 8135527 w 12192000"/>
                <a:gd name="connsiteY42-4546" fmla="*/ 1767158 h 2945610"/>
                <a:gd name="connsiteX43-4547" fmla="*/ 8135527 w 12192000"/>
                <a:gd name="connsiteY43-4548" fmla="*/ 1767120 h 2945610"/>
                <a:gd name="connsiteX44-4549" fmla="*/ 8127487 w 12192000"/>
                <a:gd name="connsiteY44-4550" fmla="*/ 1762457 h 2945610"/>
                <a:gd name="connsiteX45-4551" fmla="*/ 7119284 w 12192000"/>
                <a:gd name="connsiteY45-4552" fmla="*/ 2347214 h 2945610"/>
                <a:gd name="connsiteX46-4553" fmla="*/ 7119284 w 12192000"/>
                <a:gd name="connsiteY46-4554" fmla="*/ 2355323 h 2945610"/>
                <a:gd name="connsiteX47-4555" fmla="*/ 7113383 w 12192000"/>
                <a:gd name="connsiteY47-4556" fmla="*/ 2351900 h 2945610"/>
                <a:gd name="connsiteX48-4557" fmla="*/ 6103727 w 12192000"/>
                <a:gd name="connsiteY48-4558" fmla="*/ 2937501 h 2945610"/>
                <a:gd name="connsiteX49-4559" fmla="*/ 6103727 w 12192000"/>
                <a:gd name="connsiteY49-4560" fmla="*/ 2945610 h 2945610"/>
                <a:gd name="connsiteX50-4561" fmla="*/ 5087399 w 12192000"/>
                <a:gd name="connsiteY50-4562" fmla="*/ 2356139 h 2945610"/>
                <a:gd name="connsiteX51-4563" fmla="*/ 5085013 w 12192000"/>
                <a:gd name="connsiteY51-4564" fmla="*/ 2357523 h 2945610"/>
                <a:gd name="connsiteX52-4565" fmla="*/ 5084646 w 12192000"/>
                <a:gd name="connsiteY52-4566" fmla="*/ 2361463 h 2945610"/>
                <a:gd name="connsiteX53-4567" fmla="*/ 4071766 w 12192000"/>
                <a:gd name="connsiteY53-4568" fmla="*/ 1773990 h 2945610"/>
                <a:gd name="connsiteX54-4569" fmla="*/ 4071766 w 12192000"/>
                <a:gd name="connsiteY54-4570" fmla="*/ 1774966 h 2945610"/>
                <a:gd name="connsiteX55-4571" fmla="*/ 3054863 w 12192000"/>
                <a:gd name="connsiteY55-4572" fmla="*/ 1185161 h 2945610"/>
                <a:gd name="connsiteX56-4573" fmla="*/ 3053896 w 12192000"/>
                <a:gd name="connsiteY56-4574" fmla="*/ 1185722 h 2945610"/>
                <a:gd name="connsiteX57-4575" fmla="*/ 3053896 w 12192000"/>
                <a:gd name="connsiteY57-4576" fmla="*/ 1184600 h 2945610"/>
                <a:gd name="connsiteX58-4577" fmla="*/ 3053896 w 12192000"/>
                <a:gd name="connsiteY58-4578" fmla="*/ 1184598 h 2945610"/>
                <a:gd name="connsiteX59-4579" fmla="*/ 3051900 w 12192000"/>
                <a:gd name="connsiteY59-4580" fmla="*/ 1183441 h 2945610"/>
                <a:gd name="connsiteX60-4581" fmla="*/ 2038189 w 12192000"/>
                <a:gd name="connsiteY60-4582" fmla="*/ 1771394 h 2945610"/>
                <a:gd name="connsiteX61-4583" fmla="*/ 2037962 w 12192000"/>
                <a:gd name="connsiteY61-4584" fmla="*/ 1774966 h 2945610"/>
                <a:gd name="connsiteX62-4585" fmla="*/ 1021058 w 12192000"/>
                <a:gd name="connsiteY62-4586" fmla="*/ 1185161 h 2945610"/>
                <a:gd name="connsiteX63-4587" fmla="*/ 1020091 w 12192000"/>
                <a:gd name="connsiteY63-4588" fmla="*/ 1185722 h 2945610"/>
                <a:gd name="connsiteX64-4589" fmla="*/ 1017871 w 12192000"/>
                <a:gd name="connsiteY64-4590" fmla="*/ 1774966 h 2945610"/>
                <a:gd name="connsiteX65-4591" fmla="*/ 967 w 12192000"/>
                <a:gd name="connsiteY65-4592" fmla="*/ 1185161 h 2945610"/>
                <a:gd name="connsiteX66-4593" fmla="*/ 0 w 12192000"/>
                <a:gd name="connsiteY66-4594" fmla="*/ 1185722 h 2945610"/>
                <a:gd name="connsiteX67-4595" fmla="*/ 0 w 12192000"/>
                <a:gd name="connsiteY67-4596" fmla="*/ 4990 h 2945610"/>
                <a:gd name="connsiteX68-4597" fmla="*/ 22515 w 12192000"/>
                <a:gd name="connsiteY68-4598" fmla="*/ 18049 h 2945610"/>
                <a:gd name="connsiteX69-4599" fmla="*/ 1017871 w 12192000"/>
                <a:gd name="connsiteY69-4600" fmla="*/ 18049 h 2945610"/>
                <a:gd name="connsiteX70-4601" fmla="*/ 2037961 w 12192000"/>
                <a:gd name="connsiteY70-4602" fmla="*/ 18049 h 2945610"/>
                <a:gd name="connsiteX71-4603" fmla="*/ 2037963 w 12192000"/>
                <a:gd name="connsiteY71-4604" fmla="*/ 18048 h 2945610"/>
                <a:gd name="connsiteX72-4605" fmla="*/ 3033319 w 12192000"/>
                <a:gd name="connsiteY72-4606" fmla="*/ 18048 h 2945610"/>
                <a:gd name="connsiteX73-4607" fmla="*/ 4071766 w 12192000"/>
                <a:gd name="connsiteY73-4608" fmla="*/ 18049 h 2945610"/>
                <a:gd name="connsiteX74-4609" fmla="*/ 4071768 w 12192000"/>
                <a:gd name="connsiteY74-4610" fmla="*/ 18048 h 2945610"/>
                <a:gd name="connsiteX75-4611" fmla="*/ 5067121 w 12192000"/>
                <a:gd name="connsiteY75-4612" fmla="*/ 18048 h 2945610"/>
                <a:gd name="connsiteX76-4613" fmla="*/ 5085013 w 12192000"/>
                <a:gd name="connsiteY76-4614" fmla="*/ 7671 h 2945610"/>
                <a:gd name="connsiteX77-4615" fmla="*/ 5085013 w 12192000"/>
                <a:gd name="connsiteY77-4616" fmla="*/ 4989 h 2945610"/>
                <a:gd name="connsiteX78-4617" fmla="*/ 5087325 w 12192000"/>
                <a:gd name="connsiteY78-4618" fmla="*/ 6330 h 2945610"/>
                <a:gd name="connsiteX79-4619" fmla="*/ 5089635 w 12192000"/>
                <a:gd name="connsiteY79-4620" fmla="*/ 4990 h 2945610"/>
                <a:gd name="connsiteX80-4621" fmla="*/ 5089635 w 12192000"/>
                <a:gd name="connsiteY80-4622" fmla="*/ 7670 h 2945610"/>
                <a:gd name="connsiteX81-4623" fmla="*/ 5107529 w 12192000"/>
                <a:gd name="connsiteY81-4624" fmla="*/ 18048 h 2945610"/>
                <a:gd name="connsiteX82-4625" fmla="*/ 6102885 w 12192000"/>
                <a:gd name="connsiteY82-4626" fmla="*/ 18048 h 2945610"/>
                <a:gd name="connsiteX83-4627" fmla="*/ 6102885 w 12192000"/>
                <a:gd name="connsiteY83-4628" fmla="*/ 18049 h 2945610"/>
                <a:gd name="connsiteX84-4629" fmla="*/ 7088165 w 12192000"/>
                <a:gd name="connsiteY84-4630" fmla="*/ 18049 h 2945610"/>
                <a:gd name="connsiteX0-4631" fmla="*/ 4071994 w 12192000"/>
                <a:gd name="connsiteY0-4632" fmla="*/ 1768071 h 2945610"/>
                <a:gd name="connsiteX1-4633" fmla="*/ 4071766 w 12192000"/>
                <a:gd name="connsiteY1-4634" fmla="*/ 1768203 h 2945610"/>
                <a:gd name="connsiteX2-4635" fmla="*/ 4071994 w 12192000"/>
                <a:gd name="connsiteY2-4636" fmla="*/ 1768071 h 2945610"/>
                <a:gd name="connsiteX3-4637" fmla="*/ 6102885 w 12192000"/>
                <a:gd name="connsiteY3-4638" fmla="*/ 18049 h 2945610"/>
                <a:gd name="connsiteX4-4639" fmla="*/ 7119284 w 12192000"/>
                <a:gd name="connsiteY4-4640" fmla="*/ 10263 h 2945610"/>
                <a:gd name="connsiteX5-4641" fmla="*/ 7132707 w 12192000"/>
                <a:gd name="connsiteY5-4642" fmla="*/ 18048 h 2945610"/>
                <a:gd name="connsiteX6-4643" fmla="*/ 8131064 w 12192000"/>
                <a:gd name="connsiteY6-4644" fmla="*/ 18048 h 2945610"/>
                <a:gd name="connsiteX7-4645" fmla="*/ 8131064 w 12192000"/>
                <a:gd name="connsiteY7-4646" fmla="*/ 287339 h 2945610"/>
                <a:gd name="connsiteX8-4647" fmla="*/ 8135528 w 12192000"/>
                <a:gd name="connsiteY8-4648" fmla="*/ 287339 h 2945610"/>
                <a:gd name="connsiteX9-4649" fmla="*/ 8135528 w 12192000"/>
                <a:gd name="connsiteY9-4650" fmla="*/ 18048 h 2945610"/>
                <a:gd name="connsiteX10-4651" fmla="*/ 9122282 w 12192000"/>
                <a:gd name="connsiteY10-4652" fmla="*/ 18048 h 2945610"/>
                <a:gd name="connsiteX11-4653" fmla="*/ 9140528 w 12192000"/>
                <a:gd name="connsiteY11-4654" fmla="*/ 7464 h 2945610"/>
                <a:gd name="connsiteX12-4655" fmla="*/ 9140528 w 12192000"/>
                <a:gd name="connsiteY12-4656" fmla="*/ 6729 h 2945610"/>
                <a:gd name="connsiteX13-4657" fmla="*/ 9141162 w 12192000"/>
                <a:gd name="connsiteY13-4658" fmla="*/ 7097 h 2945610"/>
                <a:gd name="connsiteX14-4659" fmla="*/ 9153398 w 12192000"/>
                <a:gd name="connsiteY14-4660" fmla="*/ 0 h 2945610"/>
                <a:gd name="connsiteX15-4661" fmla="*/ 9153398 w 12192000"/>
                <a:gd name="connsiteY15-4662" fmla="*/ 14193 h 2945610"/>
                <a:gd name="connsiteX16-4663" fmla="*/ 9160044 w 12192000"/>
                <a:gd name="connsiteY16-4664" fmla="*/ 18048 h 2945610"/>
                <a:gd name="connsiteX17-4665" fmla="*/ 10158400 w 12192000"/>
                <a:gd name="connsiteY17-4666" fmla="*/ 18048 h 2945610"/>
                <a:gd name="connsiteX18-4667" fmla="*/ 10158400 w 12192000"/>
                <a:gd name="connsiteY18-4668" fmla="*/ 287339 h 2945610"/>
                <a:gd name="connsiteX19-4669" fmla="*/ 10162864 w 12192000"/>
                <a:gd name="connsiteY19-4670" fmla="*/ 287339 h 2945610"/>
                <a:gd name="connsiteX20-4671" fmla="*/ 10162864 w 12192000"/>
                <a:gd name="connsiteY20-4672" fmla="*/ 18048 h 2945610"/>
                <a:gd name="connsiteX21-4673" fmla="*/ 11149618 w 12192000"/>
                <a:gd name="connsiteY21-4674" fmla="*/ 18048 h 2945610"/>
                <a:gd name="connsiteX22-4675" fmla="*/ 11180734 w 12192000"/>
                <a:gd name="connsiteY22-4676" fmla="*/ 0 h 2945610"/>
                <a:gd name="connsiteX23-4677" fmla="*/ 11180734 w 12192000"/>
                <a:gd name="connsiteY23-4678" fmla="*/ 18048 h 2945610"/>
                <a:gd name="connsiteX24-4679" fmla="*/ 12160884 w 12192000"/>
                <a:gd name="connsiteY24-4680" fmla="*/ 18048 h 2945610"/>
                <a:gd name="connsiteX25-4681" fmla="*/ 12192000 w 12192000"/>
                <a:gd name="connsiteY25-4682" fmla="*/ 0 h 2945610"/>
                <a:gd name="connsiteX26-4683" fmla="*/ 12192000 w 12192000"/>
                <a:gd name="connsiteY26-4684" fmla="*/ 1176792 h 2945610"/>
                <a:gd name="connsiteX27-4685" fmla="*/ 12192000 w 12192000"/>
                <a:gd name="connsiteY27-4686" fmla="*/ 1180732 h 2945610"/>
                <a:gd name="connsiteX28-4687" fmla="*/ 12188602 w 12192000"/>
                <a:gd name="connsiteY28-4688" fmla="*/ 1178762 h 2945610"/>
                <a:gd name="connsiteX29-4689" fmla="*/ 11174128 w 12192000"/>
                <a:gd name="connsiteY29-4690" fmla="*/ 1767158 h 2945610"/>
                <a:gd name="connsiteX30-4691" fmla="*/ 11174128 w 12192000"/>
                <a:gd name="connsiteY30-4692" fmla="*/ 1180624 h 2945610"/>
                <a:gd name="connsiteX31-4693" fmla="*/ 10166452 w 12192000"/>
                <a:gd name="connsiteY31-4694" fmla="*/ 1765077 h 2945610"/>
                <a:gd name="connsiteX32-4695" fmla="*/ 10166452 w 12192000"/>
                <a:gd name="connsiteY32-4696" fmla="*/ 1769201 h 2945610"/>
                <a:gd name="connsiteX33-4697" fmla="*/ 10162896 w 12192000"/>
                <a:gd name="connsiteY33-4698" fmla="*/ 1767139 h 2945610"/>
                <a:gd name="connsiteX34-4699" fmla="*/ 10162864 w 12192000"/>
                <a:gd name="connsiteY34-4700" fmla="*/ 1767158 h 2945610"/>
                <a:gd name="connsiteX35-4701" fmla="*/ 10162864 w 12192000"/>
                <a:gd name="connsiteY35-4702" fmla="*/ 1767120 h 2945610"/>
                <a:gd name="connsiteX36-4703" fmla="*/ 9151990 w 12192000"/>
                <a:gd name="connsiteY36-4704" fmla="*/ 1180813 h 2945610"/>
                <a:gd name="connsiteX37-4705" fmla="*/ 9140528 w 12192000"/>
                <a:gd name="connsiteY37-4706" fmla="*/ 1187461 h 2945610"/>
                <a:gd name="connsiteX38-4707" fmla="*/ 9140528 w 12192000"/>
                <a:gd name="connsiteY38-4708" fmla="*/ 1184256 h 2945610"/>
                <a:gd name="connsiteX39-4709" fmla="*/ 8139115 w 12192000"/>
                <a:gd name="connsiteY39-4710" fmla="*/ 1765077 h 2945610"/>
                <a:gd name="connsiteX40-4711" fmla="*/ 8139115 w 12192000"/>
                <a:gd name="connsiteY40-4712" fmla="*/ 1769201 h 2945610"/>
                <a:gd name="connsiteX41-4713" fmla="*/ 8135560 w 12192000"/>
                <a:gd name="connsiteY41-4714" fmla="*/ 1767139 h 2945610"/>
                <a:gd name="connsiteX42-4715" fmla="*/ 8135527 w 12192000"/>
                <a:gd name="connsiteY42-4716" fmla="*/ 1767158 h 2945610"/>
                <a:gd name="connsiteX43-4717" fmla="*/ 8135527 w 12192000"/>
                <a:gd name="connsiteY43-4718" fmla="*/ 1767120 h 2945610"/>
                <a:gd name="connsiteX44-4719" fmla="*/ 8127487 w 12192000"/>
                <a:gd name="connsiteY44-4720" fmla="*/ 1762457 h 2945610"/>
                <a:gd name="connsiteX45-4721" fmla="*/ 7119284 w 12192000"/>
                <a:gd name="connsiteY45-4722" fmla="*/ 2347214 h 2945610"/>
                <a:gd name="connsiteX46-4723" fmla="*/ 7119284 w 12192000"/>
                <a:gd name="connsiteY46-4724" fmla="*/ 2355323 h 2945610"/>
                <a:gd name="connsiteX47-4725" fmla="*/ 7113383 w 12192000"/>
                <a:gd name="connsiteY47-4726" fmla="*/ 2351900 h 2945610"/>
                <a:gd name="connsiteX48-4727" fmla="*/ 6103727 w 12192000"/>
                <a:gd name="connsiteY48-4728" fmla="*/ 2937501 h 2945610"/>
                <a:gd name="connsiteX49-4729" fmla="*/ 6103727 w 12192000"/>
                <a:gd name="connsiteY49-4730" fmla="*/ 2945610 h 2945610"/>
                <a:gd name="connsiteX50-4731" fmla="*/ 5087399 w 12192000"/>
                <a:gd name="connsiteY50-4732" fmla="*/ 2356139 h 2945610"/>
                <a:gd name="connsiteX51-4733" fmla="*/ 5085013 w 12192000"/>
                <a:gd name="connsiteY51-4734" fmla="*/ 2357523 h 2945610"/>
                <a:gd name="connsiteX52-4735" fmla="*/ 5084646 w 12192000"/>
                <a:gd name="connsiteY52-4736" fmla="*/ 2361463 h 2945610"/>
                <a:gd name="connsiteX53-4737" fmla="*/ 4071766 w 12192000"/>
                <a:gd name="connsiteY53-4738" fmla="*/ 1773990 h 2945610"/>
                <a:gd name="connsiteX54-4739" fmla="*/ 4071766 w 12192000"/>
                <a:gd name="connsiteY54-4740" fmla="*/ 1774966 h 2945610"/>
                <a:gd name="connsiteX55-4741" fmla="*/ 3054863 w 12192000"/>
                <a:gd name="connsiteY55-4742" fmla="*/ 1185161 h 2945610"/>
                <a:gd name="connsiteX56-4743" fmla="*/ 3053896 w 12192000"/>
                <a:gd name="connsiteY56-4744" fmla="*/ 1185722 h 2945610"/>
                <a:gd name="connsiteX57-4745" fmla="*/ 3053896 w 12192000"/>
                <a:gd name="connsiteY57-4746" fmla="*/ 1184600 h 2945610"/>
                <a:gd name="connsiteX58-4747" fmla="*/ 3053896 w 12192000"/>
                <a:gd name="connsiteY58-4748" fmla="*/ 1184598 h 2945610"/>
                <a:gd name="connsiteX59-4749" fmla="*/ 3051900 w 12192000"/>
                <a:gd name="connsiteY59-4750" fmla="*/ 1183441 h 2945610"/>
                <a:gd name="connsiteX60-4751" fmla="*/ 2038189 w 12192000"/>
                <a:gd name="connsiteY60-4752" fmla="*/ 1771394 h 2945610"/>
                <a:gd name="connsiteX61-4753" fmla="*/ 2037962 w 12192000"/>
                <a:gd name="connsiteY61-4754" fmla="*/ 1774966 h 2945610"/>
                <a:gd name="connsiteX62-4755" fmla="*/ 1021058 w 12192000"/>
                <a:gd name="connsiteY62-4756" fmla="*/ 1185161 h 2945610"/>
                <a:gd name="connsiteX63-4757" fmla="*/ 1020091 w 12192000"/>
                <a:gd name="connsiteY63-4758" fmla="*/ 1185722 h 2945610"/>
                <a:gd name="connsiteX64-4759" fmla="*/ 1017871 w 12192000"/>
                <a:gd name="connsiteY64-4760" fmla="*/ 1774966 h 2945610"/>
                <a:gd name="connsiteX65-4761" fmla="*/ 967 w 12192000"/>
                <a:gd name="connsiteY65-4762" fmla="*/ 1185161 h 2945610"/>
                <a:gd name="connsiteX66-4763" fmla="*/ 0 w 12192000"/>
                <a:gd name="connsiteY66-4764" fmla="*/ 1185722 h 2945610"/>
                <a:gd name="connsiteX67-4765" fmla="*/ 0 w 12192000"/>
                <a:gd name="connsiteY67-4766" fmla="*/ 4990 h 2945610"/>
                <a:gd name="connsiteX68-4767" fmla="*/ 22515 w 12192000"/>
                <a:gd name="connsiteY68-4768" fmla="*/ 18049 h 2945610"/>
                <a:gd name="connsiteX69-4769" fmla="*/ 1017871 w 12192000"/>
                <a:gd name="connsiteY69-4770" fmla="*/ 18049 h 2945610"/>
                <a:gd name="connsiteX70-4771" fmla="*/ 2037961 w 12192000"/>
                <a:gd name="connsiteY70-4772" fmla="*/ 18049 h 2945610"/>
                <a:gd name="connsiteX71-4773" fmla="*/ 2037963 w 12192000"/>
                <a:gd name="connsiteY71-4774" fmla="*/ 18048 h 2945610"/>
                <a:gd name="connsiteX72-4775" fmla="*/ 3033319 w 12192000"/>
                <a:gd name="connsiteY72-4776" fmla="*/ 18048 h 2945610"/>
                <a:gd name="connsiteX73-4777" fmla="*/ 4071766 w 12192000"/>
                <a:gd name="connsiteY73-4778" fmla="*/ 18049 h 2945610"/>
                <a:gd name="connsiteX74-4779" fmla="*/ 4071768 w 12192000"/>
                <a:gd name="connsiteY74-4780" fmla="*/ 18048 h 2945610"/>
                <a:gd name="connsiteX75-4781" fmla="*/ 5067121 w 12192000"/>
                <a:gd name="connsiteY75-4782" fmla="*/ 18048 h 2945610"/>
                <a:gd name="connsiteX76-4783" fmla="*/ 5085013 w 12192000"/>
                <a:gd name="connsiteY76-4784" fmla="*/ 7671 h 2945610"/>
                <a:gd name="connsiteX77-4785" fmla="*/ 5085013 w 12192000"/>
                <a:gd name="connsiteY77-4786" fmla="*/ 4989 h 2945610"/>
                <a:gd name="connsiteX78-4787" fmla="*/ 5087325 w 12192000"/>
                <a:gd name="connsiteY78-4788" fmla="*/ 6330 h 2945610"/>
                <a:gd name="connsiteX79-4789" fmla="*/ 5089635 w 12192000"/>
                <a:gd name="connsiteY79-4790" fmla="*/ 4990 h 2945610"/>
                <a:gd name="connsiteX80-4791" fmla="*/ 5089635 w 12192000"/>
                <a:gd name="connsiteY80-4792" fmla="*/ 7670 h 2945610"/>
                <a:gd name="connsiteX81-4793" fmla="*/ 5107529 w 12192000"/>
                <a:gd name="connsiteY81-4794" fmla="*/ 18048 h 2945610"/>
                <a:gd name="connsiteX82-4795" fmla="*/ 6102885 w 12192000"/>
                <a:gd name="connsiteY82-4796" fmla="*/ 18048 h 2945610"/>
                <a:gd name="connsiteX83-4797" fmla="*/ 6102885 w 12192000"/>
                <a:gd name="connsiteY83-4798" fmla="*/ 18049 h 2945610"/>
                <a:gd name="connsiteX0-4799" fmla="*/ 4071994 w 12192000"/>
                <a:gd name="connsiteY0-4800" fmla="*/ 1768071 h 2945610"/>
                <a:gd name="connsiteX1-4801" fmla="*/ 4071766 w 12192000"/>
                <a:gd name="connsiteY1-4802" fmla="*/ 1768203 h 2945610"/>
                <a:gd name="connsiteX2-4803" fmla="*/ 4071994 w 12192000"/>
                <a:gd name="connsiteY2-4804" fmla="*/ 1768071 h 2945610"/>
                <a:gd name="connsiteX3-4805" fmla="*/ 6102885 w 12192000"/>
                <a:gd name="connsiteY3-4806" fmla="*/ 18048 h 2945610"/>
                <a:gd name="connsiteX4-4807" fmla="*/ 7119284 w 12192000"/>
                <a:gd name="connsiteY4-4808" fmla="*/ 10263 h 2945610"/>
                <a:gd name="connsiteX5-4809" fmla="*/ 7132707 w 12192000"/>
                <a:gd name="connsiteY5-4810" fmla="*/ 18048 h 2945610"/>
                <a:gd name="connsiteX6-4811" fmla="*/ 8131064 w 12192000"/>
                <a:gd name="connsiteY6-4812" fmla="*/ 18048 h 2945610"/>
                <a:gd name="connsiteX7-4813" fmla="*/ 8131064 w 12192000"/>
                <a:gd name="connsiteY7-4814" fmla="*/ 287339 h 2945610"/>
                <a:gd name="connsiteX8-4815" fmla="*/ 8135528 w 12192000"/>
                <a:gd name="connsiteY8-4816" fmla="*/ 287339 h 2945610"/>
                <a:gd name="connsiteX9-4817" fmla="*/ 8135528 w 12192000"/>
                <a:gd name="connsiteY9-4818" fmla="*/ 18048 h 2945610"/>
                <a:gd name="connsiteX10-4819" fmla="*/ 9122282 w 12192000"/>
                <a:gd name="connsiteY10-4820" fmla="*/ 18048 h 2945610"/>
                <a:gd name="connsiteX11-4821" fmla="*/ 9140528 w 12192000"/>
                <a:gd name="connsiteY11-4822" fmla="*/ 7464 h 2945610"/>
                <a:gd name="connsiteX12-4823" fmla="*/ 9140528 w 12192000"/>
                <a:gd name="connsiteY12-4824" fmla="*/ 6729 h 2945610"/>
                <a:gd name="connsiteX13-4825" fmla="*/ 9141162 w 12192000"/>
                <a:gd name="connsiteY13-4826" fmla="*/ 7097 h 2945610"/>
                <a:gd name="connsiteX14-4827" fmla="*/ 9153398 w 12192000"/>
                <a:gd name="connsiteY14-4828" fmla="*/ 0 h 2945610"/>
                <a:gd name="connsiteX15-4829" fmla="*/ 9153398 w 12192000"/>
                <a:gd name="connsiteY15-4830" fmla="*/ 14193 h 2945610"/>
                <a:gd name="connsiteX16-4831" fmla="*/ 9160044 w 12192000"/>
                <a:gd name="connsiteY16-4832" fmla="*/ 18048 h 2945610"/>
                <a:gd name="connsiteX17-4833" fmla="*/ 10158400 w 12192000"/>
                <a:gd name="connsiteY17-4834" fmla="*/ 18048 h 2945610"/>
                <a:gd name="connsiteX18-4835" fmla="*/ 10158400 w 12192000"/>
                <a:gd name="connsiteY18-4836" fmla="*/ 287339 h 2945610"/>
                <a:gd name="connsiteX19-4837" fmla="*/ 10162864 w 12192000"/>
                <a:gd name="connsiteY19-4838" fmla="*/ 287339 h 2945610"/>
                <a:gd name="connsiteX20-4839" fmla="*/ 10162864 w 12192000"/>
                <a:gd name="connsiteY20-4840" fmla="*/ 18048 h 2945610"/>
                <a:gd name="connsiteX21-4841" fmla="*/ 11149618 w 12192000"/>
                <a:gd name="connsiteY21-4842" fmla="*/ 18048 h 2945610"/>
                <a:gd name="connsiteX22-4843" fmla="*/ 11180734 w 12192000"/>
                <a:gd name="connsiteY22-4844" fmla="*/ 0 h 2945610"/>
                <a:gd name="connsiteX23-4845" fmla="*/ 11180734 w 12192000"/>
                <a:gd name="connsiteY23-4846" fmla="*/ 18048 h 2945610"/>
                <a:gd name="connsiteX24-4847" fmla="*/ 12160884 w 12192000"/>
                <a:gd name="connsiteY24-4848" fmla="*/ 18048 h 2945610"/>
                <a:gd name="connsiteX25-4849" fmla="*/ 12192000 w 12192000"/>
                <a:gd name="connsiteY25-4850" fmla="*/ 0 h 2945610"/>
                <a:gd name="connsiteX26-4851" fmla="*/ 12192000 w 12192000"/>
                <a:gd name="connsiteY26-4852" fmla="*/ 1176792 h 2945610"/>
                <a:gd name="connsiteX27-4853" fmla="*/ 12192000 w 12192000"/>
                <a:gd name="connsiteY27-4854" fmla="*/ 1180732 h 2945610"/>
                <a:gd name="connsiteX28-4855" fmla="*/ 12188602 w 12192000"/>
                <a:gd name="connsiteY28-4856" fmla="*/ 1178762 h 2945610"/>
                <a:gd name="connsiteX29-4857" fmla="*/ 11174128 w 12192000"/>
                <a:gd name="connsiteY29-4858" fmla="*/ 1767158 h 2945610"/>
                <a:gd name="connsiteX30-4859" fmla="*/ 11174128 w 12192000"/>
                <a:gd name="connsiteY30-4860" fmla="*/ 1180624 h 2945610"/>
                <a:gd name="connsiteX31-4861" fmla="*/ 10166452 w 12192000"/>
                <a:gd name="connsiteY31-4862" fmla="*/ 1765077 h 2945610"/>
                <a:gd name="connsiteX32-4863" fmla="*/ 10166452 w 12192000"/>
                <a:gd name="connsiteY32-4864" fmla="*/ 1769201 h 2945610"/>
                <a:gd name="connsiteX33-4865" fmla="*/ 10162896 w 12192000"/>
                <a:gd name="connsiteY33-4866" fmla="*/ 1767139 h 2945610"/>
                <a:gd name="connsiteX34-4867" fmla="*/ 10162864 w 12192000"/>
                <a:gd name="connsiteY34-4868" fmla="*/ 1767158 h 2945610"/>
                <a:gd name="connsiteX35-4869" fmla="*/ 10162864 w 12192000"/>
                <a:gd name="connsiteY35-4870" fmla="*/ 1767120 h 2945610"/>
                <a:gd name="connsiteX36-4871" fmla="*/ 9151990 w 12192000"/>
                <a:gd name="connsiteY36-4872" fmla="*/ 1180813 h 2945610"/>
                <a:gd name="connsiteX37-4873" fmla="*/ 9140528 w 12192000"/>
                <a:gd name="connsiteY37-4874" fmla="*/ 1187461 h 2945610"/>
                <a:gd name="connsiteX38-4875" fmla="*/ 9140528 w 12192000"/>
                <a:gd name="connsiteY38-4876" fmla="*/ 1184256 h 2945610"/>
                <a:gd name="connsiteX39-4877" fmla="*/ 8139115 w 12192000"/>
                <a:gd name="connsiteY39-4878" fmla="*/ 1765077 h 2945610"/>
                <a:gd name="connsiteX40-4879" fmla="*/ 8139115 w 12192000"/>
                <a:gd name="connsiteY40-4880" fmla="*/ 1769201 h 2945610"/>
                <a:gd name="connsiteX41-4881" fmla="*/ 8135560 w 12192000"/>
                <a:gd name="connsiteY41-4882" fmla="*/ 1767139 h 2945610"/>
                <a:gd name="connsiteX42-4883" fmla="*/ 8135527 w 12192000"/>
                <a:gd name="connsiteY42-4884" fmla="*/ 1767158 h 2945610"/>
                <a:gd name="connsiteX43-4885" fmla="*/ 8135527 w 12192000"/>
                <a:gd name="connsiteY43-4886" fmla="*/ 1767120 h 2945610"/>
                <a:gd name="connsiteX44-4887" fmla="*/ 8127487 w 12192000"/>
                <a:gd name="connsiteY44-4888" fmla="*/ 1762457 h 2945610"/>
                <a:gd name="connsiteX45-4889" fmla="*/ 7119284 w 12192000"/>
                <a:gd name="connsiteY45-4890" fmla="*/ 2347214 h 2945610"/>
                <a:gd name="connsiteX46-4891" fmla="*/ 7119284 w 12192000"/>
                <a:gd name="connsiteY46-4892" fmla="*/ 2355323 h 2945610"/>
                <a:gd name="connsiteX47-4893" fmla="*/ 7113383 w 12192000"/>
                <a:gd name="connsiteY47-4894" fmla="*/ 2351900 h 2945610"/>
                <a:gd name="connsiteX48-4895" fmla="*/ 6103727 w 12192000"/>
                <a:gd name="connsiteY48-4896" fmla="*/ 2937501 h 2945610"/>
                <a:gd name="connsiteX49-4897" fmla="*/ 6103727 w 12192000"/>
                <a:gd name="connsiteY49-4898" fmla="*/ 2945610 h 2945610"/>
                <a:gd name="connsiteX50-4899" fmla="*/ 5087399 w 12192000"/>
                <a:gd name="connsiteY50-4900" fmla="*/ 2356139 h 2945610"/>
                <a:gd name="connsiteX51-4901" fmla="*/ 5085013 w 12192000"/>
                <a:gd name="connsiteY51-4902" fmla="*/ 2357523 h 2945610"/>
                <a:gd name="connsiteX52-4903" fmla="*/ 5084646 w 12192000"/>
                <a:gd name="connsiteY52-4904" fmla="*/ 2361463 h 2945610"/>
                <a:gd name="connsiteX53-4905" fmla="*/ 4071766 w 12192000"/>
                <a:gd name="connsiteY53-4906" fmla="*/ 1773990 h 2945610"/>
                <a:gd name="connsiteX54-4907" fmla="*/ 4071766 w 12192000"/>
                <a:gd name="connsiteY54-4908" fmla="*/ 1774966 h 2945610"/>
                <a:gd name="connsiteX55-4909" fmla="*/ 3054863 w 12192000"/>
                <a:gd name="connsiteY55-4910" fmla="*/ 1185161 h 2945610"/>
                <a:gd name="connsiteX56-4911" fmla="*/ 3053896 w 12192000"/>
                <a:gd name="connsiteY56-4912" fmla="*/ 1185722 h 2945610"/>
                <a:gd name="connsiteX57-4913" fmla="*/ 3053896 w 12192000"/>
                <a:gd name="connsiteY57-4914" fmla="*/ 1184600 h 2945610"/>
                <a:gd name="connsiteX58-4915" fmla="*/ 3053896 w 12192000"/>
                <a:gd name="connsiteY58-4916" fmla="*/ 1184598 h 2945610"/>
                <a:gd name="connsiteX59-4917" fmla="*/ 3051900 w 12192000"/>
                <a:gd name="connsiteY59-4918" fmla="*/ 1183441 h 2945610"/>
                <a:gd name="connsiteX60-4919" fmla="*/ 2038189 w 12192000"/>
                <a:gd name="connsiteY60-4920" fmla="*/ 1771394 h 2945610"/>
                <a:gd name="connsiteX61-4921" fmla="*/ 2037962 w 12192000"/>
                <a:gd name="connsiteY61-4922" fmla="*/ 1774966 h 2945610"/>
                <a:gd name="connsiteX62-4923" fmla="*/ 1021058 w 12192000"/>
                <a:gd name="connsiteY62-4924" fmla="*/ 1185161 h 2945610"/>
                <a:gd name="connsiteX63-4925" fmla="*/ 1020091 w 12192000"/>
                <a:gd name="connsiteY63-4926" fmla="*/ 1185722 h 2945610"/>
                <a:gd name="connsiteX64-4927" fmla="*/ 1017871 w 12192000"/>
                <a:gd name="connsiteY64-4928" fmla="*/ 1774966 h 2945610"/>
                <a:gd name="connsiteX65-4929" fmla="*/ 967 w 12192000"/>
                <a:gd name="connsiteY65-4930" fmla="*/ 1185161 h 2945610"/>
                <a:gd name="connsiteX66-4931" fmla="*/ 0 w 12192000"/>
                <a:gd name="connsiteY66-4932" fmla="*/ 1185722 h 2945610"/>
                <a:gd name="connsiteX67-4933" fmla="*/ 0 w 12192000"/>
                <a:gd name="connsiteY67-4934" fmla="*/ 4990 h 2945610"/>
                <a:gd name="connsiteX68-4935" fmla="*/ 22515 w 12192000"/>
                <a:gd name="connsiteY68-4936" fmla="*/ 18049 h 2945610"/>
                <a:gd name="connsiteX69-4937" fmla="*/ 1017871 w 12192000"/>
                <a:gd name="connsiteY69-4938" fmla="*/ 18049 h 2945610"/>
                <a:gd name="connsiteX70-4939" fmla="*/ 2037961 w 12192000"/>
                <a:gd name="connsiteY70-4940" fmla="*/ 18049 h 2945610"/>
                <a:gd name="connsiteX71-4941" fmla="*/ 2037963 w 12192000"/>
                <a:gd name="connsiteY71-4942" fmla="*/ 18048 h 2945610"/>
                <a:gd name="connsiteX72-4943" fmla="*/ 3033319 w 12192000"/>
                <a:gd name="connsiteY72-4944" fmla="*/ 18048 h 2945610"/>
                <a:gd name="connsiteX73-4945" fmla="*/ 4071766 w 12192000"/>
                <a:gd name="connsiteY73-4946" fmla="*/ 18049 h 2945610"/>
                <a:gd name="connsiteX74-4947" fmla="*/ 4071768 w 12192000"/>
                <a:gd name="connsiteY74-4948" fmla="*/ 18048 h 2945610"/>
                <a:gd name="connsiteX75-4949" fmla="*/ 5067121 w 12192000"/>
                <a:gd name="connsiteY75-4950" fmla="*/ 18048 h 2945610"/>
                <a:gd name="connsiteX76-4951" fmla="*/ 5085013 w 12192000"/>
                <a:gd name="connsiteY76-4952" fmla="*/ 7671 h 2945610"/>
                <a:gd name="connsiteX77-4953" fmla="*/ 5085013 w 12192000"/>
                <a:gd name="connsiteY77-4954" fmla="*/ 4989 h 2945610"/>
                <a:gd name="connsiteX78-4955" fmla="*/ 5087325 w 12192000"/>
                <a:gd name="connsiteY78-4956" fmla="*/ 6330 h 2945610"/>
                <a:gd name="connsiteX79-4957" fmla="*/ 5089635 w 12192000"/>
                <a:gd name="connsiteY79-4958" fmla="*/ 4990 h 2945610"/>
                <a:gd name="connsiteX80-4959" fmla="*/ 5089635 w 12192000"/>
                <a:gd name="connsiteY80-4960" fmla="*/ 7670 h 2945610"/>
                <a:gd name="connsiteX81-4961" fmla="*/ 5107529 w 12192000"/>
                <a:gd name="connsiteY81-4962" fmla="*/ 18048 h 2945610"/>
                <a:gd name="connsiteX82-4963" fmla="*/ 6102885 w 12192000"/>
                <a:gd name="connsiteY82-4964" fmla="*/ 18048 h 2945610"/>
                <a:gd name="connsiteX0-4965" fmla="*/ 4071994 w 12192000"/>
                <a:gd name="connsiteY0-4966" fmla="*/ 1768071 h 2945610"/>
                <a:gd name="connsiteX1-4967" fmla="*/ 4071766 w 12192000"/>
                <a:gd name="connsiteY1-4968" fmla="*/ 1768203 h 2945610"/>
                <a:gd name="connsiteX2-4969" fmla="*/ 4071994 w 12192000"/>
                <a:gd name="connsiteY2-4970" fmla="*/ 1768071 h 2945610"/>
                <a:gd name="connsiteX3-4971" fmla="*/ 5107529 w 12192000"/>
                <a:gd name="connsiteY3-4972" fmla="*/ 18048 h 2945610"/>
                <a:gd name="connsiteX4-4973" fmla="*/ 7119284 w 12192000"/>
                <a:gd name="connsiteY4-4974" fmla="*/ 10263 h 2945610"/>
                <a:gd name="connsiteX5-4975" fmla="*/ 7132707 w 12192000"/>
                <a:gd name="connsiteY5-4976" fmla="*/ 18048 h 2945610"/>
                <a:gd name="connsiteX6-4977" fmla="*/ 8131064 w 12192000"/>
                <a:gd name="connsiteY6-4978" fmla="*/ 18048 h 2945610"/>
                <a:gd name="connsiteX7-4979" fmla="*/ 8131064 w 12192000"/>
                <a:gd name="connsiteY7-4980" fmla="*/ 287339 h 2945610"/>
                <a:gd name="connsiteX8-4981" fmla="*/ 8135528 w 12192000"/>
                <a:gd name="connsiteY8-4982" fmla="*/ 287339 h 2945610"/>
                <a:gd name="connsiteX9-4983" fmla="*/ 8135528 w 12192000"/>
                <a:gd name="connsiteY9-4984" fmla="*/ 18048 h 2945610"/>
                <a:gd name="connsiteX10-4985" fmla="*/ 9122282 w 12192000"/>
                <a:gd name="connsiteY10-4986" fmla="*/ 18048 h 2945610"/>
                <a:gd name="connsiteX11-4987" fmla="*/ 9140528 w 12192000"/>
                <a:gd name="connsiteY11-4988" fmla="*/ 7464 h 2945610"/>
                <a:gd name="connsiteX12-4989" fmla="*/ 9140528 w 12192000"/>
                <a:gd name="connsiteY12-4990" fmla="*/ 6729 h 2945610"/>
                <a:gd name="connsiteX13-4991" fmla="*/ 9141162 w 12192000"/>
                <a:gd name="connsiteY13-4992" fmla="*/ 7097 h 2945610"/>
                <a:gd name="connsiteX14-4993" fmla="*/ 9153398 w 12192000"/>
                <a:gd name="connsiteY14-4994" fmla="*/ 0 h 2945610"/>
                <a:gd name="connsiteX15-4995" fmla="*/ 9153398 w 12192000"/>
                <a:gd name="connsiteY15-4996" fmla="*/ 14193 h 2945610"/>
                <a:gd name="connsiteX16-4997" fmla="*/ 9160044 w 12192000"/>
                <a:gd name="connsiteY16-4998" fmla="*/ 18048 h 2945610"/>
                <a:gd name="connsiteX17-4999" fmla="*/ 10158400 w 12192000"/>
                <a:gd name="connsiteY17-5000" fmla="*/ 18048 h 2945610"/>
                <a:gd name="connsiteX18-5001" fmla="*/ 10158400 w 12192000"/>
                <a:gd name="connsiteY18-5002" fmla="*/ 287339 h 2945610"/>
                <a:gd name="connsiteX19-5003" fmla="*/ 10162864 w 12192000"/>
                <a:gd name="connsiteY19-5004" fmla="*/ 287339 h 2945610"/>
                <a:gd name="connsiteX20-5005" fmla="*/ 10162864 w 12192000"/>
                <a:gd name="connsiteY20-5006" fmla="*/ 18048 h 2945610"/>
                <a:gd name="connsiteX21-5007" fmla="*/ 11149618 w 12192000"/>
                <a:gd name="connsiteY21-5008" fmla="*/ 18048 h 2945610"/>
                <a:gd name="connsiteX22-5009" fmla="*/ 11180734 w 12192000"/>
                <a:gd name="connsiteY22-5010" fmla="*/ 0 h 2945610"/>
                <a:gd name="connsiteX23-5011" fmla="*/ 11180734 w 12192000"/>
                <a:gd name="connsiteY23-5012" fmla="*/ 18048 h 2945610"/>
                <a:gd name="connsiteX24-5013" fmla="*/ 12160884 w 12192000"/>
                <a:gd name="connsiteY24-5014" fmla="*/ 18048 h 2945610"/>
                <a:gd name="connsiteX25-5015" fmla="*/ 12192000 w 12192000"/>
                <a:gd name="connsiteY25-5016" fmla="*/ 0 h 2945610"/>
                <a:gd name="connsiteX26-5017" fmla="*/ 12192000 w 12192000"/>
                <a:gd name="connsiteY26-5018" fmla="*/ 1176792 h 2945610"/>
                <a:gd name="connsiteX27-5019" fmla="*/ 12192000 w 12192000"/>
                <a:gd name="connsiteY27-5020" fmla="*/ 1180732 h 2945610"/>
                <a:gd name="connsiteX28-5021" fmla="*/ 12188602 w 12192000"/>
                <a:gd name="connsiteY28-5022" fmla="*/ 1178762 h 2945610"/>
                <a:gd name="connsiteX29-5023" fmla="*/ 11174128 w 12192000"/>
                <a:gd name="connsiteY29-5024" fmla="*/ 1767158 h 2945610"/>
                <a:gd name="connsiteX30-5025" fmla="*/ 11174128 w 12192000"/>
                <a:gd name="connsiteY30-5026" fmla="*/ 1180624 h 2945610"/>
                <a:gd name="connsiteX31-5027" fmla="*/ 10166452 w 12192000"/>
                <a:gd name="connsiteY31-5028" fmla="*/ 1765077 h 2945610"/>
                <a:gd name="connsiteX32-5029" fmla="*/ 10166452 w 12192000"/>
                <a:gd name="connsiteY32-5030" fmla="*/ 1769201 h 2945610"/>
                <a:gd name="connsiteX33-5031" fmla="*/ 10162896 w 12192000"/>
                <a:gd name="connsiteY33-5032" fmla="*/ 1767139 h 2945610"/>
                <a:gd name="connsiteX34-5033" fmla="*/ 10162864 w 12192000"/>
                <a:gd name="connsiteY34-5034" fmla="*/ 1767158 h 2945610"/>
                <a:gd name="connsiteX35-5035" fmla="*/ 10162864 w 12192000"/>
                <a:gd name="connsiteY35-5036" fmla="*/ 1767120 h 2945610"/>
                <a:gd name="connsiteX36-5037" fmla="*/ 9151990 w 12192000"/>
                <a:gd name="connsiteY36-5038" fmla="*/ 1180813 h 2945610"/>
                <a:gd name="connsiteX37-5039" fmla="*/ 9140528 w 12192000"/>
                <a:gd name="connsiteY37-5040" fmla="*/ 1187461 h 2945610"/>
                <a:gd name="connsiteX38-5041" fmla="*/ 9140528 w 12192000"/>
                <a:gd name="connsiteY38-5042" fmla="*/ 1184256 h 2945610"/>
                <a:gd name="connsiteX39-5043" fmla="*/ 8139115 w 12192000"/>
                <a:gd name="connsiteY39-5044" fmla="*/ 1765077 h 2945610"/>
                <a:gd name="connsiteX40-5045" fmla="*/ 8139115 w 12192000"/>
                <a:gd name="connsiteY40-5046" fmla="*/ 1769201 h 2945610"/>
                <a:gd name="connsiteX41-5047" fmla="*/ 8135560 w 12192000"/>
                <a:gd name="connsiteY41-5048" fmla="*/ 1767139 h 2945610"/>
                <a:gd name="connsiteX42-5049" fmla="*/ 8135527 w 12192000"/>
                <a:gd name="connsiteY42-5050" fmla="*/ 1767158 h 2945610"/>
                <a:gd name="connsiteX43-5051" fmla="*/ 8135527 w 12192000"/>
                <a:gd name="connsiteY43-5052" fmla="*/ 1767120 h 2945610"/>
                <a:gd name="connsiteX44-5053" fmla="*/ 8127487 w 12192000"/>
                <a:gd name="connsiteY44-5054" fmla="*/ 1762457 h 2945610"/>
                <a:gd name="connsiteX45-5055" fmla="*/ 7119284 w 12192000"/>
                <a:gd name="connsiteY45-5056" fmla="*/ 2347214 h 2945610"/>
                <a:gd name="connsiteX46-5057" fmla="*/ 7119284 w 12192000"/>
                <a:gd name="connsiteY46-5058" fmla="*/ 2355323 h 2945610"/>
                <a:gd name="connsiteX47-5059" fmla="*/ 7113383 w 12192000"/>
                <a:gd name="connsiteY47-5060" fmla="*/ 2351900 h 2945610"/>
                <a:gd name="connsiteX48-5061" fmla="*/ 6103727 w 12192000"/>
                <a:gd name="connsiteY48-5062" fmla="*/ 2937501 h 2945610"/>
                <a:gd name="connsiteX49-5063" fmla="*/ 6103727 w 12192000"/>
                <a:gd name="connsiteY49-5064" fmla="*/ 2945610 h 2945610"/>
                <a:gd name="connsiteX50-5065" fmla="*/ 5087399 w 12192000"/>
                <a:gd name="connsiteY50-5066" fmla="*/ 2356139 h 2945610"/>
                <a:gd name="connsiteX51-5067" fmla="*/ 5085013 w 12192000"/>
                <a:gd name="connsiteY51-5068" fmla="*/ 2357523 h 2945610"/>
                <a:gd name="connsiteX52-5069" fmla="*/ 5084646 w 12192000"/>
                <a:gd name="connsiteY52-5070" fmla="*/ 2361463 h 2945610"/>
                <a:gd name="connsiteX53-5071" fmla="*/ 4071766 w 12192000"/>
                <a:gd name="connsiteY53-5072" fmla="*/ 1773990 h 2945610"/>
                <a:gd name="connsiteX54-5073" fmla="*/ 4071766 w 12192000"/>
                <a:gd name="connsiteY54-5074" fmla="*/ 1774966 h 2945610"/>
                <a:gd name="connsiteX55-5075" fmla="*/ 3054863 w 12192000"/>
                <a:gd name="connsiteY55-5076" fmla="*/ 1185161 h 2945610"/>
                <a:gd name="connsiteX56-5077" fmla="*/ 3053896 w 12192000"/>
                <a:gd name="connsiteY56-5078" fmla="*/ 1185722 h 2945610"/>
                <a:gd name="connsiteX57-5079" fmla="*/ 3053896 w 12192000"/>
                <a:gd name="connsiteY57-5080" fmla="*/ 1184600 h 2945610"/>
                <a:gd name="connsiteX58-5081" fmla="*/ 3053896 w 12192000"/>
                <a:gd name="connsiteY58-5082" fmla="*/ 1184598 h 2945610"/>
                <a:gd name="connsiteX59-5083" fmla="*/ 3051900 w 12192000"/>
                <a:gd name="connsiteY59-5084" fmla="*/ 1183441 h 2945610"/>
                <a:gd name="connsiteX60-5085" fmla="*/ 2038189 w 12192000"/>
                <a:gd name="connsiteY60-5086" fmla="*/ 1771394 h 2945610"/>
                <a:gd name="connsiteX61-5087" fmla="*/ 2037962 w 12192000"/>
                <a:gd name="connsiteY61-5088" fmla="*/ 1774966 h 2945610"/>
                <a:gd name="connsiteX62-5089" fmla="*/ 1021058 w 12192000"/>
                <a:gd name="connsiteY62-5090" fmla="*/ 1185161 h 2945610"/>
                <a:gd name="connsiteX63-5091" fmla="*/ 1020091 w 12192000"/>
                <a:gd name="connsiteY63-5092" fmla="*/ 1185722 h 2945610"/>
                <a:gd name="connsiteX64-5093" fmla="*/ 1017871 w 12192000"/>
                <a:gd name="connsiteY64-5094" fmla="*/ 1774966 h 2945610"/>
                <a:gd name="connsiteX65-5095" fmla="*/ 967 w 12192000"/>
                <a:gd name="connsiteY65-5096" fmla="*/ 1185161 h 2945610"/>
                <a:gd name="connsiteX66-5097" fmla="*/ 0 w 12192000"/>
                <a:gd name="connsiteY66-5098" fmla="*/ 1185722 h 2945610"/>
                <a:gd name="connsiteX67-5099" fmla="*/ 0 w 12192000"/>
                <a:gd name="connsiteY67-5100" fmla="*/ 4990 h 2945610"/>
                <a:gd name="connsiteX68-5101" fmla="*/ 22515 w 12192000"/>
                <a:gd name="connsiteY68-5102" fmla="*/ 18049 h 2945610"/>
                <a:gd name="connsiteX69-5103" fmla="*/ 1017871 w 12192000"/>
                <a:gd name="connsiteY69-5104" fmla="*/ 18049 h 2945610"/>
                <a:gd name="connsiteX70-5105" fmla="*/ 2037961 w 12192000"/>
                <a:gd name="connsiteY70-5106" fmla="*/ 18049 h 2945610"/>
                <a:gd name="connsiteX71-5107" fmla="*/ 2037963 w 12192000"/>
                <a:gd name="connsiteY71-5108" fmla="*/ 18048 h 2945610"/>
                <a:gd name="connsiteX72-5109" fmla="*/ 3033319 w 12192000"/>
                <a:gd name="connsiteY72-5110" fmla="*/ 18048 h 2945610"/>
                <a:gd name="connsiteX73-5111" fmla="*/ 4071766 w 12192000"/>
                <a:gd name="connsiteY73-5112" fmla="*/ 18049 h 2945610"/>
                <a:gd name="connsiteX74-5113" fmla="*/ 4071768 w 12192000"/>
                <a:gd name="connsiteY74-5114" fmla="*/ 18048 h 2945610"/>
                <a:gd name="connsiteX75-5115" fmla="*/ 5067121 w 12192000"/>
                <a:gd name="connsiteY75-5116" fmla="*/ 18048 h 2945610"/>
                <a:gd name="connsiteX76-5117" fmla="*/ 5085013 w 12192000"/>
                <a:gd name="connsiteY76-5118" fmla="*/ 7671 h 2945610"/>
                <a:gd name="connsiteX77-5119" fmla="*/ 5085013 w 12192000"/>
                <a:gd name="connsiteY77-5120" fmla="*/ 4989 h 2945610"/>
                <a:gd name="connsiteX78-5121" fmla="*/ 5087325 w 12192000"/>
                <a:gd name="connsiteY78-5122" fmla="*/ 6330 h 2945610"/>
                <a:gd name="connsiteX79-5123" fmla="*/ 5089635 w 12192000"/>
                <a:gd name="connsiteY79-5124" fmla="*/ 4990 h 2945610"/>
                <a:gd name="connsiteX80-5125" fmla="*/ 5089635 w 12192000"/>
                <a:gd name="connsiteY80-5126" fmla="*/ 7670 h 2945610"/>
                <a:gd name="connsiteX81-5127" fmla="*/ 5107529 w 12192000"/>
                <a:gd name="connsiteY81-5128" fmla="*/ 18048 h 2945610"/>
                <a:gd name="connsiteX0-5129" fmla="*/ 4071994 w 12192000"/>
                <a:gd name="connsiteY0-5130" fmla="*/ 1768071 h 2945610"/>
                <a:gd name="connsiteX1-5131" fmla="*/ 4071766 w 12192000"/>
                <a:gd name="connsiteY1-5132" fmla="*/ 1768203 h 2945610"/>
                <a:gd name="connsiteX2-5133" fmla="*/ 4071994 w 12192000"/>
                <a:gd name="connsiteY2-5134" fmla="*/ 1768071 h 2945610"/>
                <a:gd name="connsiteX3-5135" fmla="*/ 5089635 w 12192000"/>
                <a:gd name="connsiteY3-5136" fmla="*/ 7670 h 2945610"/>
                <a:gd name="connsiteX4-5137" fmla="*/ 7119284 w 12192000"/>
                <a:gd name="connsiteY4-5138" fmla="*/ 10263 h 2945610"/>
                <a:gd name="connsiteX5-5139" fmla="*/ 7132707 w 12192000"/>
                <a:gd name="connsiteY5-5140" fmla="*/ 18048 h 2945610"/>
                <a:gd name="connsiteX6-5141" fmla="*/ 8131064 w 12192000"/>
                <a:gd name="connsiteY6-5142" fmla="*/ 18048 h 2945610"/>
                <a:gd name="connsiteX7-5143" fmla="*/ 8131064 w 12192000"/>
                <a:gd name="connsiteY7-5144" fmla="*/ 287339 h 2945610"/>
                <a:gd name="connsiteX8-5145" fmla="*/ 8135528 w 12192000"/>
                <a:gd name="connsiteY8-5146" fmla="*/ 287339 h 2945610"/>
                <a:gd name="connsiteX9-5147" fmla="*/ 8135528 w 12192000"/>
                <a:gd name="connsiteY9-5148" fmla="*/ 18048 h 2945610"/>
                <a:gd name="connsiteX10-5149" fmla="*/ 9122282 w 12192000"/>
                <a:gd name="connsiteY10-5150" fmla="*/ 18048 h 2945610"/>
                <a:gd name="connsiteX11-5151" fmla="*/ 9140528 w 12192000"/>
                <a:gd name="connsiteY11-5152" fmla="*/ 7464 h 2945610"/>
                <a:gd name="connsiteX12-5153" fmla="*/ 9140528 w 12192000"/>
                <a:gd name="connsiteY12-5154" fmla="*/ 6729 h 2945610"/>
                <a:gd name="connsiteX13-5155" fmla="*/ 9141162 w 12192000"/>
                <a:gd name="connsiteY13-5156" fmla="*/ 7097 h 2945610"/>
                <a:gd name="connsiteX14-5157" fmla="*/ 9153398 w 12192000"/>
                <a:gd name="connsiteY14-5158" fmla="*/ 0 h 2945610"/>
                <a:gd name="connsiteX15-5159" fmla="*/ 9153398 w 12192000"/>
                <a:gd name="connsiteY15-5160" fmla="*/ 14193 h 2945610"/>
                <a:gd name="connsiteX16-5161" fmla="*/ 9160044 w 12192000"/>
                <a:gd name="connsiteY16-5162" fmla="*/ 18048 h 2945610"/>
                <a:gd name="connsiteX17-5163" fmla="*/ 10158400 w 12192000"/>
                <a:gd name="connsiteY17-5164" fmla="*/ 18048 h 2945610"/>
                <a:gd name="connsiteX18-5165" fmla="*/ 10158400 w 12192000"/>
                <a:gd name="connsiteY18-5166" fmla="*/ 287339 h 2945610"/>
                <a:gd name="connsiteX19-5167" fmla="*/ 10162864 w 12192000"/>
                <a:gd name="connsiteY19-5168" fmla="*/ 287339 h 2945610"/>
                <a:gd name="connsiteX20-5169" fmla="*/ 10162864 w 12192000"/>
                <a:gd name="connsiteY20-5170" fmla="*/ 18048 h 2945610"/>
                <a:gd name="connsiteX21-5171" fmla="*/ 11149618 w 12192000"/>
                <a:gd name="connsiteY21-5172" fmla="*/ 18048 h 2945610"/>
                <a:gd name="connsiteX22-5173" fmla="*/ 11180734 w 12192000"/>
                <a:gd name="connsiteY22-5174" fmla="*/ 0 h 2945610"/>
                <a:gd name="connsiteX23-5175" fmla="*/ 11180734 w 12192000"/>
                <a:gd name="connsiteY23-5176" fmla="*/ 18048 h 2945610"/>
                <a:gd name="connsiteX24-5177" fmla="*/ 12160884 w 12192000"/>
                <a:gd name="connsiteY24-5178" fmla="*/ 18048 h 2945610"/>
                <a:gd name="connsiteX25-5179" fmla="*/ 12192000 w 12192000"/>
                <a:gd name="connsiteY25-5180" fmla="*/ 0 h 2945610"/>
                <a:gd name="connsiteX26-5181" fmla="*/ 12192000 w 12192000"/>
                <a:gd name="connsiteY26-5182" fmla="*/ 1176792 h 2945610"/>
                <a:gd name="connsiteX27-5183" fmla="*/ 12192000 w 12192000"/>
                <a:gd name="connsiteY27-5184" fmla="*/ 1180732 h 2945610"/>
                <a:gd name="connsiteX28-5185" fmla="*/ 12188602 w 12192000"/>
                <a:gd name="connsiteY28-5186" fmla="*/ 1178762 h 2945610"/>
                <a:gd name="connsiteX29-5187" fmla="*/ 11174128 w 12192000"/>
                <a:gd name="connsiteY29-5188" fmla="*/ 1767158 h 2945610"/>
                <a:gd name="connsiteX30-5189" fmla="*/ 11174128 w 12192000"/>
                <a:gd name="connsiteY30-5190" fmla="*/ 1180624 h 2945610"/>
                <a:gd name="connsiteX31-5191" fmla="*/ 10166452 w 12192000"/>
                <a:gd name="connsiteY31-5192" fmla="*/ 1765077 h 2945610"/>
                <a:gd name="connsiteX32-5193" fmla="*/ 10166452 w 12192000"/>
                <a:gd name="connsiteY32-5194" fmla="*/ 1769201 h 2945610"/>
                <a:gd name="connsiteX33-5195" fmla="*/ 10162896 w 12192000"/>
                <a:gd name="connsiteY33-5196" fmla="*/ 1767139 h 2945610"/>
                <a:gd name="connsiteX34-5197" fmla="*/ 10162864 w 12192000"/>
                <a:gd name="connsiteY34-5198" fmla="*/ 1767158 h 2945610"/>
                <a:gd name="connsiteX35-5199" fmla="*/ 10162864 w 12192000"/>
                <a:gd name="connsiteY35-5200" fmla="*/ 1767120 h 2945610"/>
                <a:gd name="connsiteX36-5201" fmla="*/ 9151990 w 12192000"/>
                <a:gd name="connsiteY36-5202" fmla="*/ 1180813 h 2945610"/>
                <a:gd name="connsiteX37-5203" fmla="*/ 9140528 w 12192000"/>
                <a:gd name="connsiteY37-5204" fmla="*/ 1187461 h 2945610"/>
                <a:gd name="connsiteX38-5205" fmla="*/ 9140528 w 12192000"/>
                <a:gd name="connsiteY38-5206" fmla="*/ 1184256 h 2945610"/>
                <a:gd name="connsiteX39-5207" fmla="*/ 8139115 w 12192000"/>
                <a:gd name="connsiteY39-5208" fmla="*/ 1765077 h 2945610"/>
                <a:gd name="connsiteX40-5209" fmla="*/ 8139115 w 12192000"/>
                <a:gd name="connsiteY40-5210" fmla="*/ 1769201 h 2945610"/>
                <a:gd name="connsiteX41-5211" fmla="*/ 8135560 w 12192000"/>
                <a:gd name="connsiteY41-5212" fmla="*/ 1767139 h 2945610"/>
                <a:gd name="connsiteX42-5213" fmla="*/ 8135527 w 12192000"/>
                <a:gd name="connsiteY42-5214" fmla="*/ 1767158 h 2945610"/>
                <a:gd name="connsiteX43-5215" fmla="*/ 8135527 w 12192000"/>
                <a:gd name="connsiteY43-5216" fmla="*/ 1767120 h 2945610"/>
                <a:gd name="connsiteX44-5217" fmla="*/ 8127487 w 12192000"/>
                <a:gd name="connsiteY44-5218" fmla="*/ 1762457 h 2945610"/>
                <a:gd name="connsiteX45-5219" fmla="*/ 7119284 w 12192000"/>
                <a:gd name="connsiteY45-5220" fmla="*/ 2347214 h 2945610"/>
                <a:gd name="connsiteX46-5221" fmla="*/ 7119284 w 12192000"/>
                <a:gd name="connsiteY46-5222" fmla="*/ 2355323 h 2945610"/>
                <a:gd name="connsiteX47-5223" fmla="*/ 7113383 w 12192000"/>
                <a:gd name="connsiteY47-5224" fmla="*/ 2351900 h 2945610"/>
                <a:gd name="connsiteX48-5225" fmla="*/ 6103727 w 12192000"/>
                <a:gd name="connsiteY48-5226" fmla="*/ 2937501 h 2945610"/>
                <a:gd name="connsiteX49-5227" fmla="*/ 6103727 w 12192000"/>
                <a:gd name="connsiteY49-5228" fmla="*/ 2945610 h 2945610"/>
                <a:gd name="connsiteX50-5229" fmla="*/ 5087399 w 12192000"/>
                <a:gd name="connsiteY50-5230" fmla="*/ 2356139 h 2945610"/>
                <a:gd name="connsiteX51-5231" fmla="*/ 5085013 w 12192000"/>
                <a:gd name="connsiteY51-5232" fmla="*/ 2357523 h 2945610"/>
                <a:gd name="connsiteX52-5233" fmla="*/ 5084646 w 12192000"/>
                <a:gd name="connsiteY52-5234" fmla="*/ 2361463 h 2945610"/>
                <a:gd name="connsiteX53-5235" fmla="*/ 4071766 w 12192000"/>
                <a:gd name="connsiteY53-5236" fmla="*/ 1773990 h 2945610"/>
                <a:gd name="connsiteX54-5237" fmla="*/ 4071766 w 12192000"/>
                <a:gd name="connsiteY54-5238" fmla="*/ 1774966 h 2945610"/>
                <a:gd name="connsiteX55-5239" fmla="*/ 3054863 w 12192000"/>
                <a:gd name="connsiteY55-5240" fmla="*/ 1185161 h 2945610"/>
                <a:gd name="connsiteX56-5241" fmla="*/ 3053896 w 12192000"/>
                <a:gd name="connsiteY56-5242" fmla="*/ 1185722 h 2945610"/>
                <a:gd name="connsiteX57-5243" fmla="*/ 3053896 w 12192000"/>
                <a:gd name="connsiteY57-5244" fmla="*/ 1184600 h 2945610"/>
                <a:gd name="connsiteX58-5245" fmla="*/ 3053896 w 12192000"/>
                <a:gd name="connsiteY58-5246" fmla="*/ 1184598 h 2945610"/>
                <a:gd name="connsiteX59-5247" fmla="*/ 3051900 w 12192000"/>
                <a:gd name="connsiteY59-5248" fmla="*/ 1183441 h 2945610"/>
                <a:gd name="connsiteX60-5249" fmla="*/ 2038189 w 12192000"/>
                <a:gd name="connsiteY60-5250" fmla="*/ 1771394 h 2945610"/>
                <a:gd name="connsiteX61-5251" fmla="*/ 2037962 w 12192000"/>
                <a:gd name="connsiteY61-5252" fmla="*/ 1774966 h 2945610"/>
                <a:gd name="connsiteX62-5253" fmla="*/ 1021058 w 12192000"/>
                <a:gd name="connsiteY62-5254" fmla="*/ 1185161 h 2945610"/>
                <a:gd name="connsiteX63-5255" fmla="*/ 1020091 w 12192000"/>
                <a:gd name="connsiteY63-5256" fmla="*/ 1185722 h 2945610"/>
                <a:gd name="connsiteX64-5257" fmla="*/ 1017871 w 12192000"/>
                <a:gd name="connsiteY64-5258" fmla="*/ 1774966 h 2945610"/>
                <a:gd name="connsiteX65-5259" fmla="*/ 967 w 12192000"/>
                <a:gd name="connsiteY65-5260" fmla="*/ 1185161 h 2945610"/>
                <a:gd name="connsiteX66-5261" fmla="*/ 0 w 12192000"/>
                <a:gd name="connsiteY66-5262" fmla="*/ 1185722 h 2945610"/>
                <a:gd name="connsiteX67-5263" fmla="*/ 0 w 12192000"/>
                <a:gd name="connsiteY67-5264" fmla="*/ 4990 h 2945610"/>
                <a:gd name="connsiteX68-5265" fmla="*/ 22515 w 12192000"/>
                <a:gd name="connsiteY68-5266" fmla="*/ 18049 h 2945610"/>
                <a:gd name="connsiteX69-5267" fmla="*/ 1017871 w 12192000"/>
                <a:gd name="connsiteY69-5268" fmla="*/ 18049 h 2945610"/>
                <a:gd name="connsiteX70-5269" fmla="*/ 2037961 w 12192000"/>
                <a:gd name="connsiteY70-5270" fmla="*/ 18049 h 2945610"/>
                <a:gd name="connsiteX71-5271" fmla="*/ 2037963 w 12192000"/>
                <a:gd name="connsiteY71-5272" fmla="*/ 18048 h 2945610"/>
                <a:gd name="connsiteX72-5273" fmla="*/ 3033319 w 12192000"/>
                <a:gd name="connsiteY72-5274" fmla="*/ 18048 h 2945610"/>
                <a:gd name="connsiteX73-5275" fmla="*/ 4071766 w 12192000"/>
                <a:gd name="connsiteY73-5276" fmla="*/ 18049 h 2945610"/>
                <a:gd name="connsiteX74-5277" fmla="*/ 4071768 w 12192000"/>
                <a:gd name="connsiteY74-5278" fmla="*/ 18048 h 2945610"/>
                <a:gd name="connsiteX75-5279" fmla="*/ 5067121 w 12192000"/>
                <a:gd name="connsiteY75-5280" fmla="*/ 18048 h 2945610"/>
                <a:gd name="connsiteX76-5281" fmla="*/ 5085013 w 12192000"/>
                <a:gd name="connsiteY76-5282" fmla="*/ 7671 h 2945610"/>
                <a:gd name="connsiteX77-5283" fmla="*/ 5085013 w 12192000"/>
                <a:gd name="connsiteY77-5284" fmla="*/ 4989 h 2945610"/>
                <a:gd name="connsiteX78-5285" fmla="*/ 5087325 w 12192000"/>
                <a:gd name="connsiteY78-5286" fmla="*/ 6330 h 2945610"/>
                <a:gd name="connsiteX79-5287" fmla="*/ 5089635 w 12192000"/>
                <a:gd name="connsiteY79-5288" fmla="*/ 4990 h 2945610"/>
                <a:gd name="connsiteX80-5289" fmla="*/ 5089635 w 12192000"/>
                <a:gd name="connsiteY80-5290" fmla="*/ 7670 h 2945610"/>
                <a:gd name="connsiteX0-5291" fmla="*/ 4071994 w 12192000"/>
                <a:gd name="connsiteY0-5292" fmla="*/ 1768071 h 2945610"/>
                <a:gd name="connsiteX1-5293" fmla="*/ 4071766 w 12192000"/>
                <a:gd name="connsiteY1-5294" fmla="*/ 1768203 h 2945610"/>
                <a:gd name="connsiteX2-5295" fmla="*/ 4071994 w 12192000"/>
                <a:gd name="connsiteY2-5296" fmla="*/ 1768071 h 2945610"/>
                <a:gd name="connsiteX3-5297" fmla="*/ 5089635 w 12192000"/>
                <a:gd name="connsiteY3-5298" fmla="*/ 4990 h 2945610"/>
                <a:gd name="connsiteX4-5299" fmla="*/ 7119284 w 12192000"/>
                <a:gd name="connsiteY4-5300" fmla="*/ 10263 h 2945610"/>
                <a:gd name="connsiteX5-5301" fmla="*/ 7132707 w 12192000"/>
                <a:gd name="connsiteY5-5302" fmla="*/ 18048 h 2945610"/>
                <a:gd name="connsiteX6-5303" fmla="*/ 8131064 w 12192000"/>
                <a:gd name="connsiteY6-5304" fmla="*/ 18048 h 2945610"/>
                <a:gd name="connsiteX7-5305" fmla="*/ 8131064 w 12192000"/>
                <a:gd name="connsiteY7-5306" fmla="*/ 287339 h 2945610"/>
                <a:gd name="connsiteX8-5307" fmla="*/ 8135528 w 12192000"/>
                <a:gd name="connsiteY8-5308" fmla="*/ 287339 h 2945610"/>
                <a:gd name="connsiteX9-5309" fmla="*/ 8135528 w 12192000"/>
                <a:gd name="connsiteY9-5310" fmla="*/ 18048 h 2945610"/>
                <a:gd name="connsiteX10-5311" fmla="*/ 9122282 w 12192000"/>
                <a:gd name="connsiteY10-5312" fmla="*/ 18048 h 2945610"/>
                <a:gd name="connsiteX11-5313" fmla="*/ 9140528 w 12192000"/>
                <a:gd name="connsiteY11-5314" fmla="*/ 7464 h 2945610"/>
                <a:gd name="connsiteX12-5315" fmla="*/ 9140528 w 12192000"/>
                <a:gd name="connsiteY12-5316" fmla="*/ 6729 h 2945610"/>
                <a:gd name="connsiteX13-5317" fmla="*/ 9141162 w 12192000"/>
                <a:gd name="connsiteY13-5318" fmla="*/ 7097 h 2945610"/>
                <a:gd name="connsiteX14-5319" fmla="*/ 9153398 w 12192000"/>
                <a:gd name="connsiteY14-5320" fmla="*/ 0 h 2945610"/>
                <a:gd name="connsiteX15-5321" fmla="*/ 9153398 w 12192000"/>
                <a:gd name="connsiteY15-5322" fmla="*/ 14193 h 2945610"/>
                <a:gd name="connsiteX16-5323" fmla="*/ 9160044 w 12192000"/>
                <a:gd name="connsiteY16-5324" fmla="*/ 18048 h 2945610"/>
                <a:gd name="connsiteX17-5325" fmla="*/ 10158400 w 12192000"/>
                <a:gd name="connsiteY17-5326" fmla="*/ 18048 h 2945610"/>
                <a:gd name="connsiteX18-5327" fmla="*/ 10158400 w 12192000"/>
                <a:gd name="connsiteY18-5328" fmla="*/ 287339 h 2945610"/>
                <a:gd name="connsiteX19-5329" fmla="*/ 10162864 w 12192000"/>
                <a:gd name="connsiteY19-5330" fmla="*/ 287339 h 2945610"/>
                <a:gd name="connsiteX20-5331" fmla="*/ 10162864 w 12192000"/>
                <a:gd name="connsiteY20-5332" fmla="*/ 18048 h 2945610"/>
                <a:gd name="connsiteX21-5333" fmla="*/ 11149618 w 12192000"/>
                <a:gd name="connsiteY21-5334" fmla="*/ 18048 h 2945610"/>
                <a:gd name="connsiteX22-5335" fmla="*/ 11180734 w 12192000"/>
                <a:gd name="connsiteY22-5336" fmla="*/ 0 h 2945610"/>
                <a:gd name="connsiteX23-5337" fmla="*/ 11180734 w 12192000"/>
                <a:gd name="connsiteY23-5338" fmla="*/ 18048 h 2945610"/>
                <a:gd name="connsiteX24-5339" fmla="*/ 12160884 w 12192000"/>
                <a:gd name="connsiteY24-5340" fmla="*/ 18048 h 2945610"/>
                <a:gd name="connsiteX25-5341" fmla="*/ 12192000 w 12192000"/>
                <a:gd name="connsiteY25-5342" fmla="*/ 0 h 2945610"/>
                <a:gd name="connsiteX26-5343" fmla="*/ 12192000 w 12192000"/>
                <a:gd name="connsiteY26-5344" fmla="*/ 1176792 h 2945610"/>
                <a:gd name="connsiteX27-5345" fmla="*/ 12192000 w 12192000"/>
                <a:gd name="connsiteY27-5346" fmla="*/ 1180732 h 2945610"/>
                <a:gd name="connsiteX28-5347" fmla="*/ 12188602 w 12192000"/>
                <a:gd name="connsiteY28-5348" fmla="*/ 1178762 h 2945610"/>
                <a:gd name="connsiteX29-5349" fmla="*/ 11174128 w 12192000"/>
                <a:gd name="connsiteY29-5350" fmla="*/ 1767158 h 2945610"/>
                <a:gd name="connsiteX30-5351" fmla="*/ 11174128 w 12192000"/>
                <a:gd name="connsiteY30-5352" fmla="*/ 1180624 h 2945610"/>
                <a:gd name="connsiteX31-5353" fmla="*/ 10166452 w 12192000"/>
                <a:gd name="connsiteY31-5354" fmla="*/ 1765077 h 2945610"/>
                <a:gd name="connsiteX32-5355" fmla="*/ 10166452 w 12192000"/>
                <a:gd name="connsiteY32-5356" fmla="*/ 1769201 h 2945610"/>
                <a:gd name="connsiteX33-5357" fmla="*/ 10162896 w 12192000"/>
                <a:gd name="connsiteY33-5358" fmla="*/ 1767139 h 2945610"/>
                <a:gd name="connsiteX34-5359" fmla="*/ 10162864 w 12192000"/>
                <a:gd name="connsiteY34-5360" fmla="*/ 1767158 h 2945610"/>
                <a:gd name="connsiteX35-5361" fmla="*/ 10162864 w 12192000"/>
                <a:gd name="connsiteY35-5362" fmla="*/ 1767120 h 2945610"/>
                <a:gd name="connsiteX36-5363" fmla="*/ 9151990 w 12192000"/>
                <a:gd name="connsiteY36-5364" fmla="*/ 1180813 h 2945610"/>
                <a:gd name="connsiteX37-5365" fmla="*/ 9140528 w 12192000"/>
                <a:gd name="connsiteY37-5366" fmla="*/ 1187461 h 2945610"/>
                <a:gd name="connsiteX38-5367" fmla="*/ 9140528 w 12192000"/>
                <a:gd name="connsiteY38-5368" fmla="*/ 1184256 h 2945610"/>
                <a:gd name="connsiteX39-5369" fmla="*/ 8139115 w 12192000"/>
                <a:gd name="connsiteY39-5370" fmla="*/ 1765077 h 2945610"/>
                <a:gd name="connsiteX40-5371" fmla="*/ 8139115 w 12192000"/>
                <a:gd name="connsiteY40-5372" fmla="*/ 1769201 h 2945610"/>
                <a:gd name="connsiteX41-5373" fmla="*/ 8135560 w 12192000"/>
                <a:gd name="connsiteY41-5374" fmla="*/ 1767139 h 2945610"/>
                <a:gd name="connsiteX42-5375" fmla="*/ 8135527 w 12192000"/>
                <a:gd name="connsiteY42-5376" fmla="*/ 1767158 h 2945610"/>
                <a:gd name="connsiteX43-5377" fmla="*/ 8135527 w 12192000"/>
                <a:gd name="connsiteY43-5378" fmla="*/ 1767120 h 2945610"/>
                <a:gd name="connsiteX44-5379" fmla="*/ 8127487 w 12192000"/>
                <a:gd name="connsiteY44-5380" fmla="*/ 1762457 h 2945610"/>
                <a:gd name="connsiteX45-5381" fmla="*/ 7119284 w 12192000"/>
                <a:gd name="connsiteY45-5382" fmla="*/ 2347214 h 2945610"/>
                <a:gd name="connsiteX46-5383" fmla="*/ 7119284 w 12192000"/>
                <a:gd name="connsiteY46-5384" fmla="*/ 2355323 h 2945610"/>
                <a:gd name="connsiteX47-5385" fmla="*/ 7113383 w 12192000"/>
                <a:gd name="connsiteY47-5386" fmla="*/ 2351900 h 2945610"/>
                <a:gd name="connsiteX48-5387" fmla="*/ 6103727 w 12192000"/>
                <a:gd name="connsiteY48-5388" fmla="*/ 2937501 h 2945610"/>
                <a:gd name="connsiteX49-5389" fmla="*/ 6103727 w 12192000"/>
                <a:gd name="connsiteY49-5390" fmla="*/ 2945610 h 2945610"/>
                <a:gd name="connsiteX50-5391" fmla="*/ 5087399 w 12192000"/>
                <a:gd name="connsiteY50-5392" fmla="*/ 2356139 h 2945610"/>
                <a:gd name="connsiteX51-5393" fmla="*/ 5085013 w 12192000"/>
                <a:gd name="connsiteY51-5394" fmla="*/ 2357523 h 2945610"/>
                <a:gd name="connsiteX52-5395" fmla="*/ 5084646 w 12192000"/>
                <a:gd name="connsiteY52-5396" fmla="*/ 2361463 h 2945610"/>
                <a:gd name="connsiteX53-5397" fmla="*/ 4071766 w 12192000"/>
                <a:gd name="connsiteY53-5398" fmla="*/ 1773990 h 2945610"/>
                <a:gd name="connsiteX54-5399" fmla="*/ 4071766 w 12192000"/>
                <a:gd name="connsiteY54-5400" fmla="*/ 1774966 h 2945610"/>
                <a:gd name="connsiteX55-5401" fmla="*/ 3054863 w 12192000"/>
                <a:gd name="connsiteY55-5402" fmla="*/ 1185161 h 2945610"/>
                <a:gd name="connsiteX56-5403" fmla="*/ 3053896 w 12192000"/>
                <a:gd name="connsiteY56-5404" fmla="*/ 1185722 h 2945610"/>
                <a:gd name="connsiteX57-5405" fmla="*/ 3053896 w 12192000"/>
                <a:gd name="connsiteY57-5406" fmla="*/ 1184600 h 2945610"/>
                <a:gd name="connsiteX58-5407" fmla="*/ 3053896 w 12192000"/>
                <a:gd name="connsiteY58-5408" fmla="*/ 1184598 h 2945610"/>
                <a:gd name="connsiteX59-5409" fmla="*/ 3051900 w 12192000"/>
                <a:gd name="connsiteY59-5410" fmla="*/ 1183441 h 2945610"/>
                <a:gd name="connsiteX60-5411" fmla="*/ 2038189 w 12192000"/>
                <a:gd name="connsiteY60-5412" fmla="*/ 1771394 h 2945610"/>
                <a:gd name="connsiteX61-5413" fmla="*/ 2037962 w 12192000"/>
                <a:gd name="connsiteY61-5414" fmla="*/ 1774966 h 2945610"/>
                <a:gd name="connsiteX62-5415" fmla="*/ 1021058 w 12192000"/>
                <a:gd name="connsiteY62-5416" fmla="*/ 1185161 h 2945610"/>
                <a:gd name="connsiteX63-5417" fmla="*/ 1020091 w 12192000"/>
                <a:gd name="connsiteY63-5418" fmla="*/ 1185722 h 2945610"/>
                <a:gd name="connsiteX64-5419" fmla="*/ 1017871 w 12192000"/>
                <a:gd name="connsiteY64-5420" fmla="*/ 1774966 h 2945610"/>
                <a:gd name="connsiteX65-5421" fmla="*/ 967 w 12192000"/>
                <a:gd name="connsiteY65-5422" fmla="*/ 1185161 h 2945610"/>
                <a:gd name="connsiteX66-5423" fmla="*/ 0 w 12192000"/>
                <a:gd name="connsiteY66-5424" fmla="*/ 1185722 h 2945610"/>
                <a:gd name="connsiteX67-5425" fmla="*/ 0 w 12192000"/>
                <a:gd name="connsiteY67-5426" fmla="*/ 4990 h 2945610"/>
                <a:gd name="connsiteX68-5427" fmla="*/ 22515 w 12192000"/>
                <a:gd name="connsiteY68-5428" fmla="*/ 18049 h 2945610"/>
                <a:gd name="connsiteX69-5429" fmla="*/ 1017871 w 12192000"/>
                <a:gd name="connsiteY69-5430" fmla="*/ 18049 h 2945610"/>
                <a:gd name="connsiteX70-5431" fmla="*/ 2037961 w 12192000"/>
                <a:gd name="connsiteY70-5432" fmla="*/ 18049 h 2945610"/>
                <a:gd name="connsiteX71-5433" fmla="*/ 2037963 w 12192000"/>
                <a:gd name="connsiteY71-5434" fmla="*/ 18048 h 2945610"/>
                <a:gd name="connsiteX72-5435" fmla="*/ 3033319 w 12192000"/>
                <a:gd name="connsiteY72-5436" fmla="*/ 18048 h 2945610"/>
                <a:gd name="connsiteX73-5437" fmla="*/ 4071766 w 12192000"/>
                <a:gd name="connsiteY73-5438" fmla="*/ 18049 h 2945610"/>
                <a:gd name="connsiteX74-5439" fmla="*/ 4071768 w 12192000"/>
                <a:gd name="connsiteY74-5440" fmla="*/ 18048 h 2945610"/>
                <a:gd name="connsiteX75-5441" fmla="*/ 5067121 w 12192000"/>
                <a:gd name="connsiteY75-5442" fmla="*/ 18048 h 2945610"/>
                <a:gd name="connsiteX76-5443" fmla="*/ 5085013 w 12192000"/>
                <a:gd name="connsiteY76-5444" fmla="*/ 7671 h 2945610"/>
                <a:gd name="connsiteX77-5445" fmla="*/ 5085013 w 12192000"/>
                <a:gd name="connsiteY77-5446" fmla="*/ 4989 h 2945610"/>
                <a:gd name="connsiteX78-5447" fmla="*/ 5087325 w 12192000"/>
                <a:gd name="connsiteY78-5448" fmla="*/ 6330 h 2945610"/>
                <a:gd name="connsiteX79-5449" fmla="*/ 5089635 w 12192000"/>
                <a:gd name="connsiteY79-5450" fmla="*/ 4990 h 2945610"/>
                <a:gd name="connsiteX0-5451" fmla="*/ 4071994 w 12192000"/>
                <a:gd name="connsiteY0-5452" fmla="*/ 1768071 h 2945610"/>
                <a:gd name="connsiteX1-5453" fmla="*/ 4071766 w 12192000"/>
                <a:gd name="connsiteY1-5454" fmla="*/ 1768203 h 2945610"/>
                <a:gd name="connsiteX2-5455" fmla="*/ 4071994 w 12192000"/>
                <a:gd name="connsiteY2-5456" fmla="*/ 1768071 h 2945610"/>
                <a:gd name="connsiteX3-5457" fmla="*/ 5087325 w 12192000"/>
                <a:gd name="connsiteY3-5458" fmla="*/ 6330 h 2945610"/>
                <a:gd name="connsiteX4-5459" fmla="*/ 7119284 w 12192000"/>
                <a:gd name="connsiteY4-5460" fmla="*/ 10263 h 2945610"/>
                <a:gd name="connsiteX5-5461" fmla="*/ 7132707 w 12192000"/>
                <a:gd name="connsiteY5-5462" fmla="*/ 18048 h 2945610"/>
                <a:gd name="connsiteX6-5463" fmla="*/ 8131064 w 12192000"/>
                <a:gd name="connsiteY6-5464" fmla="*/ 18048 h 2945610"/>
                <a:gd name="connsiteX7-5465" fmla="*/ 8131064 w 12192000"/>
                <a:gd name="connsiteY7-5466" fmla="*/ 287339 h 2945610"/>
                <a:gd name="connsiteX8-5467" fmla="*/ 8135528 w 12192000"/>
                <a:gd name="connsiteY8-5468" fmla="*/ 287339 h 2945610"/>
                <a:gd name="connsiteX9-5469" fmla="*/ 8135528 w 12192000"/>
                <a:gd name="connsiteY9-5470" fmla="*/ 18048 h 2945610"/>
                <a:gd name="connsiteX10-5471" fmla="*/ 9122282 w 12192000"/>
                <a:gd name="connsiteY10-5472" fmla="*/ 18048 h 2945610"/>
                <a:gd name="connsiteX11-5473" fmla="*/ 9140528 w 12192000"/>
                <a:gd name="connsiteY11-5474" fmla="*/ 7464 h 2945610"/>
                <a:gd name="connsiteX12-5475" fmla="*/ 9140528 w 12192000"/>
                <a:gd name="connsiteY12-5476" fmla="*/ 6729 h 2945610"/>
                <a:gd name="connsiteX13-5477" fmla="*/ 9141162 w 12192000"/>
                <a:gd name="connsiteY13-5478" fmla="*/ 7097 h 2945610"/>
                <a:gd name="connsiteX14-5479" fmla="*/ 9153398 w 12192000"/>
                <a:gd name="connsiteY14-5480" fmla="*/ 0 h 2945610"/>
                <a:gd name="connsiteX15-5481" fmla="*/ 9153398 w 12192000"/>
                <a:gd name="connsiteY15-5482" fmla="*/ 14193 h 2945610"/>
                <a:gd name="connsiteX16-5483" fmla="*/ 9160044 w 12192000"/>
                <a:gd name="connsiteY16-5484" fmla="*/ 18048 h 2945610"/>
                <a:gd name="connsiteX17-5485" fmla="*/ 10158400 w 12192000"/>
                <a:gd name="connsiteY17-5486" fmla="*/ 18048 h 2945610"/>
                <a:gd name="connsiteX18-5487" fmla="*/ 10158400 w 12192000"/>
                <a:gd name="connsiteY18-5488" fmla="*/ 287339 h 2945610"/>
                <a:gd name="connsiteX19-5489" fmla="*/ 10162864 w 12192000"/>
                <a:gd name="connsiteY19-5490" fmla="*/ 287339 h 2945610"/>
                <a:gd name="connsiteX20-5491" fmla="*/ 10162864 w 12192000"/>
                <a:gd name="connsiteY20-5492" fmla="*/ 18048 h 2945610"/>
                <a:gd name="connsiteX21-5493" fmla="*/ 11149618 w 12192000"/>
                <a:gd name="connsiteY21-5494" fmla="*/ 18048 h 2945610"/>
                <a:gd name="connsiteX22-5495" fmla="*/ 11180734 w 12192000"/>
                <a:gd name="connsiteY22-5496" fmla="*/ 0 h 2945610"/>
                <a:gd name="connsiteX23-5497" fmla="*/ 11180734 w 12192000"/>
                <a:gd name="connsiteY23-5498" fmla="*/ 18048 h 2945610"/>
                <a:gd name="connsiteX24-5499" fmla="*/ 12160884 w 12192000"/>
                <a:gd name="connsiteY24-5500" fmla="*/ 18048 h 2945610"/>
                <a:gd name="connsiteX25-5501" fmla="*/ 12192000 w 12192000"/>
                <a:gd name="connsiteY25-5502" fmla="*/ 0 h 2945610"/>
                <a:gd name="connsiteX26-5503" fmla="*/ 12192000 w 12192000"/>
                <a:gd name="connsiteY26-5504" fmla="*/ 1176792 h 2945610"/>
                <a:gd name="connsiteX27-5505" fmla="*/ 12192000 w 12192000"/>
                <a:gd name="connsiteY27-5506" fmla="*/ 1180732 h 2945610"/>
                <a:gd name="connsiteX28-5507" fmla="*/ 12188602 w 12192000"/>
                <a:gd name="connsiteY28-5508" fmla="*/ 1178762 h 2945610"/>
                <a:gd name="connsiteX29-5509" fmla="*/ 11174128 w 12192000"/>
                <a:gd name="connsiteY29-5510" fmla="*/ 1767158 h 2945610"/>
                <a:gd name="connsiteX30-5511" fmla="*/ 11174128 w 12192000"/>
                <a:gd name="connsiteY30-5512" fmla="*/ 1180624 h 2945610"/>
                <a:gd name="connsiteX31-5513" fmla="*/ 10166452 w 12192000"/>
                <a:gd name="connsiteY31-5514" fmla="*/ 1765077 h 2945610"/>
                <a:gd name="connsiteX32-5515" fmla="*/ 10166452 w 12192000"/>
                <a:gd name="connsiteY32-5516" fmla="*/ 1769201 h 2945610"/>
                <a:gd name="connsiteX33-5517" fmla="*/ 10162896 w 12192000"/>
                <a:gd name="connsiteY33-5518" fmla="*/ 1767139 h 2945610"/>
                <a:gd name="connsiteX34-5519" fmla="*/ 10162864 w 12192000"/>
                <a:gd name="connsiteY34-5520" fmla="*/ 1767158 h 2945610"/>
                <a:gd name="connsiteX35-5521" fmla="*/ 10162864 w 12192000"/>
                <a:gd name="connsiteY35-5522" fmla="*/ 1767120 h 2945610"/>
                <a:gd name="connsiteX36-5523" fmla="*/ 9151990 w 12192000"/>
                <a:gd name="connsiteY36-5524" fmla="*/ 1180813 h 2945610"/>
                <a:gd name="connsiteX37-5525" fmla="*/ 9140528 w 12192000"/>
                <a:gd name="connsiteY37-5526" fmla="*/ 1187461 h 2945610"/>
                <a:gd name="connsiteX38-5527" fmla="*/ 9140528 w 12192000"/>
                <a:gd name="connsiteY38-5528" fmla="*/ 1184256 h 2945610"/>
                <a:gd name="connsiteX39-5529" fmla="*/ 8139115 w 12192000"/>
                <a:gd name="connsiteY39-5530" fmla="*/ 1765077 h 2945610"/>
                <a:gd name="connsiteX40-5531" fmla="*/ 8139115 w 12192000"/>
                <a:gd name="connsiteY40-5532" fmla="*/ 1769201 h 2945610"/>
                <a:gd name="connsiteX41-5533" fmla="*/ 8135560 w 12192000"/>
                <a:gd name="connsiteY41-5534" fmla="*/ 1767139 h 2945610"/>
                <a:gd name="connsiteX42-5535" fmla="*/ 8135527 w 12192000"/>
                <a:gd name="connsiteY42-5536" fmla="*/ 1767158 h 2945610"/>
                <a:gd name="connsiteX43-5537" fmla="*/ 8135527 w 12192000"/>
                <a:gd name="connsiteY43-5538" fmla="*/ 1767120 h 2945610"/>
                <a:gd name="connsiteX44-5539" fmla="*/ 8127487 w 12192000"/>
                <a:gd name="connsiteY44-5540" fmla="*/ 1762457 h 2945610"/>
                <a:gd name="connsiteX45-5541" fmla="*/ 7119284 w 12192000"/>
                <a:gd name="connsiteY45-5542" fmla="*/ 2347214 h 2945610"/>
                <a:gd name="connsiteX46-5543" fmla="*/ 7119284 w 12192000"/>
                <a:gd name="connsiteY46-5544" fmla="*/ 2355323 h 2945610"/>
                <a:gd name="connsiteX47-5545" fmla="*/ 7113383 w 12192000"/>
                <a:gd name="connsiteY47-5546" fmla="*/ 2351900 h 2945610"/>
                <a:gd name="connsiteX48-5547" fmla="*/ 6103727 w 12192000"/>
                <a:gd name="connsiteY48-5548" fmla="*/ 2937501 h 2945610"/>
                <a:gd name="connsiteX49-5549" fmla="*/ 6103727 w 12192000"/>
                <a:gd name="connsiteY49-5550" fmla="*/ 2945610 h 2945610"/>
                <a:gd name="connsiteX50-5551" fmla="*/ 5087399 w 12192000"/>
                <a:gd name="connsiteY50-5552" fmla="*/ 2356139 h 2945610"/>
                <a:gd name="connsiteX51-5553" fmla="*/ 5085013 w 12192000"/>
                <a:gd name="connsiteY51-5554" fmla="*/ 2357523 h 2945610"/>
                <a:gd name="connsiteX52-5555" fmla="*/ 5084646 w 12192000"/>
                <a:gd name="connsiteY52-5556" fmla="*/ 2361463 h 2945610"/>
                <a:gd name="connsiteX53-5557" fmla="*/ 4071766 w 12192000"/>
                <a:gd name="connsiteY53-5558" fmla="*/ 1773990 h 2945610"/>
                <a:gd name="connsiteX54-5559" fmla="*/ 4071766 w 12192000"/>
                <a:gd name="connsiteY54-5560" fmla="*/ 1774966 h 2945610"/>
                <a:gd name="connsiteX55-5561" fmla="*/ 3054863 w 12192000"/>
                <a:gd name="connsiteY55-5562" fmla="*/ 1185161 h 2945610"/>
                <a:gd name="connsiteX56-5563" fmla="*/ 3053896 w 12192000"/>
                <a:gd name="connsiteY56-5564" fmla="*/ 1185722 h 2945610"/>
                <a:gd name="connsiteX57-5565" fmla="*/ 3053896 w 12192000"/>
                <a:gd name="connsiteY57-5566" fmla="*/ 1184600 h 2945610"/>
                <a:gd name="connsiteX58-5567" fmla="*/ 3053896 w 12192000"/>
                <a:gd name="connsiteY58-5568" fmla="*/ 1184598 h 2945610"/>
                <a:gd name="connsiteX59-5569" fmla="*/ 3051900 w 12192000"/>
                <a:gd name="connsiteY59-5570" fmla="*/ 1183441 h 2945610"/>
                <a:gd name="connsiteX60-5571" fmla="*/ 2038189 w 12192000"/>
                <a:gd name="connsiteY60-5572" fmla="*/ 1771394 h 2945610"/>
                <a:gd name="connsiteX61-5573" fmla="*/ 2037962 w 12192000"/>
                <a:gd name="connsiteY61-5574" fmla="*/ 1774966 h 2945610"/>
                <a:gd name="connsiteX62-5575" fmla="*/ 1021058 w 12192000"/>
                <a:gd name="connsiteY62-5576" fmla="*/ 1185161 h 2945610"/>
                <a:gd name="connsiteX63-5577" fmla="*/ 1020091 w 12192000"/>
                <a:gd name="connsiteY63-5578" fmla="*/ 1185722 h 2945610"/>
                <a:gd name="connsiteX64-5579" fmla="*/ 1017871 w 12192000"/>
                <a:gd name="connsiteY64-5580" fmla="*/ 1774966 h 2945610"/>
                <a:gd name="connsiteX65-5581" fmla="*/ 967 w 12192000"/>
                <a:gd name="connsiteY65-5582" fmla="*/ 1185161 h 2945610"/>
                <a:gd name="connsiteX66-5583" fmla="*/ 0 w 12192000"/>
                <a:gd name="connsiteY66-5584" fmla="*/ 1185722 h 2945610"/>
                <a:gd name="connsiteX67-5585" fmla="*/ 0 w 12192000"/>
                <a:gd name="connsiteY67-5586" fmla="*/ 4990 h 2945610"/>
                <a:gd name="connsiteX68-5587" fmla="*/ 22515 w 12192000"/>
                <a:gd name="connsiteY68-5588" fmla="*/ 18049 h 2945610"/>
                <a:gd name="connsiteX69-5589" fmla="*/ 1017871 w 12192000"/>
                <a:gd name="connsiteY69-5590" fmla="*/ 18049 h 2945610"/>
                <a:gd name="connsiteX70-5591" fmla="*/ 2037961 w 12192000"/>
                <a:gd name="connsiteY70-5592" fmla="*/ 18049 h 2945610"/>
                <a:gd name="connsiteX71-5593" fmla="*/ 2037963 w 12192000"/>
                <a:gd name="connsiteY71-5594" fmla="*/ 18048 h 2945610"/>
                <a:gd name="connsiteX72-5595" fmla="*/ 3033319 w 12192000"/>
                <a:gd name="connsiteY72-5596" fmla="*/ 18048 h 2945610"/>
                <a:gd name="connsiteX73-5597" fmla="*/ 4071766 w 12192000"/>
                <a:gd name="connsiteY73-5598" fmla="*/ 18049 h 2945610"/>
                <a:gd name="connsiteX74-5599" fmla="*/ 4071768 w 12192000"/>
                <a:gd name="connsiteY74-5600" fmla="*/ 18048 h 2945610"/>
                <a:gd name="connsiteX75-5601" fmla="*/ 5067121 w 12192000"/>
                <a:gd name="connsiteY75-5602" fmla="*/ 18048 h 2945610"/>
                <a:gd name="connsiteX76-5603" fmla="*/ 5085013 w 12192000"/>
                <a:gd name="connsiteY76-5604" fmla="*/ 7671 h 2945610"/>
                <a:gd name="connsiteX77-5605" fmla="*/ 5085013 w 12192000"/>
                <a:gd name="connsiteY77-5606" fmla="*/ 4989 h 2945610"/>
                <a:gd name="connsiteX78-5607" fmla="*/ 5087325 w 12192000"/>
                <a:gd name="connsiteY78-5608" fmla="*/ 6330 h 2945610"/>
                <a:gd name="connsiteX0-5609" fmla="*/ 4071994 w 12192000"/>
                <a:gd name="connsiteY0-5610" fmla="*/ 1768071 h 2945610"/>
                <a:gd name="connsiteX1-5611" fmla="*/ 4071766 w 12192000"/>
                <a:gd name="connsiteY1-5612" fmla="*/ 1768203 h 2945610"/>
                <a:gd name="connsiteX2-5613" fmla="*/ 4071994 w 12192000"/>
                <a:gd name="connsiteY2-5614" fmla="*/ 1768071 h 2945610"/>
                <a:gd name="connsiteX3-5615" fmla="*/ 5085013 w 12192000"/>
                <a:gd name="connsiteY3-5616" fmla="*/ 4989 h 2945610"/>
                <a:gd name="connsiteX4-5617" fmla="*/ 7119284 w 12192000"/>
                <a:gd name="connsiteY4-5618" fmla="*/ 10263 h 2945610"/>
                <a:gd name="connsiteX5-5619" fmla="*/ 7132707 w 12192000"/>
                <a:gd name="connsiteY5-5620" fmla="*/ 18048 h 2945610"/>
                <a:gd name="connsiteX6-5621" fmla="*/ 8131064 w 12192000"/>
                <a:gd name="connsiteY6-5622" fmla="*/ 18048 h 2945610"/>
                <a:gd name="connsiteX7-5623" fmla="*/ 8131064 w 12192000"/>
                <a:gd name="connsiteY7-5624" fmla="*/ 287339 h 2945610"/>
                <a:gd name="connsiteX8-5625" fmla="*/ 8135528 w 12192000"/>
                <a:gd name="connsiteY8-5626" fmla="*/ 287339 h 2945610"/>
                <a:gd name="connsiteX9-5627" fmla="*/ 8135528 w 12192000"/>
                <a:gd name="connsiteY9-5628" fmla="*/ 18048 h 2945610"/>
                <a:gd name="connsiteX10-5629" fmla="*/ 9122282 w 12192000"/>
                <a:gd name="connsiteY10-5630" fmla="*/ 18048 h 2945610"/>
                <a:gd name="connsiteX11-5631" fmla="*/ 9140528 w 12192000"/>
                <a:gd name="connsiteY11-5632" fmla="*/ 7464 h 2945610"/>
                <a:gd name="connsiteX12-5633" fmla="*/ 9140528 w 12192000"/>
                <a:gd name="connsiteY12-5634" fmla="*/ 6729 h 2945610"/>
                <a:gd name="connsiteX13-5635" fmla="*/ 9141162 w 12192000"/>
                <a:gd name="connsiteY13-5636" fmla="*/ 7097 h 2945610"/>
                <a:gd name="connsiteX14-5637" fmla="*/ 9153398 w 12192000"/>
                <a:gd name="connsiteY14-5638" fmla="*/ 0 h 2945610"/>
                <a:gd name="connsiteX15-5639" fmla="*/ 9153398 w 12192000"/>
                <a:gd name="connsiteY15-5640" fmla="*/ 14193 h 2945610"/>
                <a:gd name="connsiteX16-5641" fmla="*/ 9160044 w 12192000"/>
                <a:gd name="connsiteY16-5642" fmla="*/ 18048 h 2945610"/>
                <a:gd name="connsiteX17-5643" fmla="*/ 10158400 w 12192000"/>
                <a:gd name="connsiteY17-5644" fmla="*/ 18048 h 2945610"/>
                <a:gd name="connsiteX18-5645" fmla="*/ 10158400 w 12192000"/>
                <a:gd name="connsiteY18-5646" fmla="*/ 287339 h 2945610"/>
                <a:gd name="connsiteX19-5647" fmla="*/ 10162864 w 12192000"/>
                <a:gd name="connsiteY19-5648" fmla="*/ 287339 h 2945610"/>
                <a:gd name="connsiteX20-5649" fmla="*/ 10162864 w 12192000"/>
                <a:gd name="connsiteY20-5650" fmla="*/ 18048 h 2945610"/>
                <a:gd name="connsiteX21-5651" fmla="*/ 11149618 w 12192000"/>
                <a:gd name="connsiteY21-5652" fmla="*/ 18048 h 2945610"/>
                <a:gd name="connsiteX22-5653" fmla="*/ 11180734 w 12192000"/>
                <a:gd name="connsiteY22-5654" fmla="*/ 0 h 2945610"/>
                <a:gd name="connsiteX23-5655" fmla="*/ 11180734 w 12192000"/>
                <a:gd name="connsiteY23-5656" fmla="*/ 18048 h 2945610"/>
                <a:gd name="connsiteX24-5657" fmla="*/ 12160884 w 12192000"/>
                <a:gd name="connsiteY24-5658" fmla="*/ 18048 h 2945610"/>
                <a:gd name="connsiteX25-5659" fmla="*/ 12192000 w 12192000"/>
                <a:gd name="connsiteY25-5660" fmla="*/ 0 h 2945610"/>
                <a:gd name="connsiteX26-5661" fmla="*/ 12192000 w 12192000"/>
                <a:gd name="connsiteY26-5662" fmla="*/ 1176792 h 2945610"/>
                <a:gd name="connsiteX27-5663" fmla="*/ 12192000 w 12192000"/>
                <a:gd name="connsiteY27-5664" fmla="*/ 1180732 h 2945610"/>
                <a:gd name="connsiteX28-5665" fmla="*/ 12188602 w 12192000"/>
                <a:gd name="connsiteY28-5666" fmla="*/ 1178762 h 2945610"/>
                <a:gd name="connsiteX29-5667" fmla="*/ 11174128 w 12192000"/>
                <a:gd name="connsiteY29-5668" fmla="*/ 1767158 h 2945610"/>
                <a:gd name="connsiteX30-5669" fmla="*/ 11174128 w 12192000"/>
                <a:gd name="connsiteY30-5670" fmla="*/ 1180624 h 2945610"/>
                <a:gd name="connsiteX31-5671" fmla="*/ 10166452 w 12192000"/>
                <a:gd name="connsiteY31-5672" fmla="*/ 1765077 h 2945610"/>
                <a:gd name="connsiteX32-5673" fmla="*/ 10166452 w 12192000"/>
                <a:gd name="connsiteY32-5674" fmla="*/ 1769201 h 2945610"/>
                <a:gd name="connsiteX33-5675" fmla="*/ 10162896 w 12192000"/>
                <a:gd name="connsiteY33-5676" fmla="*/ 1767139 h 2945610"/>
                <a:gd name="connsiteX34-5677" fmla="*/ 10162864 w 12192000"/>
                <a:gd name="connsiteY34-5678" fmla="*/ 1767158 h 2945610"/>
                <a:gd name="connsiteX35-5679" fmla="*/ 10162864 w 12192000"/>
                <a:gd name="connsiteY35-5680" fmla="*/ 1767120 h 2945610"/>
                <a:gd name="connsiteX36-5681" fmla="*/ 9151990 w 12192000"/>
                <a:gd name="connsiteY36-5682" fmla="*/ 1180813 h 2945610"/>
                <a:gd name="connsiteX37-5683" fmla="*/ 9140528 w 12192000"/>
                <a:gd name="connsiteY37-5684" fmla="*/ 1187461 h 2945610"/>
                <a:gd name="connsiteX38-5685" fmla="*/ 9140528 w 12192000"/>
                <a:gd name="connsiteY38-5686" fmla="*/ 1184256 h 2945610"/>
                <a:gd name="connsiteX39-5687" fmla="*/ 8139115 w 12192000"/>
                <a:gd name="connsiteY39-5688" fmla="*/ 1765077 h 2945610"/>
                <a:gd name="connsiteX40-5689" fmla="*/ 8139115 w 12192000"/>
                <a:gd name="connsiteY40-5690" fmla="*/ 1769201 h 2945610"/>
                <a:gd name="connsiteX41-5691" fmla="*/ 8135560 w 12192000"/>
                <a:gd name="connsiteY41-5692" fmla="*/ 1767139 h 2945610"/>
                <a:gd name="connsiteX42-5693" fmla="*/ 8135527 w 12192000"/>
                <a:gd name="connsiteY42-5694" fmla="*/ 1767158 h 2945610"/>
                <a:gd name="connsiteX43-5695" fmla="*/ 8135527 w 12192000"/>
                <a:gd name="connsiteY43-5696" fmla="*/ 1767120 h 2945610"/>
                <a:gd name="connsiteX44-5697" fmla="*/ 8127487 w 12192000"/>
                <a:gd name="connsiteY44-5698" fmla="*/ 1762457 h 2945610"/>
                <a:gd name="connsiteX45-5699" fmla="*/ 7119284 w 12192000"/>
                <a:gd name="connsiteY45-5700" fmla="*/ 2347214 h 2945610"/>
                <a:gd name="connsiteX46-5701" fmla="*/ 7119284 w 12192000"/>
                <a:gd name="connsiteY46-5702" fmla="*/ 2355323 h 2945610"/>
                <a:gd name="connsiteX47-5703" fmla="*/ 7113383 w 12192000"/>
                <a:gd name="connsiteY47-5704" fmla="*/ 2351900 h 2945610"/>
                <a:gd name="connsiteX48-5705" fmla="*/ 6103727 w 12192000"/>
                <a:gd name="connsiteY48-5706" fmla="*/ 2937501 h 2945610"/>
                <a:gd name="connsiteX49-5707" fmla="*/ 6103727 w 12192000"/>
                <a:gd name="connsiteY49-5708" fmla="*/ 2945610 h 2945610"/>
                <a:gd name="connsiteX50-5709" fmla="*/ 5087399 w 12192000"/>
                <a:gd name="connsiteY50-5710" fmla="*/ 2356139 h 2945610"/>
                <a:gd name="connsiteX51-5711" fmla="*/ 5085013 w 12192000"/>
                <a:gd name="connsiteY51-5712" fmla="*/ 2357523 h 2945610"/>
                <a:gd name="connsiteX52-5713" fmla="*/ 5084646 w 12192000"/>
                <a:gd name="connsiteY52-5714" fmla="*/ 2361463 h 2945610"/>
                <a:gd name="connsiteX53-5715" fmla="*/ 4071766 w 12192000"/>
                <a:gd name="connsiteY53-5716" fmla="*/ 1773990 h 2945610"/>
                <a:gd name="connsiteX54-5717" fmla="*/ 4071766 w 12192000"/>
                <a:gd name="connsiteY54-5718" fmla="*/ 1774966 h 2945610"/>
                <a:gd name="connsiteX55-5719" fmla="*/ 3054863 w 12192000"/>
                <a:gd name="connsiteY55-5720" fmla="*/ 1185161 h 2945610"/>
                <a:gd name="connsiteX56-5721" fmla="*/ 3053896 w 12192000"/>
                <a:gd name="connsiteY56-5722" fmla="*/ 1185722 h 2945610"/>
                <a:gd name="connsiteX57-5723" fmla="*/ 3053896 w 12192000"/>
                <a:gd name="connsiteY57-5724" fmla="*/ 1184600 h 2945610"/>
                <a:gd name="connsiteX58-5725" fmla="*/ 3053896 w 12192000"/>
                <a:gd name="connsiteY58-5726" fmla="*/ 1184598 h 2945610"/>
                <a:gd name="connsiteX59-5727" fmla="*/ 3051900 w 12192000"/>
                <a:gd name="connsiteY59-5728" fmla="*/ 1183441 h 2945610"/>
                <a:gd name="connsiteX60-5729" fmla="*/ 2038189 w 12192000"/>
                <a:gd name="connsiteY60-5730" fmla="*/ 1771394 h 2945610"/>
                <a:gd name="connsiteX61-5731" fmla="*/ 2037962 w 12192000"/>
                <a:gd name="connsiteY61-5732" fmla="*/ 1774966 h 2945610"/>
                <a:gd name="connsiteX62-5733" fmla="*/ 1021058 w 12192000"/>
                <a:gd name="connsiteY62-5734" fmla="*/ 1185161 h 2945610"/>
                <a:gd name="connsiteX63-5735" fmla="*/ 1020091 w 12192000"/>
                <a:gd name="connsiteY63-5736" fmla="*/ 1185722 h 2945610"/>
                <a:gd name="connsiteX64-5737" fmla="*/ 1017871 w 12192000"/>
                <a:gd name="connsiteY64-5738" fmla="*/ 1774966 h 2945610"/>
                <a:gd name="connsiteX65-5739" fmla="*/ 967 w 12192000"/>
                <a:gd name="connsiteY65-5740" fmla="*/ 1185161 h 2945610"/>
                <a:gd name="connsiteX66-5741" fmla="*/ 0 w 12192000"/>
                <a:gd name="connsiteY66-5742" fmla="*/ 1185722 h 2945610"/>
                <a:gd name="connsiteX67-5743" fmla="*/ 0 w 12192000"/>
                <a:gd name="connsiteY67-5744" fmla="*/ 4990 h 2945610"/>
                <a:gd name="connsiteX68-5745" fmla="*/ 22515 w 12192000"/>
                <a:gd name="connsiteY68-5746" fmla="*/ 18049 h 2945610"/>
                <a:gd name="connsiteX69-5747" fmla="*/ 1017871 w 12192000"/>
                <a:gd name="connsiteY69-5748" fmla="*/ 18049 h 2945610"/>
                <a:gd name="connsiteX70-5749" fmla="*/ 2037961 w 12192000"/>
                <a:gd name="connsiteY70-5750" fmla="*/ 18049 h 2945610"/>
                <a:gd name="connsiteX71-5751" fmla="*/ 2037963 w 12192000"/>
                <a:gd name="connsiteY71-5752" fmla="*/ 18048 h 2945610"/>
                <a:gd name="connsiteX72-5753" fmla="*/ 3033319 w 12192000"/>
                <a:gd name="connsiteY72-5754" fmla="*/ 18048 h 2945610"/>
                <a:gd name="connsiteX73-5755" fmla="*/ 4071766 w 12192000"/>
                <a:gd name="connsiteY73-5756" fmla="*/ 18049 h 2945610"/>
                <a:gd name="connsiteX74-5757" fmla="*/ 4071768 w 12192000"/>
                <a:gd name="connsiteY74-5758" fmla="*/ 18048 h 2945610"/>
                <a:gd name="connsiteX75-5759" fmla="*/ 5067121 w 12192000"/>
                <a:gd name="connsiteY75-5760" fmla="*/ 18048 h 2945610"/>
                <a:gd name="connsiteX76-5761" fmla="*/ 5085013 w 12192000"/>
                <a:gd name="connsiteY76-5762" fmla="*/ 7671 h 2945610"/>
                <a:gd name="connsiteX77-5763" fmla="*/ 5085013 w 12192000"/>
                <a:gd name="connsiteY77-5764" fmla="*/ 4989 h 2945610"/>
                <a:gd name="connsiteX0-5765" fmla="*/ 4071994 w 12192000"/>
                <a:gd name="connsiteY0-5766" fmla="*/ 1768071 h 2945610"/>
                <a:gd name="connsiteX1-5767" fmla="*/ 4071766 w 12192000"/>
                <a:gd name="connsiteY1-5768" fmla="*/ 1768203 h 2945610"/>
                <a:gd name="connsiteX2-5769" fmla="*/ 4071994 w 12192000"/>
                <a:gd name="connsiteY2-5770" fmla="*/ 1768071 h 2945610"/>
                <a:gd name="connsiteX3-5771" fmla="*/ 5085013 w 12192000"/>
                <a:gd name="connsiteY3-5772" fmla="*/ 7671 h 2945610"/>
                <a:gd name="connsiteX4-5773" fmla="*/ 7119284 w 12192000"/>
                <a:gd name="connsiteY4-5774" fmla="*/ 10263 h 2945610"/>
                <a:gd name="connsiteX5-5775" fmla="*/ 7132707 w 12192000"/>
                <a:gd name="connsiteY5-5776" fmla="*/ 18048 h 2945610"/>
                <a:gd name="connsiteX6-5777" fmla="*/ 8131064 w 12192000"/>
                <a:gd name="connsiteY6-5778" fmla="*/ 18048 h 2945610"/>
                <a:gd name="connsiteX7-5779" fmla="*/ 8131064 w 12192000"/>
                <a:gd name="connsiteY7-5780" fmla="*/ 287339 h 2945610"/>
                <a:gd name="connsiteX8-5781" fmla="*/ 8135528 w 12192000"/>
                <a:gd name="connsiteY8-5782" fmla="*/ 287339 h 2945610"/>
                <a:gd name="connsiteX9-5783" fmla="*/ 8135528 w 12192000"/>
                <a:gd name="connsiteY9-5784" fmla="*/ 18048 h 2945610"/>
                <a:gd name="connsiteX10-5785" fmla="*/ 9122282 w 12192000"/>
                <a:gd name="connsiteY10-5786" fmla="*/ 18048 h 2945610"/>
                <a:gd name="connsiteX11-5787" fmla="*/ 9140528 w 12192000"/>
                <a:gd name="connsiteY11-5788" fmla="*/ 7464 h 2945610"/>
                <a:gd name="connsiteX12-5789" fmla="*/ 9140528 w 12192000"/>
                <a:gd name="connsiteY12-5790" fmla="*/ 6729 h 2945610"/>
                <a:gd name="connsiteX13-5791" fmla="*/ 9141162 w 12192000"/>
                <a:gd name="connsiteY13-5792" fmla="*/ 7097 h 2945610"/>
                <a:gd name="connsiteX14-5793" fmla="*/ 9153398 w 12192000"/>
                <a:gd name="connsiteY14-5794" fmla="*/ 0 h 2945610"/>
                <a:gd name="connsiteX15-5795" fmla="*/ 9153398 w 12192000"/>
                <a:gd name="connsiteY15-5796" fmla="*/ 14193 h 2945610"/>
                <a:gd name="connsiteX16-5797" fmla="*/ 9160044 w 12192000"/>
                <a:gd name="connsiteY16-5798" fmla="*/ 18048 h 2945610"/>
                <a:gd name="connsiteX17-5799" fmla="*/ 10158400 w 12192000"/>
                <a:gd name="connsiteY17-5800" fmla="*/ 18048 h 2945610"/>
                <a:gd name="connsiteX18-5801" fmla="*/ 10158400 w 12192000"/>
                <a:gd name="connsiteY18-5802" fmla="*/ 287339 h 2945610"/>
                <a:gd name="connsiteX19-5803" fmla="*/ 10162864 w 12192000"/>
                <a:gd name="connsiteY19-5804" fmla="*/ 287339 h 2945610"/>
                <a:gd name="connsiteX20-5805" fmla="*/ 10162864 w 12192000"/>
                <a:gd name="connsiteY20-5806" fmla="*/ 18048 h 2945610"/>
                <a:gd name="connsiteX21-5807" fmla="*/ 11149618 w 12192000"/>
                <a:gd name="connsiteY21-5808" fmla="*/ 18048 h 2945610"/>
                <a:gd name="connsiteX22-5809" fmla="*/ 11180734 w 12192000"/>
                <a:gd name="connsiteY22-5810" fmla="*/ 0 h 2945610"/>
                <a:gd name="connsiteX23-5811" fmla="*/ 11180734 w 12192000"/>
                <a:gd name="connsiteY23-5812" fmla="*/ 18048 h 2945610"/>
                <a:gd name="connsiteX24-5813" fmla="*/ 12160884 w 12192000"/>
                <a:gd name="connsiteY24-5814" fmla="*/ 18048 h 2945610"/>
                <a:gd name="connsiteX25-5815" fmla="*/ 12192000 w 12192000"/>
                <a:gd name="connsiteY25-5816" fmla="*/ 0 h 2945610"/>
                <a:gd name="connsiteX26-5817" fmla="*/ 12192000 w 12192000"/>
                <a:gd name="connsiteY26-5818" fmla="*/ 1176792 h 2945610"/>
                <a:gd name="connsiteX27-5819" fmla="*/ 12192000 w 12192000"/>
                <a:gd name="connsiteY27-5820" fmla="*/ 1180732 h 2945610"/>
                <a:gd name="connsiteX28-5821" fmla="*/ 12188602 w 12192000"/>
                <a:gd name="connsiteY28-5822" fmla="*/ 1178762 h 2945610"/>
                <a:gd name="connsiteX29-5823" fmla="*/ 11174128 w 12192000"/>
                <a:gd name="connsiteY29-5824" fmla="*/ 1767158 h 2945610"/>
                <a:gd name="connsiteX30-5825" fmla="*/ 11174128 w 12192000"/>
                <a:gd name="connsiteY30-5826" fmla="*/ 1180624 h 2945610"/>
                <a:gd name="connsiteX31-5827" fmla="*/ 10166452 w 12192000"/>
                <a:gd name="connsiteY31-5828" fmla="*/ 1765077 h 2945610"/>
                <a:gd name="connsiteX32-5829" fmla="*/ 10166452 w 12192000"/>
                <a:gd name="connsiteY32-5830" fmla="*/ 1769201 h 2945610"/>
                <a:gd name="connsiteX33-5831" fmla="*/ 10162896 w 12192000"/>
                <a:gd name="connsiteY33-5832" fmla="*/ 1767139 h 2945610"/>
                <a:gd name="connsiteX34-5833" fmla="*/ 10162864 w 12192000"/>
                <a:gd name="connsiteY34-5834" fmla="*/ 1767158 h 2945610"/>
                <a:gd name="connsiteX35-5835" fmla="*/ 10162864 w 12192000"/>
                <a:gd name="connsiteY35-5836" fmla="*/ 1767120 h 2945610"/>
                <a:gd name="connsiteX36-5837" fmla="*/ 9151990 w 12192000"/>
                <a:gd name="connsiteY36-5838" fmla="*/ 1180813 h 2945610"/>
                <a:gd name="connsiteX37-5839" fmla="*/ 9140528 w 12192000"/>
                <a:gd name="connsiteY37-5840" fmla="*/ 1187461 h 2945610"/>
                <a:gd name="connsiteX38-5841" fmla="*/ 9140528 w 12192000"/>
                <a:gd name="connsiteY38-5842" fmla="*/ 1184256 h 2945610"/>
                <a:gd name="connsiteX39-5843" fmla="*/ 8139115 w 12192000"/>
                <a:gd name="connsiteY39-5844" fmla="*/ 1765077 h 2945610"/>
                <a:gd name="connsiteX40-5845" fmla="*/ 8139115 w 12192000"/>
                <a:gd name="connsiteY40-5846" fmla="*/ 1769201 h 2945610"/>
                <a:gd name="connsiteX41-5847" fmla="*/ 8135560 w 12192000"/>
                <a:gd name="connsiteY41-5848" fmla="*/ 1767139 h 2945610"/>
                <a:gd name="connsiteX42-5849" fmla="*/ 8135527 w 12192000"/>
                <a:gd name="connsiteY42-5850" fmla="*/ 1767158 h 2945610"/>
                <a:gd name="connsiteX43-5851" fmla="*/ 8135527 w 12192000"/>
                <a:gd name="connsiteY43-5852" fmla="*/ 1767120 h 2945610"/>
                <a:gd name="connsiteX44-5853" fmla="*/ 8127487 w 12192000"/>
                <a:gd name="connsiteY44-5854" fmla="*/ 1762457 h 2945610"/>
                <a:gd name="connsiteX45-5855" fmla="*/ 7119284 w 12192000"/>
                <a:gd name="connsiteY45-5856" fmla="*/ 2347214 h 2945610"/>
                <a:gd name="connsiteX46-5857" fmla="*/ 7119284 w 12192000"/>
                <a:gd name="connsiteY46-5858" fmla="*/ 2355323 h 2945610"/>
                <a:gd name="connsiteX47-5859" fmla="*/ 7113383 w 12192000"/>
                <a:gd name="connsiteY47-5860" fmla="*/ 2351900 h 2945610"/>
                <a:gd name="connsiteX48-5861" fmla="*/ 6103727 w 12192000"/>
                <a:gd name="connsiteY48-5862" fmla="*/ 2937501 h 2945610"/>
                <a:gd name="connsiteX49-5863" fmla="*/ 6103727 w 12192000"/>
                <a:gd name="connsiteY49-5864" fmla="*/ 2945610 h 2945610"/>
                <a:gd name="connsiteX50-5865" fmla="*/ 5087399 w 12192000"/>
                <a:gd name="connsiteY50-5866" fmla="*/ 2356139 h 2945610"/>
                <a:gd name="connsiteX51-5867" fmla="*/ 5085013 w 12192000"/>
                <a:gd name="connsiteY51-5868" fmla="*/ 2357523 h 2945610"/>
                <a:gd name="connsiteX52-5869" fmla="*/ 5084646 w 12192000"/>
                <a:gd name="connsiteY52-5870" fmla="*/ 2361463 h 2945610"/>
                <a:gd name="connsiteX53-5871" fmla="*/ 4071766 w 12192000"/>
                <a:gd name="connsiteY53-5872" fmla="*/ 1773990 h 2945610"/>
                <a:gd name="connsiteX54-5873" fmla="*/ 4071766 w 12192000"/>
                <a:gd name="connsiteY54-5874" fmla="*/ 1774966 h 2945610"/>
                <a:gd name="connsiteX55-5875" fmla="*/ 3054863 w 12192000"/>
                <a:gd name="connsiteY55-5876" fmla="*/ 1185161 h 2945610"/>
                <a:gd name="connsiteX56-5877" fmla="*/ 3053896 w 12192000"/>
                <a:gd name="connsiteY56-5878" fmla="*/ 1185722 h 2945610"/>
                <a:gd name="connsiteX57-5879" fmla="*/ 3053896 w 12192000"/>
                <a:gd name="connsiteY57-5880" fmla="*/ 1184600 h 2945610"/>
                <a:gd name="connsiteX58-5881" fmla="*/ 3053896 w 12192000"/>
                <a:gd name="connsiteY58-5882" fmla="*/ 1184598 h 2945610"/>
                <a:gd name="connsiteX59-5883" fmla="*/ 3051900 w 12192000"/>
                <a:gd name="connsiteY59-5884" fmla="*/ 1183441 h 2945610"/>
                <a:gd name="connsiteX60-5885" fmla="*/ 2038189 w 12192000"/>
                <a:gd name="connsiteY60-5886" fmla="*/ 1771394 h 2945610"/>
                <a:gd name="connsiteX61-5887" fmla="*/ 2037962 w 12192000"/>
                <a:gd name="connsiteY61-5888" fmla="*/ 1774966 h 2945610"/>
                <a:gd name="connsiteX62-5889" fmla="*/ 1021058 w 12192000"/>
                <a:gd name="connsiteY62-5890" fmla="*/ 1185161 h 2945610"/>
                <a:gd name="connsiteX63-5891" fmla="*/ 1020091 w 12192000"/>
                <a:gd name="connsiteY63-5892" fmla="*/ 1185722 h 2945610"/>
                <a:gd name="connsiteX64-5893" fmla="*/ 1017871 w 12192000"/>
                <a:gd name="connsiteY64-5894" fmla="*/ 1774966 h 2945610"/>
                <a:gd name="connsiteX65-5895" fmla="*/ 967 w 12192000"/>
                <a:gd name="connsiteY65-5896" fmla="*/ 1185161 h 2945610"/>
                <a:gd name="connsiteX66-5897" fmla="*/ 0 w 12192000"/>
                <a:gd name="connsiteY66-5898" fmla="*/ 1185722 h 2945610"/>
                <a:gd name="connsiteX67-5899" fmla="*/ 0 w 12192000"/>
                <a:gd name="connsiteY67-5900" fmla="*/ 4990 h 2945610"/>
                <a:gd name="connsiteX68-5901" fmla="*/ 22515 w 12192000"/>
                <a:gd name="connsiteY68-5902" fmla="*/ 18049 h 2945610"/>
                <a:gd name="connsiteX69-5903" fmla="*/ 1017871 w 12192000"/>
                <a:gd name="connsiteY69-5904" fmla="*/ 18049 h 2945610"/>
                <a:gd name="connsiteX70-5905" fmla="*/ 2037961 w 12192000"/>
                <a:gd name="connsiteY70-5906" fmla="*/ 18049 h 2945610"/>
                <a:gd name="connsiteX71-5907" fmla="*/ 2037963 w 12192000"/>
                <a:gd name="connsiteY71-5908" fmla="*/ 18048 h 2945610"/>
                <a:gd name="connsiteX72-5909" fmla="*/ 3033319 w 12192000"/>
                <a:gd name="connsiteY72-5910" fmla="*/ 18048 h 2945610"/>
                <a:gd name="connsiteX73-5911" fmla="*/ 4071766 w 12192000"/>
                <a:gd name="connsiteY73-5912" fmla="*/ 18049 h 2945610"/>
                <a:gd name="connsiteX74-5913" fmla="*/ 4071768 w 12192000"/>
                <a:gd name="connsiteY74-5914" fmla="*/ 18048 h 2945610"/>
                <a:gd name="connsiteX75-5915" fmla="*/ 5067121 w 12192000"/>
                <a:gd name="connsiteY75-5916" fmla="*/ 18048 h 2945610"/>
                <a:gd name="connsiteX76-5917" fmla="*/ 5085013 w 12192000"/>
                <a:gd name="connsiteY76-5918" fmla="*/ 7671 h 2945610"/>
                <a:gd name="connsiteX0-5919" fmla="*/ 4071994 w 12192000"/>
                <a:gd name="connsiteY0-5920" fmla="*/ 1768071 h 2945610"/>
                <a:gd name="connsiteX1-5921" fmla="*/ 4071766 w 12192000"/>
                <a:gd name="connsiteY1-5922" fmla="*/ 1768203 h 2945610"/>
                <a:gd name="connsiteX2-5923" fmla="*/ 4071994 w 12192000"/>
                <a:gd name="connsiteY2-5924" fmla="*/ 1768071 h 2945610"/>
                <a:gd name="connsiteX3-5925" fmla="*/ 5067121 w 12192000"/>
                <a:gd name="connsiteY3-5926" fmla="*/ 18048 h 2945610"/>
                <a:gd name="connsiteX4-5927" fmla="*/ 7119284 w 12192000"/>
                <a:gd name="connsiteY4-5928" fmla="*/ 10263 h 2945610"/>
                <a:gd name="connsiteX5-5929" fmla="*/ 7132707 w 12192000"/>
                <a:gd name="connsiteY5-5930" fmla="*/ 18048 h 2945610"/>
                <a:gd name="connsiteX6-5931" fmla="*/ 8131064 w 12192000"/>
                <a:gd name="connsiteY6-5932" fmla="*/ 18048 h 2945610"/>
                <a:gd name="connsiteX7-5933" fmla="*/ 8131064 w 12192000"/>
                <a:gd name="connsiteY7-5934" fmla="*/ 287339 h 2945610"/>
                <a:gd name="connsiteX8-5935" fmla="*/ 8135528 w 12192000"/>
                <a:gd name="connsiteY8-5936" fmla="*/ 287339 h 2945610"/>
                <a:gd name="connsiteX9-5937" fmla="*/ 8135528 w 12192000"/>
                <a:gd name="connsiteY9-5938" fmla="*/ 18048 h 2945610"/>
                <a:gd name="connsiteX10-5939" fmla="*/ 9122282 w 12192000"/>
                <a:gd name="connsiteY10-5940" fmla="*/ 18048 h 2945610"/>
                <a:gd name="connsiteX11-5941" fmla="*/ 9140528 w 12192000"/>
                <a:gd name="connsiteY11-5942" fmla="*/ 7464 h 2945610"/>
                <a:gd name="connsiteX12-5943" fmla="*/ 9140528 w 12192000"/>
                <a:gd name="connsiteY12-5944" fmla="*/ 6729 h 2945610"/>
                <a:gd name="connsiteX13-5945" fmla="*/ 9141162 w 12192000"/>
                <a:gd name="connsiteY13-5946" fmla="*/ 7097 h 2945610"/>
                <a:gd name="connsiteX14-5947" fmla="*/ 9153398 w 12192000"/>
                <a:gd name="connsiteY14-5948" fmla="*/ 0 h 2945610"/>
                <a:gd name="connsiteX15-5949" fmla="*/ 9153398 w 12192000"/>
                <a:gd name="connsiteY15-5950" fmla="*/ 14193 h 2945610"/>
                <a:gd name="connsiteX16-5951" fmla="*/ 9160044 w 12192000"/>
                <a:gd name="connsiteY16-5952" fmla="*/ 18048 h 2945610"/>
                <a:gd name="connsiteX17-5953" fmla="*/ 10158400 w 12192000"/>
                <a:gd name="connsiteY17-5954" fmla="*/ 18048 h 2945610"/>
                <a:gd name="connsiteX18-5955" fmla="*/ 10158400 w 12192000"/>
                <a:gd name="connsiteY18-5956" fmla="*/ 287339 h 2945610"/>
                <a:gd name="connsiteX19-5957" fmla="*/ 10162864 w 12192000"/>
                <a:gd name="connsiteY19-5958" fmla="*/ 287339 h 2945610"/>
                <a:gd name="connsiteX20-5959" fmla="*/ 10162864 w 12192000"/>
                <a:gd name="connsiteY20-5960" fmla="*/ 18048 h 2945610"/>
                <a:gd name="connsiteX21-5961" fmla="*/ 11149618 w 12192000"/>
                <a:gd name="connsiteY21-5962" fmla="*/ 18048 h 2945610"/>
                <a:gd name="connsiteX22-5963" fmla="*/ 11180734 w 12192000"/>
                <a:gd name="connsiteY22-5964" fmla="*/ 0 h 2945610"/>
                <a:gd name="connsiteX23-5965" fmla="*/ 11180734 w 12192000"/>
                <a:gd name="connsiteY23-5966" fmla="*/ 18048 h 2945610"/>
                <a:gd name="connsiteX24-5967" fmla="*/ 12160884 w 12192000"/>
                <a:gd name="connsiteY24-5968" fmla="*/ 18048 h 2945610"/>
                <a:gd name="connsiteX25-5969" fmla="*/ 12192000 w 12192000"/>
                <a:gd name="connsiteY25-5970" fmla="*/ 0 h 2945610"/>
                <a:gd name="connsiteX26-5971" fmla="*/ 12192000 w 12192000"/>
                <a:gd name="connsiteY26-5972" fmla="*/ 1176792 h 2945610"/>
                <a:gd name="connsiteX27-5973" fmla="*/ 12192000 w 12192000"/>
                <a:gd name="connsiteY27-5974" fmla="*/ 1180732 h 2945610"/>
                <a:gd name="connsiteX28-5975" fmla="*/ 12188602 w 12192000"/>
                <a:gd name="connsiteY28-5976" fmla="*/ 1178762 h 2945610"/>
                <a:gd name="connsiteX29-5977" fmla="*/ 11174128 w 12192000"/>
                <a:gd name="connsiteY29-5978" fmla="*/ 1767158 h 2945610"/>
                <a:gd name="connsiteX30-5979" fmla="*/ 11174128 w 12192000"/>
                <a:gd name="connsiteY30-5980" fmla="*/ 1180624 h 2945610"/>
                <a:gd name="connsiteX31-5981" fmla="*/ 10166452 w 12192000"/>
                <a:gd name="connsiteY31-5982" fmla="*/ 1765077 h 2945610"/>
                <a:gd name="connsiteX32-5983" fmla="*/ 10166452 w 12192000"/>
                <a:gd name="connsiteY32-5984" fmla="*/ 1769201 h 2945610"/>
                <a:gd name="connsiteX33-5985" fmla="*/ 10162896 w 12192000"/>
                <a:gd name="connsiteY33-5986" fmla="*/ 1767139 h 2945610"/>
                <a:gd name="connsiteX34-5987" fmla="*/ 10162864 w 12192000"/>
                <a:gd name="connsiteY34-5988" fmla="*/ 1767158 h 2945610"/>
                <a:gd name="connsiteX35-5989" fmla="*/ 10162864 w 12192000"/>
                <a:gd name="connsiteY35-5990" fmla="*/ 1767120 h 2945610"/>
                <a:gd name="connsiteX36-5991" fmla="*/ 9151990 w 12192000"/>
                <a:gd name="connsiteY36-5992" fmla="*/ 1180813 h 2945610"/>
                <a:gd name="connsiteX37-5993" fmla="*/ 9140528 w 12192000"/>
                <a:gd name="connsiteY37-5994" fmla="*/ 1187461 h 2945610"/>
                <a:gd name="connsiteX38-5995" fmla="*/ 9140528 w 12192000"/>
                <a:gd name="connsiteY38-5996" fmla="*/ 1184256 h 2945610"/>
                <a:gd name="connsiteX39-5997" fmla="*/ 8139115 w 12192000"/>
                <a:gd name="connsiteY39-5998" fmla="*/ 1765077 h 2945610"/>
                <a:gd name="connsiteX40-5999" fmla="*/ 8139115 w 12192000"/>
                <a:gd name="connsiteY40-6000" fmla="*/ 1769201 h 2945610"/>
                <a:gd name="connsiteX41-6001" fmla="*/ 8135560 w 12192000"/>
                <a:gd name="connsiteY41-6002" fmla="*/ 1767139 h 2945610"/>
                <a:gd name="connsiteX42-6003" fmla="*/ 8135527 w 12192000"/>
                <a:gd name="connsiteY42-6004" fmla="*/ 1767158 h 2945610"/>
                <a:gd name="connsiteX43-6005" fmla="*/ 8135527 w 12192000"/>
                <a:gd name="connsiteY43-6006" fmla="*/ 1767120 h 2945610"/>
                <a:gd name="connsiteX44-6007" fmla="*/ 8127487 w 12192000"/>
                <a:gd name="connsiteY44-6008" fmla="*/ 1762457 h 2945610"/>
                <a:gd name="connsiteX45-6009" fmla="*/ 7119284 w 12192000"/>
                <a:gd name="connsiteY45-6010" fmla="*/ 2347214 h 2945610"/>
                <a:gd name="connsiteX46-6011" fmla="*/ 7119284 w 12192000"/>
                <a:gd name="connsiteY46-6012" fmla="*/ 2355323 h 2945610"/>
                <a:gd name="connsiteX47-6013" fmla="*/ 7113383 w 12192000"/>
                <a:gd name="connsiteY47-6014" fmla="*/ 2351900 h 2945610"/>
                <a:gd name="connsiteX48-6015" fmla="*/ 6103727 w 12192000"/>
                <a:gd name="connsiteY48-6016" fmla="*/ 2937501 h 2945610"/>
                <a:gd name="connsiteX49-6017" fmla="*/ 6103727 w 12192000"/>
                <a:gd name="connsiteY49-6018" fmla="*/ 2945610 h 2945610"/>
                <a:gd name="connsiteX50-6019" fmla="*/ 5087399 w 12192000"/>
                <a:gd name="connsiteY50-6020" fmla="*/ 2356139 h 2945610"/>
                <a:gd name="connsiteX51-6021" fmla="*/ 5085013 w 12192000"/>
                <a:gd name="connsiteY51-6022" fmla="*/ 2357523 h 2945610"/>
                <a:gd name="connsiteX52-6023" fmla="*/ 5084646 w 12192000"/>
                <a:gd name="connsiteY52-6024" fmla="*/ 2361463 h 2945610"/>
                <a:gd name="connsiteX53-6025" fmla="*/ 4071766 w 12192000"/>
                <a:gd name="connsiteY53-6026" fmla="*/ 1773990 h 2945610"/>
                <a:gd name="connsiteX54-6027" fmla="*/ 4071766 w 12192000"/>
                <a:gd name="connsiteY54-6028" fmla="*/ 1774966 h 2945610"/>
                <a:gd name="connsiteX55-6029" fmla="*/ 3054863 w 12192000"/>
                <a:gd name="connsiteY55-6030" fmla="*/ 1185161 h 2945610"/>
                <a:gd name="connsiteX56-6031" fmla="*/ 3053896 w 12192000"/>
                <a:gd name="connsiteY56-6032" fmla="*/ 1185722 h 2945610"/>
                <a:gd name="connsiteX57-6033" fmla="*/ 3053896 w 12192000"/>
                <a:gd name="connsiteY57-6034" fmla="*/ 1184600 h 2945610"/>
                <a:gd name="connsiteX58-6035" fmla="*/ 3053896 w 12192000"/>
                <a:gd name="connsiteY58-6036" fmla="*/ 1184598 h 2945610"/>
                <a:gd name="connsiteX59-6037" fmla="*/ 3051900 w 12192000"/>
                <a:gd name="connsiteY59-6038" fmla="*/ 1183441 h 2945610"/>
                <a:gd name="connsiteX60-6039" fmla="*/ 2038189 w 12192000"/>
                <a:gd name="connsiteY60-6040" fmla="*/ 1771394 h 2945610"/>
                <a:gd name="connsiteX61-6041" fmla="*/ 2037962 w 12192000"/>
                <a:gd name="connsiteY61-6042" fmla="*/ 1774966 h 2945610"/>
                <a:gd name="connsiteX62-6043" fmla="*/ 1021058 w 12192000"/>
                <a:gd name="connsiteY62-6044" fmla="*/ 1185161 h 2945610"/>
                <a:gd name="connsiteX63-6045" fmla="*/ 1020091 w 12192000"/>
                <a:gd name="connsiteY63-6046" fmla="*/ 1185722 h 2945610"/>
                <a:gd name="connsiteX64-6047" fmla="*/ 1017871 w 12192000"/>
                <a:gd name="connsiteY64-6048" fmla="*/ 1774966 h 2945610"/>
                <a:gd name="connsiteX65-6049" fmla="*/ 967 w 12192000"/>
                <a:gd name="connsiteY65-6050" fmla="*/ 1185161 h 2945610"/>
                <a:gd name="connsiteX66-6051" fmla="*/ 0 w 12192000"/>
                <a:gd name="connsiteY66-6052" fmla="*/ 1185722 h 2945610"/>
                <a:gd name="connsiteX67-6053" fmla="*/ 0 w 12192000"/>
                <a:gd name="connsiteY67-6054" fmla="*/ 4990 h 2945610"/>
                <a:gd name="connsiteX68-6055" fmla="*/ 22515 w 12192000"/>
                <a:gd name="connsiteY68-6056" fmla="*/ 18049 h 2945610"/>
                <a:gd name="connsiteX69-6057" fmla="*/ 1017871 w 12192000"/>
                <a:gd name="connsiteY69-6058" fmla="*/ 18049 h 2945610"/>
                <a:gd name="connsiteX70-6059" fmla="*/ 2037961 w 12192000"/>
                <a:gd name="connsiteY70-6060" fmla="*/ 18049 h 2945610"/>
                <a:gd name="connsiteX71-6061" fmla="*/ 2037963 w 12192000"/>
                <a:gd name="connsiteY71-6062" fmla="*/ 18048 h 2945610"/>
                <a:gd name="connsiteX72-6063" fmla="*/ 3033319 w 12192000"/>
                <a:gd name="connsiteY72-6064" fmla="*/ 18048 h 2945610"/>
                <a:gd name="connsiteX73-6065" fmla="*/ 4071766 w 12192000"/>
                <a:gd name="connsiteY73-6066" fmla="*/ 18049 h 2945610"/>
                <a:gd name="connsiteX74-6067" fmla="*/ 4071768 w 12192000"/>
                <a:gd name="connsiteY74-6068" fmla="*/ 18048 h 2945610"/>
                <a:gd name="connsiteX75-6069" fmla="*/ 5067121 w 12192000"/>
                <a:gd name="connsiteY75-6070" fmla="*/ 18048 h 2945610"/>
                <a:gd name="connsiteX0-6071" fmla="*/ 4071994 w 12192000"/>
                <a:gd name="connsiteY0-6072" fmla="*/ 1768071 h 2945610"/>
                <a:gd name="connsiteX1-6073" fmla="*/ 4071766 w 12192000"/>
                <a:gd name="connsiteY1-6074" fmla="*/ 1768203 h 2945610"/>
                <a:gd name="connsiteX2-6075" fmla="*/ 4071994 w 12192000"/>
                <a:gd name="connsiteY2-6076" fmla="*/ 1768071 h 2945610"/>
                <a:gd name="connsiteX3-6077" fmla="*/ 4071768 w 12192000"/>
                <a:gd name="connsiteY3-6078" fmla="*/ 18048 h 2945610"/>
                <a:gd name="connsiteX4-6079" fmla="*/ 7119284 w 12192000"/>
                <a:gd name="connsiteY4-6080" fmla="*/ 10263 h 2945610"/>
                <a:gd name="connsiteX5-6081" fmla="*/ 7132707 w 12192000"/>
                <a:gd name="connsiteY5-6082" fmla="*/ 18048 h 2945610"/>
                <a:gd name="connsiteX6-6083" fmla="*/ 8131064 w 12192000"/>
                <a:gd name="connsiteY6-6084" fmla="*/ 18048 h 2945610"/>
                <a:gd name="connsiteX7-6085" fmla="*/ 8131064 w 12192000"/>
                <a:gd name="connsiteY7-6086" fmla="*/ 287339 h 2945610"/>
                <a:gd name="connsiteX8-6087" fmla="*/ 8135528 w 12192000"/>
                <a:gd name="connsiteY8-6088" fmla="*/ 287339 h 2945610"/>
                <a:gd name="connsiteX9-6089" fmla="*/ 8135528 w 12192000"/>
                <a:gd name="connsiteY9-6090" fmla="*/ 18048 h 2945610"/>
                <a:gd name="connsiteX10-6091" fmla="*/ 9122282 w 12192000"/>
                <a:gd name="connsiteY10-6092" fmla="*/ 18048 h 2945610"/>
                <a:gd name="connsiteX11-6093" fmla="*/ 9140528 w 12192000"/>
                <a:gd name="connsiteY11-6094" fmla="*/ 7464 h 2945610"/>
                <a:gd name="connsiteX12-6095" fmla="*/ 9140528 w 12192000"/>
                <a:gd name="connsiteY12-6096" fmla="*/ 6729 h 2945610"/>
                <a:gd name="connsiteX13-6097" fmla="*/ 9141162 w 12192000"/>
                <a:gd name="connsiteY13-6098" fmla="*/ 7097 h 2945610"/>
                <a:gd name="connsiteX14-6099" fmla="*/ 9153398 w 12192000"/>
                <a:gd name="connsiteY14-6100" fmla="*/ 0 h 2945610"/>
                <a:gd name="connsiteX15-6101" fmla="*/ 9153398 w 12192000"/>
                <a:gd name="connsiteY15-6102" fmla="*/ 14193 h 2945610"/>
                <a:gd name="connsiteX16-6103" fmla="*/ 9160044 w 12192000"/>
                <a:gd name="connsiteY16-6104" fmla="*/ 18048 h 2945610"/>
                <a:gd name="connsiteX17-6105" fmla="*/ 10158400 w 12192000"/>
                <a:gd name="connsiteY17-6106" fmla="*/ 18048 h 2945610"/>
                <a:gd name="connsiteX18-6107" fmla="*/ 10158400 w 12192000"/>
                <a:gd name="connsiteY18-6108" fmla="*/ 287339 h 2945610"/>
                <a:gd name="connsiteX19-6109" fmla="*/ 10162864 w 12192000"/>
                <a:gd name="connsiteY19-6110" fmla="*/ 287339 h 2945610"/>
                <a:gd name="connsiteX20-6111" fmla="*/ 10162864 w 12192000"/>
                <a:gd name="connsiteY20-6112" fmla="*/ 18048 h 2945610"/>
                <a:gd name="connsiteX21-6113" fmla="*/ 11149618 w 12192000"/>
                <a:gd name="connsiteY21-6114" fmla="*/ 18048 h 2945610"/>
                <a:gd name="connsiteX22-6115" fmla="*/ 11180734 w 12192000"/>
                <a:gd name="connsiteY22-6116" fmla="*/ 0 h 2945610"/>
                <a:gd name="connsiteX23-6117" fmla="*/ 11180734 w 12192000"/>
                <a:gd name="connsiteY23-6118" fmla="*/ 18048 h 2945610"/>
                <a:gd name="connsiteX24-6119" fmla="*/ 12160884 w 12192000"/>
                <a:gd name="connsiteY24-6120" fmla="*/ 18048 h 2945610"/>
                <a:gd name="connsiteX25-6121" fmla="*/ 12192000 w 12192000"/>
                <a:gd name="connsiteY25-6122" fmla="*/ 0 h 2945610"/>
                <a:gd name="connsiteX26-6123" fmla="*/ 12192000 w 12192000"/>
                <a:gd name="connsiteY26-6124" fmla="*/ 1176792 h 2945610"/>
                <a:gd name="connsiteX27-6125" fmla="*/ 12192000 w 12192000"/>
                <a:gd name="connsiteY27-6126" fmla="*/ 1180732 h 2945610"/>
                <a:gd name="connsiteX28-6127" fmla="*/ 12188602 w 12192000"/>
                <a:gd name="connsiteY28-6128" fmla="*/ 1178762 h 2945610"/>
                <a:gd name="connsiteX29-6129" fmla="*/ 11174128 w 12192000"/>
                <a:gd name="connsiteY29-6130" fmla="*/ 1767158 h 2945610"/>
                <a:gd name="connsiteX30-6131" fmla="*/ 11174128 w 12192000"/>
                <a:gd name="connsiteY30-6132" fmla="*/ 1180624 h 2945610"/>
                <a:gd name="connsiteX31-6133" fmla="*/ 10166452 w 12192000"/>
                <a:gd name="connsiteY31-6134" fmla="*/ 1765077 h 2945610"/>
                <a:gd name="connsiteX32-6135" fmla="*/ 10166452 w 12192000"/>
                <a:gd name="connsiteY32-6136" fmla="*/ 1769201 h 2945610"/>
                <a:gd name="connsiteX33-6137" fmla="*/ 10162896 w 12192000"/>
                <a:gd name="connsiteY33-6138" fmla="*/ 1767139 h 2945610"/>
                <a:gd name="connsiteX34-6139" fmla="*/ 10162864 w 12192000"/>
                <a:gd name="connsiteY34-6140" fmla="*/ 1767158 h 2945610"/>
                <a:gd name="connsiteX35-6141" fmla="*/ 10162864 w 12192000"/>
                <a:gd name="connsiteY35-6142" fmla="*/ 1767120 h 2945610"/>
                <a:gd name="connsiteX36-6143" fmla="*/ 9151990 w 12192000"/>
                <a:gd name="connsiteY36-6144" fmla="*/ 1180813 h 2945610"/>
                <a:gd name="connsiteX37-6145" fmla="*/ 9140528 w 12192000"/>
                <a:gd name="connsiteY37-6146" fmla="*/ 1187461 h 2945610"/>
                <a:gd name="connsiteX38-6147" fmla="*/ 9140528 w 12192000"/>
                <a:gd name="connsiteY38-6148" fmla="*/ 1184256 h 2945610"/>
                <a:gd name="connsiteX39-6149" fmla="*/ 8139115 w 12192000"/>
                <a:gd name="connsiteY39-6150" fmla="*/ 1765077 h 2945610"/>
                <a:gd name="connsiteX40-6151" fmla="*/ 8139115 w 12192000"/>
                <a:gd name="connsiteY40-6152" fmla="*/ 1769201 h 2945610"/>
                <a:gd name="connsiteX41-6153" fmla="*/ 8135560 w 12192000"/>
                <a:gd name="connsiteY41-6154" fmla="*/ 1767139 h 2945610"/>
                <a:gd name="connsiteX42-6155" fmla="*/ 8135527 w 12192000"/>
                <a:gd name="connsiteY42-6156" fmla="*/ 1767158 h 2945610"/>
                <a:gd name="connsiteX43-6157" fmla="*/ 8135527 w 12192000"/>
                <a:gd name="connsiteY43-6158" fmla="*/ 1767120 h 2945610"/>
                <a:gd name="connsiteX44-6159" fmla="*/ 8127487 w 12192000"/>
                <a:gd name="connsiteY44-6160" fmla="*/ 1762457 h 2945610"/>
                <a:gd name="connsiteX45-6161" fmla="*/ 7119284 w 12192000"/>
                <a:gd name="connsiteY45-6162" fmla="*/ 2347214 h 2945610"/>
                <a:gd name="connsiteX46-6163" fmla="*/ 7119284 w 12192000"/>
                <a:gd name="connsiteY46-6164" fmla="*/ 2355323 h 2945610"/>
                <a:gd name="connsiteX47-6165" fmla="*/ 7113383 w 12192000"/>
                <a:gd name="connsiteY47-6166" fmla="*/ 2351900 h 2945610"/>
                <a:gd name="connsiteX48-6167" fmla="*/ 6103727 w 12192000"/>
                <a:gd name="connsiteY48-6168" fmla="*/ 2937501 h 2945610"/>
                <a:gd name="connsiteX49-6169" fmla="*/ 6103727 w 12192000"/>
                <a:gd name="connsiteY49-6170" fmla="*/ 2945610 h 2945610"/>
                <a:gd name="connsiteX50-6171" fmla="*/ 5087399 w 12192000"/>
                <a:gd name="connsiteY50-6172" fmla="*/ 2356139 h 2945610"/>
                <a:gd name="connsiteX51-6173" fmla="*/ 5085013 w 12192000"/>
                <a:gd name="connsiteY51-6174" fmla="*/ 2357523 h 2945610"/>
                <a:gd name="connsiteX52-6175" fmla="*/ 5084646 w 12192000"/>
                <a:gd name="connsiteY52-6176" fmla="*/ 2361463 h 2945610"/>
                <a:gd name="connsiteX53-6177" fmla="*/ 4071766 w 12192000"/>
                <a:gd name="connsiteY53-6178" fmla="*/ 1773990 h 2945610"/>
                <a:gd name="connsiteX54-6179" fmla="*/ 4071766 w 12192000"/>
                <a:gd name="connsiteY54-6180" fmla="*/ 1774966 h 2945610"/>
                <a:gd name="connsiteX55-6181" fmla="*/ 3054863 w 12192000"/>
                <a:gd name="connsiteY55-6182" fmla="*/ 1185161 h 2945610"/>
                <a:gd name="connsiteX56-6183" fmla="*/ 3053896 w 12192000"/>
                <a:gd name="connsiteY56-6184" fmla="*/ 1185722 h 2945610"/>
                <a:gd name="connsiteX57-6185" fmla="*/ 3053896 w 12192000"/>
                <a:gd name="connsiteY57-6186" fmla="*/ 1184600 h 2945610"/>
                <a:gd name="connsiteX58-6187" fmla="*/ 3053896 w 12192000"/>
                <a:gd name="connsiteY58-6188" fmla="*/ 1184598 h 2945610"/>
                <a:gd name="connsiteX59-6189" fmla="*/ 3051900 w 12192000"/>
                <a:gd name="connsiteY59-6190" fmla="*/ 1183441 h 2945610"/>
                <a:gd name="connsiteX60-6191" fmla="*/ 2038189 w 12192000"/>
                <a:gd name="connsiteY60-6192" fmla="*/ 1771394 h 2945610"/>
                <a:gd name="connsiteX61-6193" fmla="*/ 2037962 w 12192000"/>
                <a:gd name="connsiteY61-6194" fmla="*/ 1774966 h 2945610"/>
                <a:gd name="connsiteX62-6195" fmla="*/ 1021058 w 12192000"/>
                <a:gd name="connsiteY62-6196" fmla="*/ 1185161 h 2945610"/>
                <a:gd name="connsiteX63-6197" fmla="*/ 1020091 w 12192000"/>
                <a:gd name="connsiteY63-6198" fmla="*/ 1185722 h 2945610"/>
                <a:gd name="connsiteX64-6199" fmla="*/ 1017871 w 12192000"/>
                <a:gd name="connsiteY64-6200" fmla="*/ 1774966 h 2945610"/>
                <a:gd name="connsiteX65-6201" fmla="*/ 967 w 12192000"/>
                <a:gd name="connsiteY65-6202" fmla="*/ 1185161 h 2945610"/>
                <a:gd name="connsiteX66-6203" fmla="*/ 0 w 12192000"/>
                <a:gd name="connsiteY66-6204" fmla="*/ 1185722 h 2945610"/>
                <a:gd name="connsiteX67-6205" fmla="*/ 0 w 12192000"/>
                <a:gd name="connsiteY67-6206" fmla="*/ 4990 h 2945610"/>
                <a:gd name="connsiteX68-6207" fmla="*/ 22515 w 12192000"/>
                <a:gd name="connsiteY68-6208" fmla="*/ 18049 h 2945610"/>
                <a:gd name="connsiteX69-6209" fmla="*/ 1017871 w 12192000"/>
                <a:gd name="connsiteY69-6210" fmla="*/ 18049 h 2945610"/>
                <a:gd name="connsiteX70-6211" fmla="*/ 2037961 w 12192000"/>
                <a:gd name="connsiteY70-6212" fmla="*/ 18049 h 2945610"/>
                <a:gd name="connsiteX71-6213" fmla="*/ 2037963 w 12192000"/>
                <a:gd name="connsiteY71-6214" fmla="*/ 18048 h 2945610"/>
                <a:gd name="connsiteX72-6215" fmla="*/ 3033319 w 12192000"/>
                <a:gd name="connsiteY72-6216" fmla="*/ 18048 h 2945610"/>
                <a:gd name="connsiteX73-6217" fmla="*/ 4071766 w 12192000"/>
                <a:gd name="connsiteY73-6218" fmla="*/ 18049 h 2945610"/>
                <a:gd name="connsiteX74-6219" fmla="*/ 4071768 w 12192000"/>
                <a:gd name="connsiteY74-6220" fmla="*/ 18048 h 2945610"/>
                <a:gd name="connsiteX0-6221" fmla="*/ 4071994 w 12192000"/>
                <a:gd name="connsiteY0-6222" fmla="*/ 1768071 h 2945610"/>
                <a:gd name="connsiteX1-6223" fmla="*/ 4071766 w 12192000"/>
                <a:gd name="connsiteY1-6224" fmla="*/ 1768203 h 2945610"/>
                <a:gd name="connsiteX2-6225" fmla="*/ 4071994 w 12192000"/>
                <a:gd name="connsiteY2-6226" fmla="*/ 1768071 h 2945610"/>
                <a:gd name="connsiteX3-6227" fmla="*/ 4071766 w 12192000"/>
                <a:gd name="connsiteY3-6228" fmla="*/ 18049 h 2945610"/>
                <a:gd name="connsiteX4-6229" fmla="*/ 7119284 w 12192000"/>
                <a:gd name="connsiteY4-6230" fmla="*/ 10263 h 2945610"/>
                <a:gd name="connsiteX5-6231" fmla="*/ 7132707 w 12192000"/>
                <a:gd name="connsiteY5-6232" fmla="*/ 18048 h 2945610"/>
                <a:gd name="connsiteX6-6233" fmla="*/ 8131064 w 12192000"/>
                <a:gd name="connsiteY6-6234" fmla="*/ 18048 h 2945610"/>
                <a:gd name="connsiteX7-6235" fmla="*/ 8131064 w 12192000"/>
                <a:gd name="connsiteY7-6236" fmla="*/ 287339 h 2945610"/>
                <a:gd name="connsiteX8-6237" fmla="*/ 8135528 w 12192000"/>
                <a:gd name="connsiteY8-6238" fmla="*/ 287339 h 2945610"/>
                <a:gd name="connsiteX9-6239" fmla="*/ 8135528 w 12192000"/>
                <a:gd name="connsiteY9-6240" fmla="*/ 18048 h 2945610"/>
                <a:gd name="connsiteX10-6241" fmla="*/ 9122282 w 12192000"/>
                <a:gd name="connsiteY10-6242" fmla="*/ 18048 h 2945610"/>
                <a:gd name="connsiteX11-6243" fmla="*/ 9140528 w 12192000"/>
                <a:gd name="connsiteY11-6244" fmla="*/ 7464 h 2945610"/>
                <a:gd name="connsiteX12-6245" fmla="*/ 9140528 w 12192000"/>
                <a:gd name="connsiteY12-6246" fmla="*/ 6729 h 2945610"/>
                <a:gd name="connsiteX13-6247" fmla="*/ 9141162 w 12192000"/>
                <a:gd name="connsiteY13-6248" fmla="*/ 7097 h 2945610"/>
                <a:gd name="connsiteX14-6249" fmla="*/ 9153398 w 12192000"/>
                <a:gd name="connsiteY14-6250" fmla="*/ 0 h 2945610"/>
                <a:gd name="connsiteX15-6251" fmla="*/ 9153398 w 12192000"/>
                <a:gd name="connsiteY15-6252" fmla="*/ 14193 h 2945610"/>
                <a:gd name="connsiteX16-6253" fmla="*/ 9160044 w 12192000"/>
                <a:gd name="connsiteY16-6254" fmla="*/ 18048 h 2945610"/>
                <a:gd name="connsiteX17-6255" fmla="*/ 10158400 w 12192000"/>
                <a:gd name="connsiteY17-6256" fmla="*/ 18048 h 2945610"/>
                <a:gd name="connsiteX18-6257" fmla="*/ 10158400 w 12192000"/>
                <a:gd name="connsiteY18-6258" fmla="*/ 287339 h 2945610"/>
                <a:gd name="connsiteX19-6259" fmla="*/ 10162864 w 12192000"/>
                <a:gd name="connsiteY19-6260" fmla="*/ 287339 h 2945610"/>
                <a:gd name="connsiteX20-6261" fmla="*/ 10162864 w 12192000"/>
                <a:gd name="connsiteY20-6262" fmla="*/ 18048 h 2945610"/>
                <a:gd name="connsiteX21-6263" fmla="*/ 11149618 w 12192000"/>
                <a:gd name="connsiteY21-6264" fmla="*/ 18048 h 2945610"/>
                <a:gd name="connsiteX22-6265" fmla="*/ 11180734 w 12192000"/>
                <a:gd name="connsiteY22-6266" fmla="*/ 0 h 2945610"/>
                <a:gd name="connsiteX23-6267" fmla="*/ 11180734 w 12192000"/>
                <a:gd name="connsiteY23-6268" fmla="*/ 18048 h 2945610"/>
                <a:gd name="connsiteX24-6269" fmla="*/ 12160884 w 12192000"/>
                <a:gd name="connsiteY24-6270" fmla="*/ 18048 h 2945610"/>
                <a:gd name="connsiteX25-6271" fmla="*/ 12192000 w 12192000"/>
                <a:gd name="connsiteY25-6272" fmla="*/ 0 h 2945610"/>
                <a:gd name="connsiteX26-6273" fmla="*/ 12192000 w 12192000"/>
                <a:gd name="connsiteY26-6274" fmla="*/ 1176792 h 2945610"/>
                <a:gd name="connsiteX27-6275" fmla="*/ 12192000 w 12192000"/>
                <a:gd name="connsiteY27-6276" fmla="*/ 1180732 h 2945610"/>
                <a:gd name="connsiteX28-6277" fmla="*/ 12188602 w 12192000"/>
                <a:gd name="connsiteY28-6278" fmla="*/ 1178762 h 2945610"/>
                <a:gd name="connsiteX29-6279" fmla="*/ 11174128 w 12192000"/>
                <a:gd name="connsiteY29-6280" fmla="*/ 1767158 h 2945610"/>
                <a:gd name="connsiteX30-6281" fmla="*/ 11174128 w 12192000"/>
                <a:gd name="connsiteY30-6282" fmla="*/ 1180624 h 2945610"/>
                <a:gd name="connsiteX31-6283" fmla="*/ 10166452 w 12192000"/>
                <a:gd name="connsiteY31-6284" fmla="*/ 1765077 h 2945610"/>
                <a:gd name="connsiteX32-6285" fmla="*/ 10166452 w 12192000"/>
                <a:gd name="connsiteY32-6286" fmla="*/ 1769201 h 2945610"/>
                <a:gd name="connsiteX33-6287" fmla="*/ 10162896 w 12192000"/>
                <a:gd name="connsiteY33-6288" fmla="*/ 1767139 h 2945610"/>
                <a:gd name="connsiteX34-6289" fmla="*/ 10162864 w 12192000"/>
                <a:gd name="connsiteY34-6290" fmla="*/ 1767158 h 2945610"/>
                <a:gd name="connsiteX35-6291" fmla="*/ 10162864 w 12192000"/>
                <a:gd name="connsiteY35-6292" fmla="*/ 1767120 h 2945610"/>
                <a:gd name="connsiteX36-6293" fmla="*/ 9151990 w 12192000"/>
                <a:gd name="connsiteY36-6294" fmla="*/ 1180813 h 2945610"/>
                <a:gd name="connsiteX37-6295" fmla="*/ 9140528 w 12192000"/>
                <a:gd name="connsiteY37-6296" fmla="*/ 1187461 h 2945610"/>
                <a:gd name="connsiteX38-6297" fmla="*/ 9140528 w 12192000"/>
                <a:gd name="connsiteY38-6298" fmla="*/ 1184256 h 2945610"/>
                <a:gd name="connsiteX39-6299" fmla="*/ 8139115 w 12192000"/>
                <a:gd name="connsiteY39-6300" fmla="*/ 1765077 h 2945610"/>
                <a:gd name="connsiteX40-6301" fmla="*/ 8139115 w 12192000"/>
                <a:gd name="connsiteY40-6302" fmla="*/ 1769201 h 2945610"/>
                <a:gd name="connsiteX41-6303" fmla="*/ 8135560 w 12192000"/>
                <a:gd name="connsiteY41-6304" fmla="*/ 1767139 h 2945610"/>
                <a:gd name="connsiteX42-6305" fmla="*/ 8135527 w 12192000"/>
                <a:gd name="connsiteY42-6306" fmla="*/ 1767158 h 2945610"/>
                <a:gd name="connsiteX43-6307" fmla="*/ 8135527 w 12192000"/>
                <a:gd name="connsiteY43-6308" fmla="*/ 1767120 h 2945610"/>
                <a:gd name="connsiteX44-6309" fmla="*/ 8127487 w 12192000"/>
                <a:gd name="connsiteY44-6310" fmla="*/ 1762457 h 2945610"/>
                <a:gd name="connsiteX45-6311" fmla="*/ 7119284 w 12192000"/>
                <a:gd name="connsiteY45-6312" fmla="*/ 2347214 h 2945610"/>
                <a:gd name="connsiteX46-6313" fmla="*/ 7119284 w 12192000"/>
                <a:gd name="connsiteY46-6314" fmla="*/ 2355323 h 2945610"/>
                <a:gd name="connsiteX47-6315" fmla="*/ 7113383 w 12192000"/>
                <a:gd name="connsiteY47-6316" fmla="*/ 2351900 h 2945610"/>
                <a:gd name="connsiteX48-6317" fmla="*/ 6103727 w 12192000"/>
                <a:gd name="connsiteY48-6318" fmla="*/ 2937501 h 2945610"/>
                <a:gd name="connsiteX49-6319" fmla="*/ 6103727 w 12192000"/>
                <a:gd name="connsiteY49-6320" fmla="*/ 2945610 h 2945610"/>
                <a:gd name="connsiteX50-6321" fmla="*/ 5087399 w 12192000"/>
                <a:gd name="connsiteY50-6322" fmla="*/ 2356139 h 2945610"/>
                <a:gd name="connsiteX51-6323" fmla="*/ 5085013 w 12192000"/>
                <a:gd name="connsiteY51-6324" fmla="*/ 2357523 h 2945610"/>
                <a:gd name="connsiteX52-6325" fmla="*/ 5084646 w 12192000"/>
                <a:gd name="connsiteY52-6326" fmla="*/ 2361463 h 2945610"/>
                <a:gd name="connsiteX53-6327" fmla="*/ 4071766 w 12192000"/>
                <a:gd name="connsiteY53-6328" fmla="*/ 1773990 h 2945610"/>
                <a:gd name="connsiteX54-6329" fmla="*/ 4071766 w 12192000"/>
                <a:gd name="connsiteY54-6330" fmla="*/ 1774966 h 2945610"/>
                <a:gd name="connsiteX55-6331" fmla="*/ 3054863 w 12192000"/>
                <a:gd name="connsiteY55-6332" fmla="*/ 1185161 h 2945610"/>
                <a:gd name="connsiteX56-6333" fmla="*/ 3053896 w 12192000"/>
                <a:gd name="connsiteY56-6334" fmla="*/ 1185722 h 2945610"/>
                <a:gd name="connsiteX57-6335" fmla="*/ 3053896 w 12192000"/>
                <a:gd name="connsiteY57-6336" fmla="*/ 1184600 h 2945610"/>
                <a:gd name="connsiteX58-6337" fmla="*/ 3053896 w 12192000"/>
                <a:gd name="connsiteY58-6338" fmla="*/ 1184598 h 2945610"/>
                <a:gd name="connsiteX59-6339" fmla="*/ 3051900 w 12192000"/>
                <a:gd name="connsiteY59-6340" fmla="*/ 1183441 h 2945610"/>
                <a:gd name="connsiteX60-6341" fmla="*/ 2038189 w 12192000"/>
                <a:gd name="connsiteY60-6342" fmla="*/ 1771394 h 2945610"/>
                <a:gd name="connsiteX61-6343" fmla="*/ 2037962 w 12192000"/>
                <a:gd name="connsiteY61-6344" fmla="*/ 1774966 h 2945610"/>
                <a:gd name="connsiteX62-6345" fmla="*/ 1021058 w 12192000"/>
                <a:gd name="connsiteY62-6346" fmla="*/ 1185161 h 2945610"/>
                <a:gd name="connsiteX63-6347" fmla="*/ 1020091 w 12192000"/>
                <a:gd name="connsiteY63-6348" fmla="*/ 1185722 h 2945610"/>
                <a:gd name="connsiteX64-6349" fmla="*/ 1017871 w 12192000"/>
                <a:gd name="connsiteY64-6350" fmla="*/ 1774966 h 2945610"/>
                <a:gd name="connsiteX65-6351" fmla="*/ 967 w 12192000"/>
                <a:gd name="connsiteY65-6352" fmla="*/ 1185161 h 2945610"/>
                <a:gd name="connsiteX66-6353" fmla="*/ 0 w 12192000"/>
                <a:gd name="connsiteY66-6354" fmla="*/ 1185722 h 2945610"/>
                <a:gd name="connsiteX67-6355" fmla="*/ 0 w 12192000"/>
                <a:gd name="connsiteY67-6356" fmla="*/ 4990 h 2945610"/>
                <a:gd name="connsiteX68-6357" fmla="*/ 22515 w 12192000"/>
                <a:gd name="connsiteY68-6358" fmla="*/ 18049 h 2945610"/>
                <a:gd name="connsiteX69-6359" fmla="*/ 1017871 w 12192000"/>
                <a:gd name="connsiteY69-6360" fmla="*/ 18049 h 2945610"/>
                <a:gd name="connsiteX70-6361" fmla="*/ 2037961 w 12192000"/>
                <a:gd name="connsiteY70-6362" fmla="*/ 18049 h 2945610"/>
                <a:gd name="connsiteX71-6363" fmla="*/ 2037963 w 12192000"/>
                <a:gd name="connsiteY71-6364" fmla="*/ 18048 h 2945610"/>
                <a:gd name="connsiteX72-6365" fmla="*/ 3033319 w 12192000"/>
                <a:gd name="connsiteY72-6366" fmla="*/ 18048 h 2945610"/>
                <a:gd name="connsiteX73-6367" fmla="*/ 4071766 w 12192000"/>
                <a:gd name="connsiteY73-6368" fmla="*/ 18049 h 2945610"/>
                <a:gd name="connsiteX0-6369" fmla="*/ 4071994 w 12192000"/>
                <a:gd name="connsiteY0-6370" fmla="*/ 1768071 h 2945610"/>
                <a:gd name="connsiteX1-6371" fmla="*/ 4071766 w 12192000"/>
                <a:gd name="connsiteY1-6372" fmla="*/ 1768203 h 2945610"/>
                <a:gd name="connsiteX2-6373" fmla="*/ 4071994 w 12192000"/>
                <a:gd name="connsiteY2-6374" fmla="*/ 1768071 h 2945610"/>
                <a:gd name="connsiteX3-6375" fmla="*/ 3033319 w 12192000"/>
                <a:gd name="connsiteY3-6376" fmla="*/ 18048 h 2945610"/>
                <a:gd name="connsiteX4-6377" fmla="*/ 7119284 w 12192000"/>
                <a:gd name="connsiteY4-6378" fmla="*/ 10263 h 2945610"/>
                <a:gd name="connsiteX5-6379" fmla="*/ 7132707 w 12192000"/>
                <a:gd name="connsiteY5-6380" fmla="*/ 18048 h 2945610"/>
                <a:gd name="connsiteX6-6381" fmla="*/ 8131064 w 12192000"/>
                <a:gd name="connsiteY6-6382" fmla="*/ 18048 h 2945610"/>
                <a:gd name="connsiteX7-6383" fmla="*/ 8131064 w 12192000"/>
                <a:gd name="connsiteY7-6384" fmla="*/ 287339 h 2945610"/>
                <a:gd name="connsiteX8-6385" fmla="*/ 8135528 w 12192000"/>
                <a:gd name="connsiteY8-6386" fmla="*/ 287339 h 2945610"/>
                <a:gd name="connsiteX9-6387" fmla="*/ 8135528 w 12192000"/>
                <a:gd name="connsiteY9-6388" fmla="*/ 18048 h 2945610"/>
                <a:gd name="connsiteX10-6389" fmla="*/ 9122282 w 12192000"/>
                <a:gd name="connsiteY10-6390" fmla="*/ 18048 h 2945610"/>
                <a:gd name="connsiteX11-6391" fmla="*/ 9140528 w 12192000"/>
                <a:gd name="connsiteY11-6392" fmla="*/ 7464 h 2945610"/>
                <a:gd name="connsiteX12-6393" fmla="*/ 9140528 w 12192000"/>
                <a:gd name="connsiteY12-6394" fmla="*/ 6729 h 2945610"/>
                <a:gd name="connsiteX13-6395" fmla="*/ 9141162 w 12192000"/>
                <a:gd name="connsiteY13-6396" fmla="*/ 7097 h 2945610"/>
                <a:gd name="connsiteX14-6397" fmla="*/ 9153398 w 12192000"/>
                <a:gd name="connsiteY14-6398" fmla="*/ 0 h 2945610"/>
                <a:gd name="connsiteX15-6399" fmla="*/ 9153398 w 12192000"/>
                <a:gd name="connsiteY15-6400" fmla="*/ 14193 h 2945610"/>
                <a:gd name="connsiteX16-6401" fmla="*/ 9160044 w 12192000"/>
                <a:gd name="connsiteY16-6402" fmla="*/ 18048 h 2945610"/>
                <a:gd name="connsiteX17-6403" fmla="*/ 10158400 w 12192000"/>
                <a:gd name="connsiteY17-6404" fmla="*/ 18048 h 2945610"/>
                <a:gd name="connsiteX18-6405" fmla="*/ 10158400 w 12192000"/>
                <a:gd name="connsiteY18-6406" fmla="*/ 287339 h 2945610"/>
                <a:gd name="connsiteX19-6407" fmla="*/ 10162864 w 12192000"/>
                <a:gd name="connsiteY19-6408" fmla="*/ 287339 h 2945610"/>
                <a:gd name="connsiteX20-6409" fmla="*/ 10162864 w 12192000"/>
                <a:gd name="connsiteY20-6410" fmla="*/ 18048 h 2945610"/>
                <a:gd name="connsiteX21-6411" fmla="*/ 11149618 w 12192000"/>
                <a:gd name="connsiteY21-6412" fmla="*/ 18048 h 2945610"/>
                <a:gd name="connsiteX22-6413" fmla="*/ 11180734 w 12192000"/>
                <a:gd name="connsiteY22-6414" fmla="*/ 0 h 2945610"/>
                <a:gd name="connsiteX23-6415" fmla="*/ 11180734 w 12192000"/>
                <a:gd name="connsiteY23-6416" fmla="*/ 18048 h 2945610"/>
                <a:gd name="connsiteX24-6417" fmla="*/ 12160884 w 12192000"/>
                <a:gd name="connsiteY24-6418" fmla="*/ 18048 h 2945610"/>
                <a:gd name="connsiteX25-6419" fmla="*/ 12192000 w 12192000"/>
                <a:gd name="connsiteY25-6420" fmla="*/ 0 h 2945610"/>
                <a:gd name="connsiteX26-6421" fmla="*/ 12192000 w 12192000"/>
                <a:gd name="connsiteY26-6422" fmla="*/ 1176792 h 2945610"/>
                <a:gd name="connsiteX27-6423" fmla="*/ 12192000 w 12192000"/>
                <a:gd name="connsiteY27-6424" fmla="*/ 1180732 h 2945610"/>
                <a:gd name="connsiteX28-6425" fmla="*/ 12188602 w 12192000"/>
                <a:gd name="connsiteY28-6426" fmla="*/ 1178762 h 2945610"/>
                <a:gd name="connsiteX29-6427" fmla="*/ 11174128 w 12192000"/>
                <a:gd name="connsiteY29-6428" fmla="*/ 1767158 h 2945610"/>
                <a:gd name="connsiteX30-6429" fmla="*/ 11174128 w 12192000"/>
                <a:gd name="connsiteY30-6430" fmla="*/ 1180624 h 2945610"/>
                <a:gd name="connsiteX31-6431" fmla="*/ 10166452 w 12192000"/>
                <a:gd name="connsiteY31-6432" fmla="*/ 1765077 h 2945610"/>
                <a:gd name="connsiteX32-6433" fmla="*/ 10166452 w 12192000"/>
                <a:gd name="connsiteY32-6434" fmla="*/ 1769201 h 2945610"/>
                <a:gd name="connsiteX33-6435" fmla="*/ 10162896 w 12192000"/>
                <a:gd name="connsiteY33-6436" fmla="*/ 1767139 h 2945610"/>
                <a:gd name="connsiteX34-6437" fmla="*/ 10162864 w 12192000"/>
                <a:gd name="connsiteY34-6438" fmla="*/ 1767158 h 2945610"/>
                <a:gd name="connsiteX35-6439" fmla="*/ 10162864 w 12192000"/>
                <a:gd name="connsiteY35-6440" fmla="*/ 1767120 h 2945610"/>
                <a:gd name="connsiteX36-6441" fmla="*/ 9151990 w 12192000"/>
                <a:gd name="connsiteY36-6442" fmla="*/ 1180813 h 2945610"/>
                <a:gd name="connsiteX37-6443" fmla="*/ 9140528 w 12192000"/>
                <a:gd name="connsiteY37-6444" fmla="*/ 1187461 h 2945610"/>
                <a:gd name="connsiteX38-6445" fmla="*/ 9140528 w 12192000"/>
                <a:gd name="connsiteY38-6446" fmla="*/ 1184256 h 2945610"/>
                <a:gd name="connsiteX39-6447" fmla="*/ 8139115 w 12192000"/>
                <a:gd name="connsiteY39-6448" fmla="*/ 1765077 h 2945610"/>
                <a:gd name="connsiteX40-6449" fmla="*/ 8139115 w 12192000"/>
                <a:gd name="connsiteY40-6450" fmla="*/ 1769201 h 2945610"/>
                <a:gd name="connsiteX41-6451" fmla="*/ 8135560 w 12192000"/>
                <a:gd name="connsiteY41-6452" fmla="*/ 1767139 h 2945610"/>
                <a:gd name="connsiteX42-6453" fmla="*/ 8135527 w 12192000"/>
                <a:gd name="connsiteY42-6454" fmla="*/ 1767158 h 2945610"/>
                <a:gd name="connsiteX43-6455" fmla="*/ 8135527 w 12192000"/>
                <a:gd name="connsiteY43-6456" fmla="*/ 1767120 h 2945610"/>
                <a:gd name="connsiteX44-6457" fmla="*/ 8127487 w 12192000"/>
                <a:gd name="connsiteY44-6458" fmla="*/ 1762457 h 2945610"/>
                <a:gd name="connsiteX45-6459" fmla="*/ 7119284 w 12192000"/>
                <a:gd name="connsiteY45-6460" fmla="*/ 2347214 h 2945610"/>
                <a:gd name="connsiteX46-6461" fmla="*/ 7119284 w 12192000"/>
                <a:gd name="connsiteY46-6462" fmla="*/ 2355323 h 2945610"/>
                <a:gd name="connsiteX47-6463" fmla="*/ 7113383 w 12192000"/>
                <a:gd name="connsiteY47-6464" fmla="*/ 2351900 h 2945610"/>
                <a:gd name="connsiteX48-6465" fmla="*/ 6103727 w 12192000"/>
                <a:gd name="connsiteY48-6466" fmla="*/ 2937501 h 2945610"/>
                <a:gd name="connsiteX49-6467" fmla="*/ 6103727 w 12192000"/>
                <a:gd name="connsiteY49-6468" fmla="*/ 2945610 h 2945610"/>
                <a:gd name="connsiteX50-6469" fmla="*/ 5087399 w 12192000"/>
                <a:gd name="connsiteY50-6470" fmla="*/ 2356139 h 2945610"/>
                <a:gd name="connsiteX51-6471" fmla="*/ 5085013 w 12192000"/>
                <a:gd name="connsiteY51-6472" fmla="*/ 2357523 h 2945610"/>
                <a:gd name="connsiteX52-6473" fmla="*/ 5084646 w 12192000"/>
                <a:gd name="connsiteY52-6474" fmla="*/ 2361463 h 2945610"/>
                <a:gd name="connsiteX53-6475" fmla="*/ 4071766 w 12192000"/>
                <a:gd name="connsiteY53-6476" fmla="*/ 1773990 h 2945610"/>
                <a:gd name="connsiteX54-6477" fmla="*/ 4071766 w 12192000"/>
                <a:gd name="connsiteY54-6478" fmla="*/ 1774966 h 2945610"/>
                <a:gd name="connsiteX55-6479" fmla="*/ 3054863 w 12192000"/>
                <a:gd name="connsiteY55-6480" fmla="*/ 1185161 h 2945610"/>
                <a:gd name="connsiteX56-6481" fmla="*/ 3053896 w 12192000"/>
                <a:gd name="connsiteY56-6482" fmla="*/ 1185722 h 2945610"/>
                <a:gd name="connsiteX57-6483" fmla="*/ 3053896 w 12192000"/>
                <a:gd name="connsiteY57-6484" fmla="*/ 1184600 h 2945610"/>
                <a:gd name="connsiteX58-6485" fmla="*/ 3053896 w 12192000"/>
                <a:gd name="connsiteY58-6486" fmla="*/ 1184598 h 2945610"/>
                <a:gd name="connsiteX59-6487" fmla="*/ 3051900 w 12192000"/>
                <a:gd name="connsiteY59-6488" fmla="*/ 1183441 h 2945610"/>
                <a:gd name="connsiteX60-6489" fmla="*/ 2038189 w 12192000"/>
                <a:gd name="connsiteY60-6490" fmla="*/ 1771394 h 2945610"/>
                <a:gd name="connsiteX61-6491" fmla="*/ 2037962 w 12192000"/>
                <a:gd name="connsiteY61-6492" fmla="*/ 1774966 h 2945610"/>
                <a:gd name="connsiteX62-6493" fmla="*/ 1021058 w 12192000"/>
                <a:gd name="connsiteY62-6494" fmla="*/ 1185161 h 2945610"/>
                <a:gd name="connsiteX63-6495" fmla="*/ 1020091 w 12192000"/>
                <a:gd name="connsiteY63-6496" fmla="*/ 1185722 h 2945610"/>
                <a:gd name="connsiteX64-6497" fmla="*/ 1017871 w 12192000"/>
                <a:gd name="connsiteY64-6498" fmla="*/ 1774966 h 2945610"/>
                <a:gd name="connsiteX65-6499" fmla="*/ 967 w 12192000"/>
                <a:gd name="connsiteY65-6500" fmla="*/ 1185161 h 2945610"/>
                <a:gd name="connsiteX66-6501" fmla="*/ 0 w 12192000"/>
                <a:gd name="connsiteY66-6502" fmla="*/ 1185722 h 2945610"/>
                <a:gd name="connsiteX67-6503" fmla="*/ 0 w 12192000"/>
                <a:gd name="connsiteY67-6504" fmla="*/ 4990 h 2945610"/>
                <a:gd name="connsiteX68-6505" fmla="*/ 22515 w 12192000"/>
                <a:gd name="connsiteY68-6506" fmla="*/ 18049 h 2945610"/>
                <a:gd name="connsiteX69-6507" fmla="*/ 1017871 w 12192000"/>
                <a:gd name="connsiteY69-6508" fmla="*/ 18049 h 2945610"/>
                <a:gd name="connsiteX70-6509" fmla="*/ 2037961 w 12192000"/>
                <a:gd name="connsiteY70-6510" fmla="*/ 18049 h 2945610"/>
                <a:gd name="connsiteX71-6511" fmla="*/ 2037963 w 12192000"/>
                <a:gd name="connsiteY71-6512" fmla="*/ 18048 h 2945610"/>
                <a:gd name="connsiteX72-6513" fmla="*/ 3033319 w 12192000"/>
                <a:gd name="connsiteY72-6514" fmla="*/ 18048 h 2945610"/>
                <a:gd name="connsiteX0-6515" fmla="*/ 4071994 w 12192000"/>
                <a:gd name="connsiteY0-6516" fmla="*/ 1768071 h 2945610"/>
                <a:gd name="connsiteX1-6517" fmla="*/ 4071766 w 12192000"/>
                <a:gd name="connsiteY1-6518" fmla="*/ 1768203 h 2945610"/>
                <a:gd name="connsiteX2-6519" fmla="*/ 4071994 w 12192000"/>
                <a:gd name="connsiteY2-6520" fmla="*/ 1768071 h 2945610"/>
                <a:gd name="connsiteX3-6521" fmla="*/ 2037963 w 12192000"/>
                <a:gd name="connsiteY3-6522" fmla="*/ 18048 h 2945610"/>
                <a:gd name="connsiteX4-6523" fmla="*/ 7119284 w 12192000"/>
                <a:gd name="connsiteY4-6524" fmla="*/ 10263 h 2945610"/>
                <a:gd name="connsiteX5-6525" fmla="*/ 7132707 w 12192000"/>
                <a:gd name="connsiteY5-6526" fmla="*/ 18048 h 2945610"/>
                <a:gd name="connsiteX6-6527" fmla="*/ 8131064 w 12192000"/>
                <a:gd name="connsiteY6-6528" fmla="*/ 18048 h 2945610"/>
                <a:gd name="connsiteX7-6529" fmla="*/ 8131064 w 12192000"/>
                <a:gd name="connsiteY7-6530" fmla="*/ 287339 h 2945610"/>
                <a:gd name="connsiteX8-6531" fmla="*/ 8135528 w 12192000"/>
                <a:gd name="connsiteY8-6532" fmla="*/ 287339 h 2945610"/>
                <a:gd name="connsiteX9-6533" fmla="*/ 8135528 w 12192000"/>
                <a:gd name="connsiteY9-6534" fmla="*/ 18048 h 2945610"/>
                <a:gd name="connsiteX10-6535" fmla="*/ 9122282 w 12192000"/>
                <a:gd name="connsiteY10-6536" fmla="*/ 18048 h 2945610"/>
                <a:gd name="connsiteX11-6537" fmla="*/ 9140528 w 12192000"/>
                <a:gd name="connsiteY11-6538" fmla="*/ 7464 h 2945610"/>
                <a:gd name="connsiteX12-6539" fmla="*/ 9140528 w 12192000"/>
                <a:gd name="connsiteY12-6540" fmla="*/ 6729 h 2945610"/>
                <a:gd name="connsiteX13-6541" fmla="*/ 9141162 w 12192000"/>
                <a:gd name="connsiteY13-6542" fmla="*/ 7097 h 2945610"/>
                <a:gd name="connsiteX14-6543" fmla="*/ 9153398 w 12192000"/>
                <a:gd name="connsiteY14-6544" fmla="*/ 0 h 2945610"/>
                <a:gd name="connsiteX15-6545" fmla="*/ 9153398 w 12192000"/>
                <a:gd name="connsiteY15-6546" fmla="*/ 14193 h 2945610"/>
                <a:gd name="connsiteX16-6547" fmla="*/ 9160044 w 12192000"/>
                <a:gd name="connsiteY16-6548" fmla="*/ 18048 h 2945610"/>
                <a:gd name="connsiteX17-6549" fmla="*/ 10158400 w 12192000"/>
                <a:gd name="connsiteY17-6550" fmla="*/ 18048 h 2945610"/>
                <a:gd name="connsiteX18-6551" fmla="*/ 10158400 w 12192000"/>
                <a:gd name="connsiteY18-6552" fmla="*/ 287339 h 2945610"/>
                <a:gd name="connsiteX19-6553" fmla="*/ 10162864 w 12192000"/>
                <a:gd name="connsiteY19-6554" fmla="*/ 287339 h 2945610"/>
                <a:gd name="connsiteX20-6555" fmla="*/ 10162864 w 12192000"/>
                <a:gd name="connsiteY20-6556" fmla="*/ 18048 h 2945610"/>
                <a:gd name="connsiteX21-6557" fmla="*/ 11149618 w 12192000"/>
                <a:gd name="connsiteY21-6558" fmla="*/ 18048 h 2945610"/>
                <a:gd name="connsiteX22-6559" fmla="*/ 11180734 w 12192000"/>
                <a:gd name="connsiteY22-6560" fmla="*/ 0 h 2945610"/>
                <a:gd name="connsiteX23-6561" fmla="*/ 11180734 w 12192000"/>
                <a:gd name="connsiteY23-6562" fmla="*/ 18048 h 2945610"/>
                <a:gd name="connsiteX24-6563" fmla="*/ 12160884 w 12192000"/>
                <a:gd name="connsiteY24-6564" fmla="*/ 18048 h 2945610"/>
                <a:gd name="connsiteX25-6565" fmla="*/ 12192000 w 12192000"/>
                <a:gd name="connsiteY25-6566" fmla="*/ 0 h 2945610"/>
                <a:gd name="connsiteX26-6567" fmla="*/ 12192000 w 12192000"/>
                <a:gd name="connsiteY26-6568" fmla="*/ 1176792 h 2945610"/>
                <a:gd name="connsiteX27-6569" fmla="*/ 12192000 w 12192000"/>
                <a:gd name="connsiteY27-6570" fmla="*/ 1180732 h 2945610"/>
                <a:gd name="connsiteX28-6571" fmla="*/ 12188602 w 12192000"/>
                <a:gd name="connsiteY28-6572" fmla="*/ 1178762 h 2945610"/>
                <a:gd name="connsiteX29-6573" fmla="*/ 11174128 w 12192000"/>
                <a:gd name="connsiteY29-6574" fmla="*/ 1767158 h 2945610"/>
                <a:gd name="connsiteX30-6575" fmla="*/ 11174128 w 12192000"/>
                <a:gd name="connsiteY30-6576" fmla="*/ 1180624 h 2945610"/>
                <a:gd name="connsiteX31-6577" fmla="*/ 10166452 w 12192000"/>
                <a:gd name="connsiteY31-6578" fmla="*/ 1765077 h 2945610"/>
                <a:gd name="connsiteX32-6579" fmla="*/ 10166452 w 12192000"/>
                <a:gd name="connsiteY32-6580" fmla="*/ 1769201 h 2945610"/>
                <a:gd name="connsiteX33-6581" fmla="*/ 10162896 w 12192000"/>
                <a:gd name="connsiteY33-6582" fmla="*/ 1767139 h 2945610"/>
                <a:gd name="connsiteX34-6583" fmla="*/ 10162864 w 12192000"/>
                <a:gd name="connsiteY34-6584" fmla="*/ 1767158 h 2945610"/>
                <a:gd name="connsiteX35-6585" fmla="*/ 10162864 w 12192000"/>
                <a:gd name="connsiteY35-6586" fmla="*/ 1767120 h 2945610"/>
                <a:gd name="connsiteX36-6587" fmla="*/ 9151990 w 12192000"/>
                <a:gd name="connsiteY36-6588" fmla="*/ 1180813 h 2945610"/>
                <a:gd name="connsiteX37-6589" fmla="*/ 9140528 w 12192000"/>
                <a:gd name="connsiteY37-6590" fmla="*/ 1187461 h 2945610"/>
                <a:gd name="connsiteX38-6591" fmla="*/ 9140528 w 12192000"/>
                <a:gd name="connsiteY38-6592" fmla="*/ 1184256 h 2945610"/>
                <a:gd name="connsiteX39-6593" fmla="*/ 8139115 w 12192000"/>
                <a:gd name="connsiteY39-6594" fmla="*/ 1765077 h 2945610"/>
                <a:gd name="connsiteX40-6595" fmla="*/ 8139115 w 12192000"/>
                <a:gd name="connsiteY40-6596" fmla="*/ 1769201 h 2945610"/>
                <a:gd name="connsiteX41-6597" fmla="*/ 8135560 w 12192000"/>
                <a:gd name="connsiteY41-6598" fmla="*/ 1767139 h 2945610"/>
                <a:gd name="connsiteX42-6599" fmla="*/ 8135527 w 12192000"/>
                <a:gd name="connsiteY42-6600" fmla="*/ 1767158 h 2945610"/>
                <a:gd name="connsiteX43-6601" fmla="*/ 8135527 w 12192000"/>
                <a:gd name="connsiteY43-6602" fmla="*/ 1767120 h 2945610"/>
                <a:gd name="connsiteX44-6603" fmla="*/ 8127487 w 12192000"/>
                <a:gd name="connsiteY44-6604" fmla="*/ 1762457 h 2945610"/>
                <a:gd name="connsiteX45-6605" fmla="*/ 7119284 w 12192000"/>
                <a:gd name="connsiteY45-6606" fmla="*/ 2347214 h 2945610"/>
                <a:gd name="connsiteX46-6607" fmla="*/ 7119284 w 12192000"/>
                <a:gd name="connsiteY46-6608" fmla="*/ 2355323 h 2945610"/>
                <a:gd name="connsiteX47-6609" fmla="*/ 7113383 w 12192000"/>
                <a:gd name="connsiteY47-6610" fmla="*/ 2351900 h 2945610"/>
                <a:gd name="connsiteX48-6611" fmla="*/ 6103727 w 12192000"/>
                <a:gd name="connsiteY48-6612" fmla="*/ 2937501 h 2945610"/>
                <a:gd name="connsiteX49-6613" fmla="*/ 6103727 w 12192000"/>
                <a:gd name="connsiteY49-6614" fmla="*/ 2945610 h 2945610"/>
                <a:gd name="connsiteX50-6615" fmla="*/ 5087399 w 12192000"/>
                <a:gd name="connsiteY50-6616" fmla="*/ 2356139 h 2945610"/>
                <a:gd name="connsiteX51-6617" fmla="*/ 5085013 w 12192000"/>
                <a:gd name="connsiteY51-6618" fmla="*/ 2357523 h 2945610"/>
                <a:gd name="connsiteX52-6619" fmla="*/ 5084646 w 12192000"/>
                <a:gd name="connsiteY52-6620" fmla="*/ 2361463 h 2945610"/>
                <a:gd name="connsiteX53-6621" fmla="*/ 4071766 w 12192000"/>
                <a:gd name="connsiteY53-6622" fmla="*/ 1773990 h 2945610"/>
                <a:gd name="connsiteX54-6623" fmla="*/ 4071766 w 12192000"/>
                <a:gd name="connsiteY54-6624" fmla="*/ 1774966 h 2945610"/>
                <a:gd name="connsiteX55-6625" fmla="*/ 3054863 w 12192000"/>
                <a:gd name="connsiteY55-6626" fmla="*/ 1185161 h 2945610"/>
                <a:gd name="connsiteX56-6627" fmla="*/ 3053896 w 12192000"/>
                <a:gd name="connsiteY56-6628" fmla="*/ 1185722 h 2945610"/>
                <a:gd name="connsiteX57-6629" fmla="*/ 3053896 w 12192000"/>
                <a:gd name="connsiteY57-6630" fmla="*/ 1184600 h 2945610"/>
                <a:gd name="connsiteX58-6631" fmla="*/ 3053896 w 12192000"/>
                <a:gd name="connsiteY58-6632" fmla="*/ 1184598 h 2945610"/>
                <a:gd name="connsiteX59-6633" fmla="*/ 3051900 w 12192000"/>
                <a:gd name="connsiteY59-6634" fmla="*/ 1183441 h 2945610"/>
                <a:gd name="connsiteX60-6635" fmla="*/ 2038189 w 12192000"/>
                <a:gd name="connsiteY60-6636" fmla="*/ 1771394 h 2945610"/>
                <a:gd name="connsiteX61-6637" fmla="*/ 2037962 w 12192000"/>
                <a:gd name="connsiteY61-6638" fmla="*/ 1774966 h 2945610"/>
                <a:gd name="connsiteX62-6639" fmla="*/ 1021058 w 12192000"/>
                <a:gd name="connsiteY62-6640" fmla="*/ 1185161 h 2945610"/>
                <a:gd name="connsiteX63-6641" fmla="*/ 1020091 w 12192000"/>
                <a:gd name="connsiteY63-6642" fmla="*/ 1185722 h 2945610"/>
                <a:gd name="connsiteX64-6643" fmla="*/ 1017871 w 12192000"/>
                <a:gd name="connsiteY64-6644" fmla="*/ 1774966 h 2945610"/>
                <a:gd name="connsiteX65-6645" fmla="*/ 967 w 12192000"/>
                <a:gd name="connsiteY65-6646" fmla="*/ 1185161 h 2945610"/>
                <a:gd name="connsiteX66-6647" fmla="*/ 0 w 12192000"/>
                <a:gd name="connsiteY66-6648" fmla="*/ 1185722 h 2945610"/>
                <a:gd name="connsiteX67-6649" fmla="*/ 0 w 12192000"/>
                <a:gd name="connsiteY67-6650" fmla="*/ 4990 h 2945610"/>
                <a:gd name="connsiteX68-6651" fmla="*/ 22515 w 12192000"/>
                <a:gd name="connsiteY68-6652" fmla="*/ 18049 h 2945610"/>
                <a:gd name="connsiteX69-6653" fmla="*/ 1017871 w 12192000"/>
                <a:gd name="connsiteY69-6654" fmla="*/ 18049 h 2945610"/>
                <a:gd name="connsiteX70-6655" fmla="*/ 2037961 w 12192000"/>
                <a:gd name="connsiteY70-6656" fmla="*/ 18049 h 2945610"/>
                <a:gd name="connsiteX71-6657" fmla="*/ 2037963 w 12192000"/>
                <a:gd name="connsiteY71-6658" fmla="*/ 18048 h 2945610"/>
                <a:gd name="connsiteX0-6659" fmla="*/ 4071994 w 12192000"/>
                <a:gd name="connsiteY0-6660" fmla="*/ 1768071 h 2945610"/>
                <a:gd name="connsiteX1-6661" fmla="*/ 4071766 w 12192000"/>
                <a:gd name="connsiteY1-6662" fmla="*/ 1768203 h 2945610"/>
                <a:gd name="connsiteX2-6663" fmla="*/ 4071994 w 12192000"/>
                <a:gd name="connsiteY2-6664" fmla="*/ 1768071 h 2945610"/>
                <a:gd name="connsiteX3-6665" fmla="*/ 2037961 w 12192000"/>
                <a:gd name="connsiteY3-6666" fmla="*/ 18049 h 2945610"/>
                <a:gd name="connsiteX4-6667" fmla="*/ 7119284 w 12192000"/>
                <a:gd name="connsiteY4-6668" fmla="*/ 10263 h 2945610"/>
                <a:gd name="connsiteX5-6669" fmla="*/ 7132707 w 12192000"/>
                <a:gd name="connsiteY5-6670" fmla="*/ 18048 h 2945610"/>
                <a:gd name="connsiteX6-6671" fmla="*/ 8131064 w 12192000"/>
                <a:gd name="connsiteY6-6672" fmla="*/ 18048 h 2945610"/>
                <a:gd name="connsiteX7-6673" fmla="*/ 8131064 w 12192000"/>
                <a:gd name="connsiteY7-6674" fmla="*/ 287339 h 2945610"/>
                <a:gd name="connsiteX8-6675" fmla="*/ 8135528 w 12192000"/>
                <a:gd name="connsiteY8-6676" fmla="*/ 287339 h 2945610"/>
                <a:gd name="connsiteX9-6677" fmla="*/ 8135528 w 12192000"/>
                <a:gd name="connsiteY9-6678" fmla="*/ 18048 h 2945610"/>
                <a:gd name="connsiteX10-6679" fmla="*/ 9122282 w 12192000"/>
                <a:gd name="connsiteY10-6680" fmla="*/ 18048 h 2945610"/>
                <a:gd name="connsiteX11-6681" fmla="*/ 9140528 w 12192000"/>
                <a:gd name="connsiteY11-6682" fmla="*/ 7464 h 2945610"/>
                <a:gd name="connsiteX12-6683" fmla="*/ 9140528 w 12192000"/>
                <a:gd name="connsiteY12-6684" fmla="*/ 6729 h 2945610"/>
                <a:gd name="connsiteX13-6685" fmla="*/ 9141162 w 12192000"/>
                <a:gd name="connsiteY13-6686" fmla="*/ 7097 h 2945610"/>
                <a:gd name="connsiteX14-6687" fmla="*/ 9153398 w 12192000"/>
                <a:gd name="connsiteY14-6688" fmla="*/ 0 h 2945610"/>
                <a:gd name="connsiteX15-6689" fmla="*/ 9153398 w 12192000"/>
                <a:gd name="connsiteY15-6690" fmla="*/ 14193 h 2945610"/>
                <a:gd name="connsiteX16-6691" fmla="*/ 9160044 w 12192000"/>
                <a:gd name="connsiteY16-6692" fmla="*/ 18048 h 2945610"/>
                <a:gd name="connsiteX17-6693" fmla="*/ 10158400 w 12192000"/>
                <a:gd name="connsiteY17-6694" fmla="*/ 18048 h 2945610"/>
                <a:gd name="connsiteX18-6695" fmla="*/ 10158400 w 12192000"/>
                <a:gd name="connsiteY18-6696" fmla="*/ 287339 h 2945610"/>
                <a:gd name="connsiteX19-6697" fmla="*/ 10162864 w 12192000"/>
                <a:gd name="connsiteY19-6698" fmla="*/ 287339 h 2945610"/>
                <a:gd name="connsiteX20-6699" fmla="*/ 10162864 w 12192000"/>
                <a:gd name="connsiteY20-6700" fmla="*/ 18048 h 2945610"/>
                <a:gd name="connsiteX21-6701" fmla="*/ 11149618 w 12192000"/>
                <a:gd name="connsiteY21-6702" fmla="*/ 18048 h 2945610"/>
                <a:gd name="connsiteX22-6703" fmla="*/ 11180734 w 12192000"/>
                <a:gd name="connsiteY22-6704" fmla="*/ 0 h 2945610"/>
                <a:gd name="connsiteX23-6705" fmla="*/ 11180734 w 12192000"/>
                <a:gd name="connsiteY23-6706" fmla="*/ 18048 h 2945610"/>
                <a:gd name="connsiteX24-6707" fmla="*/ 12160884 w 12192000"/>
                <a:gd name="connsiteY24-6708" fmla="*/ 18048 h 2945610"/>
                <a:gd name="connsiteX25-6709" fmla="*/ 12192000 w 12192000"/>
                <a:gd name="connsiteY25-6710" fmla="*/ 0 h 2945610"/>
                <a:gd name="connsiteX26-6711" fmla="*/ 12192000 w 12192000"/>
                <a:gd name="connsiteY26-6712" fmla="*/ 1176792 h 2945610"/>
                <a:gd name="connsiteX27-6713" fmla="*/ 12192000 w 12192000"/>
                <a:gd name="connsiteY27-6714" fmla="*/ 1180732 h 2945610"/>
                <a:gd name="connsiteX28-6715" fmla="*/ 12188602 w 12192000"/>
                <a:gd name="connsiteY28-6716" fmla="*/ 1178762 h 2945610"/>
                <a:gd name="connsiteX29-6717" fmla="*/ 11174128 w 12192000"/>
                <a:gd name="connsiteY29-6718" fmla="*/ 1767158 h 2945610"/>
                <a:gd name="connsiteX30-6719" fmla="*/ 11174128 w 12192000"/>
                <a:gd name="connsiteY30-6720" fmla="*/ 1180624 h 2945610"/>
                <a:gd name="connsiteX31-6721" fmla="*/ 10166452 w 12192000"/>
                <a:gd name="connsiteY31-6722" fmla="*/ 1765077 h 2945610"/>
                <a:gd name="connsiteX32-6723" fmla="*/ 10166452 w 12192000"/>
                <a:gd name="connsiteY32-6724" fmla="*/ 1769201 h 2945610"/>
                <a:gd name="connsiteX33-6725" fmla="*/ 10162896 w 12192000"/>
                <a:gd name="connsiteY33-6726" fmla="*/ 1767139 h 2945610"/>
                <a:gd name="connsiteX34-6727" fmla="*/ 10162864 w 12192000"/>
                <a:gd name="connsiteY34-6728" fmla="*/ 1767158 h 2945610"/>
                <a:gd name="connsiteX35-6729" fmla="*/ 10162864 w 12192000"/>
                <a:gd name="connsiteY35-6730" fmla="*/ 1767120 h 2945610"/>
                <a:gd name="connsiteX36-6731" fmla="*/ 9151990 w 12192000"/>
                <a:gd name="connsiteY36-6732" fmla="*/ 1180813 h 2945610"/>
                <a:gd name="connsiteX37-6733" fmla="*/ 9140528 w 12192000"/>
                <a:gd name="connsiteY37-6734" fmla="*/ 1187461 h 2945610"/>
                <a:gd name="connsiteX38-6735" fmla="*/ 9140528 w 12192000"/>
                <a:gd name="connsiteY38-6736" fmla="*/ 1184256 h 2945610"/>
                <a:gd name="connsiteX39-6737" fmla="*/ 8139115 w 12192000"/>
                <a:gd name="connsiteY39-6738" fmla="*/ 1765077 h 2945610"/>
                <a:gd name="connsiteX40-6739" fmla="*/ 8139115 w 12192000"/>
                <a:gd name="connsiteY40-6740" fmla="*/ 1769201 h 2945610"/>
                <a:gd name="connsiteX41-6741" fmla="*/ 8135560 w 12192000"/>
                <a:gd name="connsiteY41-6742" fmla="*/ 1767139 h 2945610"/>
                <a:gd name="connsiteX42-6743" fmla="*/ 8135527 w 12192000"/>
                <a:gd name="connsiteY42-6744" fmla="*/ 1767158 h 2945610"/>
                <a:gd name="connsiteX43-6745" fmla="*/ 8135527 w 12192000"/>
                <a:gd name="connsiteY43-6746" fmla="*/ 1767120 h 2945610"/>
                <a:gd name="connsiteX44-6747" fmla="*/ 8127487 w 12192000"/>
                <a:gd name="connsiteY44-6748" fmla="*/ 1762457 h 2945610"/>
                <a:gd name="connsiteX45-6749" fmla="*/ 7119284 w 12192000"/>
                <a:gd name="connsiteY45-6750" fmla="*/ 2347214 h 2945610"/>
                <a:gd name="connsiteX46-6751" fmla="*/ 7119284 w 12192000"/>
                <a:gd name="connsiteY46-6752" fmla="*/ 2355323 h 2945610"/>
                <a:gd name="connsiteX47-6753" fmla="*/ 7113383 w 12192000"/>
                <a:gd name="connsiteY47-6754" fmla="*/ 2351900 h 2945610"/>
                <a:gd name="connsiteX48-6755" fmla="*/ 6103727 w 12192000"/>
                <a:gd name="connsiteY48-6756" fmla="*/ 2937501 h 2945610"/>
                <a:gd name="connsiteX49-6757" fmla="*/ 6103727 w 12192000"/>
                <a:gd name="connsiteY49-6758" fmla="*/ 2945610 h 2945610"/>
                <a:gd name="connsiteX50-6759" fmla="*/ 5087399 w 12192000"/>
                <a:gd name="connsiteY50-6760" fmla="*/ 2356139 h 2945610"/>
                <a:gd name="connsiteX51-6761" fmla="*/ 5085013 w 12192000"/>
                <a:gd name="connsiteY51-6762" fmla="*/ 2357523 h 2945610"/>
                <a:gd name="connsiteX52-6763" fmla="*/ 5084646 w 12192000"/>
                <a:gd name="connsiteY52-6764" fmla="*/ 2361463 h 2945610"/>
                <a:gd name="connsiteX53-6765" fmla="*/ 4071766 w 12192000"/>
                <a:gd name="connsiteY53-6766" fmla="*/ 1773990 h 2945610"/>
                <a:gd name="connsiteX54-6767" fmla="*/ 4071766 w 12192000"/>
                <a:gd name="connsiteY54-6768" fmla="*/ 1774966 h 2945610"/>
                <a:gd name="connsiteX55-6769" fmla="*/ 3054863 w 12192000"/>
                <a:gd name="connsiteY55-6770" fmla="*/ 1185161 h 2945610"/>
                <a:gd name="connsiteX56-6771" fmla="*/ 3053896 w 12192000"/>
                <a:gd name="connsiteY56-6772" fmla="*/ 1185722 h 2945610"/>
                <a:gd name="connsiteX57-6773" fmla="*/ 3053896 w 12192000"/>
                <a:gd name="connsiteY57-6774" fmla="*/ 1184600 h 2945610"/>
                <a:gd name="connsiteX58-6775" fmla="*/ 3053896 w 12192000"/>
                <a:gd name="connsiteY58-6776" fmla="*/ 1184598 h 2945610"/>
                <a:gd name="connsiteX59-6777" fmla="*/ 3051900 w 12192000"/>
                <a:gd name="connsiteY59-6778" fmla="*/ 1183441 h 2945610"/>
                <a:gd name="connsiteX60-6779" fmla="*/ 2038189 w 12192000"/>
                <a:gd name="connsiteY60-6780" fmla="*/ 1771394 h 2945610"/>
                <a:gd name="connsiteX61-6781" fmla="*/ 2037962 w 12192000"/>
                <a:gd name="connsiteY61-6782" fmla="*/ 1774966 h 2945610"/>
                <a:gd name="connsiteX62-6783" fmla="*/ 1021058 w 12192000"/>
                <a:gd name="connsiteY62-6784" fmla="*/ 1185161 h 2945610"/>
                <a:gd name="connsiteX63-6785" fmla="*/ 1020091 w 12192000"/>
                <a:gd name="connsiteY63-6786" fmla="*/ 1185722 h 2945610"/>
                <a:gd name="connsiteX64-6787" fmla="*/ 1017871 w 12192000"/>
                <a:gd name="connsiteY64-6788" fmla="*/ 1774966 h 2945610"/>
                <a:gd name="connsiteX65-6789" fmla="*/ 967 w 12192000"/>
                <a:gd name="connsiteY65-6790" fmla="*/ 1185161 h 2945610"/>
                <a:gd name="connsiteX66-6791" fmla="*/ 0 w 12192000"/>
                <a:gd name="connsiteY66-6792" fmla="*/ 1185722 h 2945610"/>
                <a:gd name="connsiteX67-6793" fmla="*/ 0 w 12192000"/>
                <a:gd name="connsiteY67-6794" fmla="*/ 4990 h 2945610"/>
                <a:gd name="connsiteX68-6795" fmla="*/ 22515 w 12192000"/>
                <a:gd name="connsiteY68-6796" fmla="*/ 18049 h 2945610"/>
                <a:gd name="connsiteX69-6797" fmla="*/ 1017871 w 12192000"/>
                <a:gd name="connsiteY69-6798" fmla="*/ 18049 h 2945610"/>
                <a:gd name="connsiteX70-6799" fmla="*/ 2037961 w 12192000"/>
                <a:gd name="connsiteY70-6800" fmla="*/ 18049 h 2945610"/>
                <a:gd name="connsiteX0-6801" fmla="*/ 4071994 w 12192000"/>
                <a:gd name="connsiteY0-6802" fmla="*/ 1768071 h 2945610"/>
                <a:gd name="connsiteX1-6803" fmla="*/ 4071766 w 12192000"/>
                <a:gd name="connsiteY1-6804" fmla="*/ 1768203 h 2945610"/>
                <a:gd name="connsiteX2-6805" fmla="*/ 4071994 w 12192000"/>
                <a:gd name="connsiteY2-6806" fmla="*/ 1768071 h 2945610"/>
                <a:gd name="connsiteX3-6807" fmla="*/ 1017871 w 12192000"/>
                <a:gd name="connsiteY3-6808" fmla="*/ 18049 h 2945610"/>
                <a:gd name="connsiteX4-6809" fmla="*/ 7119284 w 12192000"/>
                <a:gd name="connsiteY4-6810" fmla="*/ 10263 h 2945610"/>
                <a:gd name="connsiteX5-6811" fmla="*/ 7132707 w 12192000"/>
                <a:gd name="connsiteY5-6812" fmla="*/ 18048 h 2945610"/>
                <a:gd name="connsiteX6-6813" fmla="*/ 8131064 w 12192000"/>
                <a:gd name="connsiteY6-6814" fmla="*/ 18048 h 2945610"/>
                <a:gd name="connsiteX7-6815" fmla="*/ 8131064 w 12192000"/>
                <a:gd name="connsiteY7-6816" fmla="*/ 287339 h 2945610"/>
                <a:gd name="connsiteX8-6817" fmla="*/ 8135528 w 12192000"/>
                <a:gd name="connsiteY8-6818" fmla="*/ 287339 h 2945610"/>
                <a:gd name="connsiteX9-6819" fmla="*/ 8135528 w 12192000"/>
                <a:gd name="connsiteY9-6820" fmla="*/ 18048 h 2945610"/>
                <a:gd name="connsiteX10-6821" fmla="*/ 9122282 w 12192000"/>
                <a:gd name="connsiteY10-6822" fmla="*/ 18048 h 2945610"/>
                <a:gd name="connsiteX11-6823" fmla="*/ 9140528 w 12192000"/>
                <a:gd name="connsiteY11-6824" fmla="*/ 7464 h 2945610"/>
                <a:gd name="connsiteX12-6825" fmla="*/ 9140528 w 12192000"/>
                <a:gd name="connsiteY12-6826" fmla="*/ 6729 h 2945610"/>
                <a:gd name="connsiteX13-6827" fmla="*/ 9141162 w 12192000"/>
                <a:gd name="connsiteY13-6828" fmla="*/ 7097 h 2945610"/>
                <a:gd name="connsiteX14-6829" fmla="*/ 9153398 w 12192000"/>
                <a:gd name="connsiteY14-6830" fmla="*/ 0 h 2945610"/>
                <a:gd name="connsiteX15-6831" fmla="*/ 9153398 w 12192000"/>
                <a:gd name="connsiteY15-6832" fmla="*/ 14193 h 2945610"/>
                <a:gd name="connsiteX16-6833" fmla="*/ 9160044 w 12192000"/>
                <a:gd name="connsiteY16-6834" fmla="*/ 18048 h 2945610"/>
                <a:gd name="connsiteX17-6835" fmla="*/ 10158400 w 12192000"/>
                <a:gd name="connsiteY17-6836" fmla="*/ 18048 h 2945610"/>
                <a:gd name="connsiteX18-6837" fmla="*/ 10158400 w 12192000"/>
                <a:gd name="connsiteY18-6838" fmla="*/ 287339 h 2945610"/>
                <a:gd name="connsiteX19-6839" fmla="*/ 10162864 w 12192000"/>
                <a:gd name="connsiteY19-6840" fmla="*/ 287339 h 2945610"/>
                <a:gd name="connsiteX20-6841" fmla="*/ 10162864 w 12192000"/>
                <a:gd name="connsiteY20-6842" fmla="*/ 18048 h 2945610"/>
                <a:gd name="connsiteX21-6843" fmla="*/ 11149618 w 12192000"/>
                <a:gd name="connsiteY21-6844" fmla="*/ 18048 h 2945610"/>
                <a:gd name="connsiteX22-6845" fmla="*/ 11180734 w 12192000"/>
                <a:gd name="connsiteY22-6846" fmla="*/ 0 h 2945610"/>
                <a:gd name="connsiteX23-6847" fmla="*/ 11180734 w 12192000"/>
                <a:gd name="connsiteY23-6848" fmla="*/ 18048 h 2945610"/>
                <a:gd name="connsiteX24-6849" fmla="*/ 12160884 w 12192000"/>
                <a:gd name="connsiteY24-6850" fmla="*/ 18048 h 2945610"/>
                <a:gd name="connsiteX25-6851" fmla="*/ 12192000 w 12192000"/>
                <a:gd name="connsiteY25-6852" fmla="*/ 0 h 2945610"/>
                <a:gd name="connsiteX26-6853" fmla="*/ 12192000 w 12192000"/>
                <a:gd name="connsiteY26-6854" fmla="*/ 1176792 h 2945610"/>
                <a:gd name="connsiteX27-6855" fmla="*/ 12192000 w 12192000"/>
                <a:gd name="connsiteY27-6856" fmla="*/ 1180732 h 2945610"/>
                <a:gd name="connsiteX28-6857" fmla="*/ 12188602 w 12192000"/>
                <a:gd name="connsiteY28-6858" fmla="*/ 1178762 h 2945610"/>
                <a:gd name="connsiteX29-6859" fmla="*/ 11174128 w 12192000"/>
                <a:gd name="connsiteY29-6860" fmla="*/ 1767158 h 2945610"/>
                <a:gd name="connsiteX30-6861" fmla="*/ 11174128 w 12192000"/>
                <a:gd name="connsiteY30-6862" fmla="*/ 1180624 h 2945610"/>
                <a:gd name="connsiteX31-6863" fmla="*/ 10166452 w 12192000"/>
                <a:gd name="connsiteY31-6864" fmla="*/ 1765077 h 2945610"/>
                <a:gd name="connsiteX32-6865" fmla="*/ 10166452 w 12192000"/>
                <a:gd name="connsiteY32-6866" fmla="*/ 1769201 h 2945610"/>
                <a:gd name="connsiteX33-6867" fmla="*/ 10162896 w 12192000"/>
                <a:gd name="connsiteY33-6868" fmla="*/ 1767139 h 2945610"/>
                <a:gd name="connsiteX34-6869" fmla="*/ 10162864 w 12192000"/>
                <a:gd name="connsiteY34-6870" fmla="*/ 1767158 h 2945610"/>
                <a:gd name="connsiteX35-6871" fmla="*/ 10162864 w 12192000"/>
                <a:gd name="connsiteY35-6872" fmla="*/ 1767120 h 2945610"/>
                <a:gd name="connsiteX36-6873" fmla="*/ 9151990 w 12192000"/>
                <a:gd name="connsiteY36-6874" fmla="*/ 1180813 h 2945610"/>
                <a:gd name="connsiteX37-6875" fmla="*/ 9140528 w 12192000"/>
                <a:gd name="connsiteY37-6876" fmla="*/ 1187461 h 2945610"/>
                <a:gd name="connsiteX38-6877" fmla="*/ 9140528 w 12192000"/>
                <a:gd name="connsiteY38-6878" fmla="*/ 1184256 h 2945610"/>
                <a:gd name="connsiteX39-6879" fmla="*/ 8139115 w 12192000"/>
                <a:gd name="connsiteY39-6880" fmla="*/ 1765077 h 2945610"/>
                <a:gd name="connsiteX40-6881" fmla="*/ 8139115 w 12192000"/>
                <a:gd name="connsiteY40-6882" fmla="*/ 1769201 h 2945610"/>
                <a:gd name="connsiteX41-6883" fmla="*/ 8135560 w 12192000"/>
                <a:gd name="connsiteY41-6884" fmla="*/ 1767139 h 2945610"/>
                <a:gd name="connsiteX42-6885" fmla="*/ 8135527 w 12192000"/>
                <a:gd name="connsiteY42-6886" fmla="*/ 1767158 h 2945610"/>
                <a:gd name="connsiteX43-6887" fmla="*/ 8135527 w 12192000"/>
                <a:gd name="connsiteY43-6888" fmla="*/ 1767120 h 2945610"/>
                <a:gd name="connsiteX44-6889" fmla="*/ 8127487 w 12192000"/>
                <a:gd name="connsiteY44-6890" fmla="*/ 1762457 h 2945610"/>
                <a:gd name="connsiteX45-6891" fmla="*/ 7119284 w 12192000"/>
                <a:gd name="connsiteY45-6892" fmla="*/ 2347214 h 2945610"/>
                <a:gd name="connsiteX46-6893" fmla="*/ 7119284 w 12192000"/>
                <a:gd name="connsiteY46-6894" fmla="*/ 2355323 h 2945610"/>
                <a:gd name="connsiteX47-6895" fmla="*/ 7113383 w 12192000"/>
                <a:gd name="connsiteY47-6896" fmla="*/ 2351900 h 2945610"/>
                <a:gd name="connsiteX48-6897" fmla="*/ 6103727 w 12192000"/>
                <a:gd name="connsiteY48-6898" fmla="*/ 2937501 h 2945610"/>
                <a:gd name="connsiteX49-6899" fmla="*/ 6103727 w 12192000"/>
                <a:gd name="connsiteY49-6900" fmla="*/ 2945610 h 2945610"/>
                <a:gd name="connsiteX50-6901" fmla="*/ 5087399 w 12192000"/>
                <a:gd name="connsiteY50-6902" fmla="*/ 2356139 h 2945610"/>
                <a:gd name="connsiteX51-6903" fmla="*/ 5085013 w 12192000"/>
                <a:gd name="connsiteY51-6904" fmla="*/ 2357523 h 2945610"/>
                <a:gd name="connsiteX52-6905" fmla="*/ 5084646 w 12192000"/>
                <a:gd name="connsiteY52-6906" fmla="*/ 2361463 h 2945610"/>
                <a:gd name="connsiteX53-6907" fmla="*/ 4071766 w 12192000"/>
                <a:gd name="connsiteY53-6908" fmla="*/ 1773990 h 2945610"/>
                <a:gd name="connsiteX54-6909" fmla="*/ 4071766 w 12192000"/>
                <a:gd name="connsiteY54-6910" fmla="*/ 1774966 h 2945610"/>
                <a:gd name="connsiteX55-6911" fmla="*/ 3054863 w 12192000"/>
                <a:gd name="connsiteY55-6912" fmla="*/ 1185161 h 2945610"/>
                <a:gd name="connsiteX56-6913" fmla="*/ 3053896 w 12192000"/>
                <a:gd name="connsiteY56-6914" fmla="*/ 1185722 h 2945610"/>
                <a:gd name="connsiteX57-6915" fmla="*/ 3053896 w 12192000"/>
                <a:gd name="connsiteY57-6916" fmla="*/ 1184600 h 2945610"/>
                <a:gd name="connsiteX58-6917" fmla="*/ 3053896 w 12192000"/>
                <a:gd name="connsiteY58-6918" fmla="*/ 1184598 h 2945610"/>
                <a:gd name="connsiteX59-6919" fmla="*/ 3051900 w 12192000"/>
                <a:gd name="connsiteY59-6920" fmla="*/ 1183441 h 2945610"/>
                <a:gd name="connsiteX60-6921" fmla="*/ 2038189 w 12192000"/>
                <a:gd name="connsiteY60-6922" fmla="*/ 1771394 h 2945610"/>
                <a:gd name="connsiteX61-6923" fmla="*/ 2037962 w 12192000"/>
                <a:gd name="connsiteY61-6924" fmla="*/ 1774966 h 2945610"/>
                <a:gd name="connsiteX62-6925" fmla="*/ 1021058 w 12192000"/>
                <a:gd name="connsiteY62-6926" fmla="*/ 1185161 h 2945610"/>
                <a:gd name="connsiteX63-6927" fmla="*/ 1020091 w 12192000"/>
                <a:gd name="connsiteY63-6928" fmla="*/ 1185722 h 2945610"/>
                <a:gd name="connsiteX64-6929" fmla="*/ 1017871 w 12192000"/>
                <a:gd name="connsiteY64-6930" fmla="*/ 1774966 h 2945610"/>
                <a:gd name="connsiteX65-6931" fmla="*/ 967 w 12192000"/>
                <a:gd name="connsiteY65-6932" fmla="*/ 1185161 h 2945610"/>
                <a:gd name="connsiteX66-6933" fmla="*/ 0 w 12192000"/>
                <a:gd name="connsiteY66-6934" fmla="*/ 1185722 h 2945610"/>
                <a:gd name="connsiteX67-6935" fmla="*/ 0 w 12192000"/>
                <a:gd name="connsiteY67-6936" fmla="*/ 4990 h 2945610"/>
                <a:gd name="connsiteX68-6937" fmla="*/ 22515 w 12192000"/>
                <a:gd name="connsiteY68-6938" fmla="*/ 18049 h 2945610"/>
                <a:gd name="connsiteX69-6939" fmla="*/ 1017871 w 12192000"/>
                <a:gd name="connsiteY69-6940" fmla="*/ 18049 h 2945610"/>
                <a:gd name="connsiteX0-6941" fmla="*/ 4071994 w 12192000"/>
                <a:gd name="connsiteY0-6942" fmla="*/ 1768071 h 2945610"/>
                <a:gd name="connsiteX1-6943" fmla="*/ 4071766 w 12192000"/>
                <a:gd name="connsiteY1-6944" fmla="*/ 1768203 h 2945610"/>
                <a:gd name="connsiteX2-6945" fmla="*/ 4071994 w 12192000"/>
                <a:gd name="connsiteY2-6946" fmla="*/ 1768071 h 2945610"/>
                <a:gd name="connsiteX3-6947" fmla="*/ 22515 w 12192000"/>
                <a:gd name="connsiteY3-6948" fmla="*/ 18049 h 2945610"/>
                <a:gd name="connsiteX4-6949" fmla="*/ 7119284 w 12192000"/>
                <a:gd name="connsiteY4-6950" fmla="*/ 10263 h 2945610"/>
                <a:gd name="connsiteX5-6951" fmla="*/ 7132707 w 12192000"/>
                <a:gd name="connsiteY5-6952" fmla="*/ 18048 h 2945610"/>
                <a:gd name="connsiteX6-6953" fmla="*/ 8131064 w 12192000"/>
                <a:gd name="connsiteY6-6954" fmla="*/ 18048 h 2945610"/>
                <a:gd name="connsiteX7-6955" fmla="*/ 8131064 w 12192000"/>
                <a:gd name="connsiteY7-6956" fmla="*/ 287339 h 2945610"/>
                <a:gd name="connsiteX8-6957" fmla="*/ 8135528 w 12192000"/>
                <a:gd name="connsiteY8-6958" fmla="*/ 287339 h 2945610"/>
                <a:gd name="connsiteX9-6959" fmla="*/ 8135528 w 12192000"/>
                <a:gd name="connsiteY9-6960" fmla="*/ 18048 h 2945610"/>
                <a:gd name="connsiteX10-6961" fmla="*/ 9122282 w 12192000"/>
                <a:gd name="connsiteY10-6962" fmla="*/ 18048 h 2945610"/>
                <a:gd name="connsiteX11-6963" fmla="*/ 9140528 w 12192000"/>
                <a:gd name="connsiteY11-6964" fmla="*/ 7464 h 2945610"/>
                <a:gd name="connsiteX12-6965" fmla="*/ 9140528 w 12192000"/>
                <a:gd name="connsiteY12-6966" fmla="*/ 6729 h 2945610"/>
                <a:gd name="connsiteX13-6967" fmla="*/ 9141162 w 12192000"/>
                <a:gd name="connsiteY13-6968" fmla="*/ 7097 h 2945610"/>
                <a:gd name="connsiteX14-6969" fmla="*/ 9153398 w 12192000"/>
                <a:gd name="connsiteY14-6970" fmla="*/ 0 h 2945610"/>
                <a:gd name="connsiteX15-6971" fmla="*/ 9153398 w 12192000"/>
                <a:gd name="connsiteY15-6972" fmla="*/ 14193 h 2945610"/>
                <a:gd name="connsiteX16-6973" fmla="*/ 9160044 w 12192000"/>
                <a:gd name="connsiteY16-6974" fmla="*/ 18048 h 2945610"/>
                <a:gd name="connsiteX17-6975" fmla="*/ 10158400 w 12192000"/>
                <a:gd name="connsiteY17-6976" fmla="*/ 18048 h 2945610"/>
                <a:gd name="connsiteX18-6977" fmla="*/ 10158400 w 12192000"/>
                <a:gd name="connsiteY18-6978" fmla="*/ 287339 h 2945610"/>
                <a:gd name="connsiteX19-6979" fmla="*/ 10162864 w 12192000"/>
                <a:gd name="connsiteY19-6980" fmla="*/ 287339 h 2945610"/>
                <a:gd name="connsiteX20-6981" fmla="*/ 10162864 w 12192000"/>
                <a:gd name="connsiteY20-6982" fmla="*/ 18048 h 2945610"/>
                <a:gd name="connsiteX21-6983" fmla="*/ 11149618 w 12192000"/>
                <a:gd name="connsiteY21-6984" fmla="*/ 18048 h 2945610"/>
                <a:gd name="connsiteX22-6985" fmla="*/ 11180734 w 12192000"/>
                <a:gd name="connsiteY22-6986" fmla="*/ 0 h 2945610"/>
                <a:gd name="connsiteX23-6987" fmla="*/ 11180734 w 12192000"/>
                <a:gd name="connsiteY23-6988" fmla="*/ 18048 h 2945610"/>
                <a:gd name="connsiteX24-6989" fmla="*/ 12160884 w 12192000"/>
                <a:gd name="connsiteY24-6990" fmla="*/ 18048 h 2945610"/>
                <a:gd name="connsiteX25-6991" fmla="*/ 12192000 w 12192000"/>
                <a:gd name="connsiteY25-6992" fmla="*/ 0 h 2945610"/>
                <a:gd name="connsiteX26-6993" fmla="*/ 12192000 w 12192000"/>
                <a:gd name="connsiteY26-6994" fmla="*/ 1176792 h 2945610"/>
                <a:gd name="connsiteX27-6995" fmla="*/ 12192000 w 12192000"/>
                <a:gd name="connsiteY27-6996" fmla="*/ 1180732 h 2945610"/>
                <a:gd name="connsiteX28-6997" fmla="*/ 12188602 w 12192000"/>
                <a:gd name="connsiteY28-6998" fmla="*/ 1178762 h 2945610"/>
                <a:gd name="connsiteX29-6999" fmla="*/ 11174128 w 12192000"/>
                <a:gd name="connsiteY29-7000" fmla="*/ 1767158 h 2945610"/>
                <a:gd name="connsiteX30-7001" fmla="*/ 11174128 w 12192000"/>
                <a:gd name="connsiteY30-7002" fmla="*/ 1180624 h 2945610"/>
                <a:gd name="connsiteX31-7003" fmla="*/ 10166452 w 12192000"/>
                <a:gd name="connsiteY31-7004" fmla="*/ 1765077 h 2945610"/>
                <a:gd name="connsiteX32-7005" fmla="*/ 10166452 w 12192000"/>
                <a:gd name="connsiteY32-7006" fmla="*/ 1769201 h 2945610"/>
                <a:gd name="connsiteX33-7007" fmla="*/ 10162896 w 12192000"/>
                <a:gd name="connsiteY33-7008" fmla="*/ 1767139 h 2945610"/>
                <a:gd name="connsiteX34-7009" fmla="*/ 10162864 w 12192000"/>
                <a:gd name="connsiteY34-7010" fmla="*/ 1767158 h 2945610"/>
                <a:gd name="connsiteX35-7011" fmla="*/ 10162864 w 12192000"/>
                <a:gd name="connsiteY35-7012" fmla="*/ 1767120 h 2945610"/>
                <a:gd name="connsiteX36-7013" fmla="*/ 9151990 w 12192000"/>
                <a:gd name="connsiteY36-7014" fmla="*/ 1180813 h 2945610"/>
                <a:gd name="connsiteX37-7015" fmla="*/ 9140528 w 12192000"/>
                <a:gd name="connsiteY37-7016" fmla="*/ 1187461 h 2945610"/>
                <a:gd name="connsiteX38-7017" fmla="*/ 9140528 w 12192000"/>
                <a:gd name="connsiteY38-7018" fmla="*/ 1184256 h 2945610"/>
                <a:gd name="connsiteX39-7019" fmla="*/ 8139115 w 12192000"/>
                <a:gd name="connsiteY39-7020" fmla="*/ 1765077 h 2945610"/>
                <a:gd name="connsiteX40-7021" fmla="*/ 8139115 w 12192000"/>
                <a:gd name="connsiteY40-7022" fmla="*/ 1769201 h 2945610"/>
                <a:gd name="connsiteX41-7023" fmla="*/ 8135560 w 12192000"/>
                <a:gd name="connsiteY41-7024" fmla="*/ 1767139 h 2945610"/>
                <a:gd name="connsiteX42-7025" fmla="*/ 8135527 w 12192000"/>
                <a:gd name="connsiteY42-7026" fmla="*/ 1767158 h 2945610"/>
                <a:gd name="connsiteX43-7027" fmla="*/ 8135527 w 12192000"/>
                <a:gd name="connsiteY43-7028" fmla="*/ 1767120 h 2945610"/>
                <a:gd name="connsiteX44-7029" fmla="*/ 8127487 w 12192000"/>
                <a:gd name="connsiteY44-7030" fmla="*/ 1762457 h 2945610"/>
                <a:gd name="connsiteX45-7031" fmla="*/ 7119284 w 12192000"/>
                <a:gd name="connsiteY45-7032" fmla="*/ 2347214 h 2945610"/>
                <a:gd name="connsiteX46-7033" fmla="*/ 7119284 w 12192000"/>
                <a:gd name="connsiteY46-7034" fmla="*/ 2355323 h 2945610"/>
                <a:gd name="connsiteX47-7035" fmla="*/ 7113383 w 12192000"/>
                <a:gd name="connsiteY47-7036" fmla="*/ 2351900 h 2945610"/>
                <a:gd name="connsiteX48-7037" fmla="*/ 6103727 w 12192000"/>
                <a:gd name="connsiteY48-7038" fmla="*/ 2937501 h 2945610"/>
                <a:gd name="connsiteX49-7039" fmla="*/ 6103727 w 12192000"/>
                <a:gd name="connsiteY49-7040" fmla="*/ 2945610 h 2945610"/>
                <a:gd name="connsiteX50-7041" fmla="*/ 5087399 w 12192000"/>
                <a:gd name="connsiteY50-7042" fmla="*/ 2356139 h 2945610"/>
                <a:gd name="connsiteX51-7043" fmla="*/ 5085013 w 12192000"/>
                <a:gd name="connsiteY51-7044" fmla="*/ 2357523 h 2945610"/>
                <a:gd name="connsiteX52-7045" fmla="*/ 5084646 w 12192000"/>
                <a:gd name="connsiteY52-7046" fmla="*/ 2361463 h 2945610"/>
                <a:gd name="connsiteX53-7047" fmla="*/ 4071766 w 12192000"/>
                <a:gd name="connsiteY53-7048" fmla="*/ 1773990 h 2945610"/>
                <a:gd name="connsiteX54-7049" fmla="*/ 4071766 w 12192000"/>
                <a:gd name="connsiteY54-7050" fmla="*/ 1774966 h 2945610"/>
                <a:gd name="connsiteX55-7051" fmla="*/ 3054863 w 12192000"/>
                <a:gd name="connsiteY55-7052" fmla="*/ 1185161 h 2945610"/>
                <a:gd name="connsiteX56-7053" fmla="*/ 3053896 w 12192000"/>
                <a:gd name="connsiteY56-7054" fmla="*/ 1185722 h 2945610"/>
                <a:gd name="connsiteX57-7055" fmla="*/ 3053896 w 12192000"/>
                <a:gd name="connsiteY57-7056" fmla="*/ 1184600 h 2945610"/>
                <a:gd name="connsiteX58-7057" fmla="*/ 3053896 w 12192000"/>
                <a:gd name="connsiteY58-7058" fmla="*/ 1184598 h 2945610"/>
                <a:gd name="connsiteX59-7059" fmla="*/ 3051900 w 12192000"/>
                <a:gd name="connsiteY59-7060" fmla="*/ 1183441 h 2945610"/>
                <a:gd name="connsiteX60-7061" fmla="*/ 2038189 w 12192000"/>
                <a:gd name="connsiteY60-7062" fmla="*/ 1771394 h 2945610"/>
                <a:gd name="connsiteX61-7063" fmla="*/ 2037962 w 12192000"/>
                <a:gd name="connsiteY61-7064" fmla="*/ 1774966 h 2945610"/>
                <a:gd name="connsiteX62-7065" fmla="*/ 1021058 w 12192000"/>
                <a:gd name="connsiteY62-7066" fmla="*/ 1185161 h 2945610"/>
                <a:gd name="connsiteX63-7067" fmla="*/ 1020091 w 12192000"/>
                <a:gd name="connsiteY63-7068" fmla="*/ 1185722 h 2945610"/>
                <a:gd name="connsiteX64-7069" fmla="*/ 1017871 w 12192000"/>
                <a:gd name="connsiteY64-7070" fmla="*/ 1774966 h 2945610"/>
                <a:gd name="connsiteX65-7071" fmla="*/ 967 w 12192000"/>
                <a:gd name="connsiteY65-7072" fmla="*/ 1185161 h 2945610"/>
                <a:gd name="connsiteX66-7073" fmla="*/ 0 w 12192000"/>
                <a:gd name="connsiteY66-7074" fmla="*/ 1185722 h 2945610"/>
                <a:gd name="connsiteX67-7075" fmla="*/ 0 w 12192000"/>
                <a:gd name="connsiteY67-7076" fmla="*/ 4990 h 2945610"/>
                <a:gd name="connsiteX68-7077" fmla="*/ 22515 w 12192000"/>
                <a:gd name="connsiteY68-7078" fmla="*/ 18049 h 2945610"/>
                <a:gd name="connsiteX0-7079" fmla="*/ 4071994 w 12192000"/>
                <a:gd name="connsiteY0-7080" fmla="*/ 1768071 h 2945610"/>
                <a:gd name="connsiteX1-7081" fmla="*/ 4071766 w 12192000"/>
                <a:gd name="connsiteY1-7082" fmla="*/ 1768203 h 2945610"/>
                <a:gd name="connsiteX2-7083" fmla="*/ 4071994 w 12192000"/>
                <a:gd name="connsiteY2-7084" fmla="*/ 1768071 h 2945610"/>
                <a:gd name="connsiteX3-7085" fmla="*/ 0 w 12192000"/>
                <a:gd name="connsiteY3-7086" fmla="*/ 4990 h 2945610"/>
                <a:gd name="connsiteX4-7087" fmla="*/ 7119284 w 12192000"/>
                <a:gd name="connsiteY4-7088" fmla="*/ 10263 h 2945610"/>
                <a:gd name="connsiteX5-7089" fmla="*/ 7132707 w 12192000"/>
                <a:gd name="connsiteY5-7090" fmla="*/ 18048 h 2945610"/>
                <a:gd name="connsiteX6-7091" fmla="*/ 8131064 w 12192000"/>
                <a:gd name="connsiteY6-7092" fmla="*/ 18048 h 2945610"/>
                <a:gd name="connsiteX7-7093" fmla="*/ 8131064 w 12192000"/>
                <a:gd name="connsiteY7-7094" fmla="*/ 287339 h 2945610"/>
                <a:gd name="connsiteX8-7095" fmla="*/ 8135528 w 12192000"/>
                <a:gd name="connsiteY8-7096" fmla="*/ 287339 h 2945610"/>
                <a:gd name="connsiteX9-7097" fmla="*/ 8135528 w 12192000"/>
                <a:gd name="connsiteY9-7098" fmla="*/ 18048 h 2945610"/>
                <a:gd name="connsiteX10-7099" fmla="*/ 9122282 w 12192000"/>
                <a:gd name="connsiteY10-7100" fmla="*/ 18048 h 2945610"/>
                <a:gd name="connsiteX11-7101" fmla="*/ 9140528 w 12192000"/>
                <a:gd name="connsiteY11-7102" fmla="*/ 7464 h 2945610"/>
                <a:gd name="connsiteX12-7103" fmla="*/ 9140528 w 12192000"/>
                <a:gd name="connsiteY12-7104" fmla="*/ 6729 h 2945610"/>
                <a:gd name="connsiteX13-7105" fmla="*/ 9141162 w 12192000"/>
                <a:gd name="connsiteY13-7106" fmla="*/ 7097 h 2945610"/>
                <a:gd name="connsiteX14-7107" fmla="*/ 9153398 w 12192000"/>
                <a:gd name="connsiteY14-7108" fmla="*/ 0 h 2945610"/>
                <a:gd name="connsiteX15-7109" fmla="*/ 9153398 w 12192000"/>
                <a:gd name="connsiteY15-7110" fmla="*/ 14193 h 2945610"/>
                <a:gd name="connsiteX16-7111" fmla="*/ 9160044 w 12192000"/>
                <a:gd name="connsiteY16-7112" fmla="*/ 18048 h 2945610"/>
                <a:gd name="connsiteX17-7113" fmla="*/ 10158400 w 12192000"/>
                <a:gd name="connsiteY17-7114" fmla="*/ 18048 h 2945610"/>
                <a:gd name="connsiteX18-7115" fmla="*/ 10158400 w 12192000"/>
                <a:gd name="connsiteY18-7116" fmla="*/ 287339 h 2945610"/>
                <a:gd name="connsiteX19-7117" fmla="*/ 10162864 w 12192000"/>
                <a:gd name="connsiteY19-7118" fmla="*/ 287339 h 2945610"/>
                <a:gd name="connsiteX20-7119" fmla="*/ 10162864 w 12192000"/>
                <a:gd name="connsiteY20-7120" fmla="*/ 18048 h 2945610"/>
                <a:gd name="connsiteX21-7121" fmla="*/ 11149618 w 12192000"/>
                <a:gd name="connsiteY21-7122" fmla="*/ 18048 h 2945610"/>
                <a:gd name="connsiteX22-7123" fmla="*/ 11180734 w 12192000"/>
                <a:gd name="connsiteY22-7124" fmla="*/ 0 h 2945610"/>
                <a:gd name="connsiteX23-7125" fmla="*/ 11180734 w 12192000"/>
                <a:gd name="connsiteY23-7126" fmla="*/ 18048 h 2945610"/>
                <a:gd name="connsiteX24-7127" fmla="*/ 12160884 w 12192000"/>
                <a:gd name="connsiteY24-7128" fmla="*/ 18048 h 2945610"/>
                <a:gd name="connsiteX25-7129" fmla="*/ 12192000 w 12192000"/>
                <a:gd name="connsiteY25-7130" fmla="*/ 0 h 2945610"/>
                <a:gd name="connsiteX26-7131" fmla="*/ 12192000 w 12192000"/>
                <a:gd name="connsiteY26-7132" fmla="*/ 1176792 h 2945610"/>
                <a:gd name="connsiteX27-7133" fmla="*/ 12192000 w 12192000"/>
                <a:gd name="connsiteY27-7134" fmla="*/ 1180732 h 2945610"/>
                <a:gd name="connsiteX28-7135" fmla="*/ 12188602 w 12192000"/>
                <a:gd name="connsiteY28-7136" fmla="*/ 1178762 h 2945610"/>
                <a:gd name="connsiteX29-7137" fmla="*/ 11174128 w 12192000"/>
                <a:gd name="connsiteY29-7138" fmla="*/ 1767158 h 2945610"/>
                <a:gd name="connsiteX30-7139" fmla="*/ 11174128 w 12192000"/>
                <a:gd name="connsiteY30-7140" fmla="*/ 1180624 h 2945610"/>
                <a:gd name="connsiteX31-7141" fmla="*/ 10166452 w 12192000"/>
                <a:gd name="connsiteY31-7142" fmla="*/ 1765077 h 2945610"/>
                <a:gd name="connsiteX32-7143" fmla="*/ 10166452 w 12192000"/>
                <a:gd name="connsiteY32-7144" fmla="*/ 1769201 h 2945610"/>
                <a:gd name="connsiteX33-7145" fmla="*/ 10162896 w 12192000"/>
                <a:gd name="connsiteY33-7146" fmla="*/ 1767139 h 2945610"/>
                <a:gd name="connsiteX34-7147" fmla="*/ 10162864 w 12192000"/>
                <a:gd name="connsiteY34-7148" fmla="*/ 1767158 h 2945610"/>
                <a:gd name="connsiteX35-7149" fmla="*/ 10162864 w 12192000"/>
                <a:gd name="connsiteY35-7150" fmla="*/ 1767120 h 2945610"/>
                <a:gd name="connsiteX36-7151" fmla="*/ 9151990 w 12192000"/>
                <a:gd name="connsiteY36-7152" fmla="*/ 1180813 h 2945610"/>
                <a:gd name="connsiteX37-7153" fmla="*/ 9140528 w 12192000"/>
                <a:gd name="connsiteY37-7154" fmla="*/ 1187461 h 2945610"/>
                <a:gd name="connsiteX38-7155" fmla="*/ 9140528 w 12192000"/>
                <a:gd name="connsiteY38-7156" fmla="*/ 1184256 h 2945610"/>
                <a:gd name="connsiteX39-7157" fmla="*/ 8139115 w 12192000"/>
                <a:gd name="connsiteY39-7158" fmla="*/ 1765077 h 2945610"/>
                <a:gd name="connsiteX40-7159" fmla="*/ 8139115 w 12192000"/>
                <a:gd name="connsiteY40-7160" fmla="*/ 1769201 h 2945610"/>
                <a:gd name="connsiteX41-7161" fmla="*/ 8135560 w 12192000"/>
                <a:gd name="connsiteY41-7162" fmla="*/ 1767139 h 2945610"/>
                <a:gd name="connsiteX42-7163" fmla="*/ 8135527 w 12192000"/>
                <a:gd name="connsiteY42-7164" fmla="*/ 1767158 h 2945610"/>
                <a:gd name="connsiteX43-7165" fmla="*/ 8135527 w 12192000"/>
                <a:gd name="connsiteY43-7166" fmla="*/ 1767120 h 2945610"/>
                <a:gd name="connsiteX44-7167" fmla="*/ 8127487 w 12192000"/>
                <a:gd name="connsiteY44-7168" fmla="*/ 1762457 h 2945610"/>
                <a:gd name="connsiteX45-7169" fmla="*/ 7119284 w 12192000"/>
                <a:gd name="connsiteY45-7170" fmla="*/ 2347214 h 2945610"/>
                <a:gd name="connsiteX46-7171" fmla="*/ 7119284 w 12192000"/>
                <a:gd name="connsiteY46-7172" fmla="*/ 2355323 h 2945610"/>
                <a:gd name="connsiteX47-7173" fmla="*/ 7113383 w 12192000"/>
                <a:gd name="connsiteY47-7174" fmla="*/ 2351900 h 2945610"/>
                <a:gd name="connsiteX48-7175" fmla="*/ 6103727 w 12192000"/>
                <a:gd name="connsiteY48-7176" fmla="*/ 2937501 h 2945610"/>
                <a:gd name="connsiteX49-7177" fmla="*/ 6103727 w 12192000"/>
                <a:gd name="connsiteY49-7178" fmla="*/ 2945610 h 2945610"/>
                <a:gd name="connsiteX50-7179" fmla="*/ 5087399 w 12192000"/>
                <a:gd name="connsiteY50-7180" fmla="*/ 2356139 h 2945610"/>
                <a:gd name="connsiteX51-7181" fmla="*/ 5085013 w 12192000"/>
                <a:gd name="connsiteY51-7182" fmla="*/ 2357523 h 2945610"/>
                <a:gd name="connsiteX52-7183" fmla="*/ 5084646 w 12192000"/>
                <a:gd name="connsiteY52-7184" fmla="*/ 2361463 h 2945610"/>
                <a:gd name="connsiteX53-7185" fmla="*/ 4071766 w 12192000"/>
                <a:gd name="connsiteY53-7186" fmla="*/ 1773990 h 2945610"/>
                <a:gd name="connsiteX54-7187" fmla="*/ 4071766 w 12192000"/>
                <a:gd name="connsiteY54-7188" fmla="*/ 1774966 h 2945610"/>
                <a:gd name="connsiteX55-7189" fmla="*/ 3054863 w 12192000"/>
                <a:gd name="connsiteY55-7190" fmla="*/ 1185161 h 2945610"/>
                <a:gd name="connsiteX56-7191" fmla="*/ 3053896 w 12192000"/>
                <a:gd name="connsiteY56-7192" fmla="*/ 1185722 h 2945610"/>
                <a:gd name="connsiteX57-7193" fmla="*/ 3053896 w 12192000"/>
                <a:gd name="connsiteY57-7194" fmla="*/ 1184600 h 2945610"/>
                <a:gd name="connsiteX58-7195" fmla="*/ 3053896 w 12192000"/>
                <a:gd name="connsiteY58-7196" fmla="*/ 1184598 h 2945610"/>
                <a:gd name="connsiteX59-7197" fmla="*/ 3051900 w 12192000"/>
                <a:gd name="connsiteY59-7198" fmla="*/ 1183441 h 2945610"/>
                <a:gd name="connsiteX60-7199" fmla="*/ 2038189 w 12192000"/>
                <a:gd name="connsiteY60-7200" fmla="*/ 1771394 h 2945610"/>
                <a:gd name="connsiteX61-7201" fmla="*/ 2037962 w 12192000"/>
                <a:gd name="connsiteY61-7202" fmla="*/ 1774966 h 2945610"/>
                <a:gd name="connsiteX62-7203" fmla="*/ 1021058 w 12192000"/>
                <a:gd name="connsiteY62-7204" fmla="*/ 1185161 h 2945610"/>
                <a:gd name="connsiteX63-7205" fmla="*/ 1020091 w 12192000"/>
                <a:gd name="connsiteY63-7206" fmla="*/ 1185722 h 2945610"/>
                <a:gd name="connsiteX64-7207" fmla="*/ 1017871 w 12192000"/>
                <a:gd name="connsiteY64-7208" fmla="*/ 1774966 h 2945610"/>
                <a:gd name="connsiteX65-7209" fmla="*/ 967 w 12192000"/>
                <a:gd name="connsiteY65-7210" fmla="*/ 1185161 h 2945610"/>
                <a:gd name="connsiteX66-7211" fmla="*/ 0 w 12192000"/>
                <a:gd name="connsiteY66-7212" fmla="*/ 1185722 h 2945610"/>
                <a:gd name="connsiteX67-7213" fmla="*/ 0 w 12192000"/>
                <a:gd name="connsiteY67-7214" fmla="*/ 4990 h 2945610"/>
                <a:gd name="connsiteX0-7215" fmla="*/ 4071994 w 12192000"/>
                <a:gd name="connsiteY0-7216" fmla="*/ 1768071 h 2945610"/>
                <a:gd name="connsiteX1-7217" fmla="*/ 4071766 w 12192000"/>
                <a:gd name="connsiteY1-7218" fmla="*/ 1768203 h 2945610"/>
                <a:gd name="connsiteX2-7219" fmla="*/ 4071994 w 12192000"/>
                <a:gd name="connsiteY2-7220" fmla="*/ 1768071 h 2945610"/>
                <a:gd name="connsiteX3-7221" fmla="*/ 0 w 12192000"/>
                <a:gd name="connsiteY3-7222" fmla="*/ 4990 h 2945610"/>
                <a:gd name="connsiteX4-7223" fmla="*/ 7119284 w 12192000"/>
                <a:gd name="connsiteY4-7224" fmla="*/ 10263 h 2945610"/>
                <a:gd name="connsiteX5-7225" fmla="*/ 7132707 w 12192000"/>
                <a:gd name="connsiteY5-7226" fmla="*/ 18048 h 2945610"/>
                <a:gd name="connsiteX6-7227" fmla="*/ 8131064 w 12192000"/>
                <a:gd name="connsiteY6-7228" fmla="*/ 18048 h 2945610"/>
                <a:gd name="connsiteX7-7229" fmla="*/ 8131064 w 12192000"/>
                <a:gd name="connsiteY7-7230" fmla="*/ 287339 h 2945610"/>
                <a:gd name="connsiteX8-7231" fmla="*/ 8135528 w 12192000"/>
                <a:gd name="connsiteY8-7232" fmla="*/ 287339 h 2945610"/>
                <a:gd name="connsiteX9-7233" fmla="*/ 8135528 w 12192000"/>
                <a:gd name="connsiteY9-7234" fmla="*/ 18048 h 2945610"/>
                <a:gd name="connsiteX10-7235" fmla="*/ 9122282 w 12192000"/>
                <a:gd name="connsiteY10-7236" fmla="*/ 18048 h 2945610"/>
                <a:gd name="connsiteX11-7237" fmla="*/ 9140528 w 12192000"/>
                <a:gd name="connsiteY11-7238" fmla="*/ 7464 h 2945610"/>
                <a:gd name="connsiteX12-7239" fmla="*/ 9140528 w 12192000"/>
                <a:gd name="connsiteY12-7240" fmla="*/ 6729 h 2945610"/>
                <a:gd name="connsiteX13-7241" fmla="*/ 9141162 w 12192000"/>
                <a:gd name="connsiteY13-7242" fmla="*/ 7097 h 2945610"/>
                <a:gd name="connsiteX14-7243" fmla="*/ 9153398 w 12192000"/>
                <a:gd name="connsiteY14-7244" fmla="*/ 0 h 2945610"/>
                <a:gd name="connsiteX15-7245" fmla="*/ 9153398 w 12192000"/>
                <a:gd name="connsiteY15-7246" fmla="*/ 14193 h 2945610"/>
                <a:gd name="connsiteX16-7247" fmla="*/ 9160044 w 12192000"/>
                <a:gd name="connsiteY16-7248" fmla="*/ 18048 h 2945610"/>
                <a:gd name="connsiteX17-7249" fmla="*/ 10158400 w 12192000"/>
                <a:gd name="connsiteY17-7250" fmla="*/ 18048 h 2945610"/>
                <a:gd name="connsiteX18-7251" fmla="*/ 10158400 w 12192000"/>
                <a:gd name="connsiteY18-7252" fmla="*/ 287339 h 2945610"/>
                <a:gd name="connsiteX19-7253" fmla="*/ 10162864 w 12192000"/>
                <a:gd name="connsiteY19-7254" fmla="*/ 287339 h 2945610"/>
                <a:gd name="connsiteX20-7255" fmla="*/ 10162864 w 12192000"/>
                <a:gd name="connsiteY20-7256" fmla="*/ 18048 h 2945610"/>
                <a:gd name="connsiteX21-7257" fmla="*/ 11149618 w 12192000"/>
                <a:gd name="connsiteY21-7258" fmla="*/ 18048 h 2945610"/>
                <a:gd name="connsiteX22-7259" fmla="*/ 11180734 w 12192000"/>
                <a:gd name="connsiteY22-7260" fmla="*/ 0 h 2945610"/>
                <a:gd name="connsiteX23-7261" fmla="*/ 11180734 w 12192000"/>
                <a:gd name="connsiteY23-7262" fmla="*/ 18048 h 2945610"/>
                <a:gd name="connsiteX24-7263" fmla="*/ 12160884 w 12192000"/>
                <a:gd name="connsiteY24-7264" fmla="*/ 18048 h 2945610"/>
                <a:gd name="connsiteX25-7265" fmla="*/ 12192000 w 12192000"/>
                <a:gd name="connsiteY25-7266" fmla="*/ 0 h 2945610"/>
                <a:gd name="connsiteX26-7267" fmla="*/ 12192000 w 12192000"/>
                <a:gd name="connsiteY26-7268" fmla="*/ 1176792 h 2945610"/>
                <a:gd name="connsiteX27-7269" fmla="*/ 12192000 w 12192000"/>
                <a:gd name="connsiteY27-7270" fmla="*/ 1180732 h 2945610"/>
                <a:gd name="connsiteX28-7271" fmla="*/ 12188602 w 12192000"/>
                <a:gd name="connsiteY28-7272" fmla="*/ 1178762 h 2945610"/>
                <a:gd name="connsiteX29-7273" fmla="*/ 11174128 w 12192000"/>
                <a:gd name="connsiteY29-7274" fmla="*/ 1767158 h 2945610"/>
                <a:gd name="connsiteX30-7275" fmla="*/ 11174128 w 12192000"/>
                <a:gd name="connsiteY30-7276" fmla="*/ 1180624 h 2945610"/>
                <a:gd name="connsiteX31-7277" fmla="*/ 10166452 w 12192000"/>
                <a:gd name="connsiteY31-7278" fmla="*/ 1765077 h 2945610"/>
                <a:gd name="connsiteX32-7279" fmla="*/ 10166452 w 12192000"/>
                <a:gd name="connsiteY32-7280" fmla="*/ 1769201 h 2945610"/>
                <a:gd name="connsiteX33-7281" fmla="*/ 10162896 w 12192000"/>
                <a:gd name="connsiteY33-7282" fmla="*/ 1767139 h 2945610"/>
                <a:gd name="connsiteX34-7283" fmla="*/ 10162864 w 12192000"/>
                <a:gd name="connsiteY34-7284" fmla="*/ 1767158 h 2945610"/>
                <a:gd name="connsiteX35-7285" fmla="*/ 10162864 w 12192000"/>
                <a:gd name="connsiteY35-7286" fmla="*/ 1767120 h 2945610"/>
                <a:gd name="connsiteX36-7287" fmla="*/ 9151990 w 12192000"/>
                <a:gd name="connsiteY36-7288" fmla="*/ 1180813 h 2945610"/>
                <a:gd name="connsiteX37-7289" fmla="*/ 9140528 w 12192000"/>
                <a:gd name="connsiteY37-7290" fmla="*/ 1187461 h 2945610"/>
                <a:gd name="connsiteX38-7291" fmla="*/ 9140528 w 12192000"/>
                <a:gd name="connsiteY38-7292" fmla="*/ 1184256 h 2945610"/>
                <a:gd name="connsiteX39-7293" fmla="*/ 8139115 w 12192000"/>
                <a:gd name="connsiteY39-7294" fmla="*/ 1765077 h 2945610"/>
                <a:gd name="connsiteX40-7295" fmla="*/ 8139115 w 12192000"/>
                <a:gd name="connsiteY40-7296" fmla="*/ 1769201 h 2945610"/>
                <a:gd name="connsiteX41-7297" fmla="*/ 8135560 w 12192000"/>
                <a:gd name="connsiteY41-7298" fmla="*/ 1767139 h 2945610"/>
                <a:gd name="connsiteX42-7299" fmla="*/ 8135527 w 12192000"/>
                <a:gd name="connsiteY42-7300" fmla="*/ 1767158 h 2945610"/>
                <a:gd name="connsiteX43-7301" fmla="*/ 8135527 w 12192000"/>
                <a:gd name="connsiteY43-7302" fmla="*/ 1767120 h 2945610"/>
                <a:gd name="connsiteX44-7303" fmla="*/ 8127487 w 12192000"/>
                <a:gd name="connsiteY44-7304" fmla="*/ 1762457 h 2945610"/>
                <a:gd name="connsiteX45-7305" fmla="*/ 7119284 w 12192000"/>
                <a:gd name="connsiteY45-7306" fmla="*/ 2347214 h 2945610"/>
                <a:gd name="connsiteX46-7307" fmla="*/ 7119284 w 12192000"/>
                <a:gd name="connsiteY46-7308" fmla="*/ 2355323 h 2945610"/>
                <a:gd name="connsiteX47-7309" fmla="*/ 7113383 w 12192000"/>
                <a:gd name="connsiteY47-7310" fmla="*/ 2351900 h 2945610"/>
                <a:gd name="connsiteX48-7311" fmla="*/ 6103727 w 12192000"/>
                <a:gd name="connsiteY48-7312" fmla="*/ 2937501 h 2945610"/>
                <a:gd name="connsiteX49-7313" fmla="*/ 6103727 w 12192000"/>
                <a:gd name="connsiteY49-7314" fmla="*/ 2945610 h 2945610"/>
                <a:gd name="connsiteX50-7315" fmla="*/ 5087399 w 12192000"/>
                <a:gd name="connsiteY50-7316" fmla="*/ 2356139 h 2945610"/>
                <a:gd name="connsiteX51-7317" fmla="*/ 5085013 w 12192000"/>
                <a:gd name="connsiteY51-7318" fmla="*/ 2357523 h 2945610"/>
                <a:gd name="connsiteX52-7319" fmla="*/ 5084646 w 12192000"/>
                <a:gd name="connsiteY52-7320" fmla="*/ 2361463 h 2945610"/>
                <a:gd name="connsiteX53-7321" fmla="*/ 4071766 w 12192000"/>
                <a:gd name="connsiteY53-7322" fmla="*/ 1773990 h 2945610"/>
                <a:gd name="connsiteX54-7323" fmla="*/ 3054863 w 12192000"/>
                <a:gd name="connsiteY54-7324" fmla="*/ 1185161 h 2945610"/>
                <a:gd name="connsiteX55-7325" fmla="*/ 3053896 w 12192000"/>
                <a:gd name="connsiteY55-7326" fmla="*/ 1185722 h 2945610"/>
                <a:gd name="connsiteX56-7327" fmla="*/ 3053896 w 12192000"/>
                <a:gd name="connsiteY56-7328" fmla="*/ 1184600 h 2945610"/>
                <a:gd name="connsiteX57-7329" fmla="*/ 3053896 w 12192000"/>
                <a:gd name="connsiteY57-7330" fmla="*/ 1184598 h 2945610"/>
                <a:gd name="connsiteX58-7331" fmla="*/ 3051900 w 12192000"/>
                <a:gd name="connsiteY58-7332" fmla="*/ 1183441 h 2945610"/>
                <a:gd name="connsiteX59-7333" fmla="*/ 2038189 w 12192000"/>
                <a:gd name="connsiteY59-7334" fmla="*/ 1771394 h 2945610"/>
                <a:gd name="connsiteX60-7335" fmla="*/ 2037962 w 12192000"/>
                <a:gd name="connsiteY60-7336" fmla="*/ 1774966 h 2945610"/>
                <a:gd name="connsiteX61-7337" fmla="*/ 1021058 w 12192000"/>
                <a:gd name="connsiteY61-7338" fmla="*/ 1185161 h 2945610"/>
                <a:gd name="connsiteX62-7339" fmla="*/ 1020091 w 12192000"/>
                <a:gd name="connsiteY62-7340" fmla="*/ 1185722 h 2945610"/>
                <a:gd name="connsiteX63-7341" fmla="*/ 1017871 w 12192000"/>
                <a:gd name="connsiteY63-7342" fmla="*/ 1774966 h 2945610"/>
                <a:gd name="connsiteX64-7343" fmla="*/ 967 w 12192000"/>
                <a:gd name="connsiteY64-7344" fmla="*/ 1185161 h 2945610"/>
                <a:gd name="connsiteX65-7345" fmla="*/ 0 w 12192000"/>
                <a:gd name="connsiteY65-7346" fmla="*/ 1185722 h 2945610"/>
                <a:gd name="connsiteX66-7347" fmla="*/ 0 w 12192000"/>
                <a:gd name="connsiteY66-7348" fmla="*/ 4990 h 2945610"/>
                <a:gd name="connsiteX0-7349" fmla="*/ 4071994 w 12192000"/>
                <a:gd name="connsiteY0-7350" fmla="*/ 1768071 h 2945610"/>
                <a:gd name="connsiteX1-7351" fmla="*/ 4071766 w 12192000"/>
                <a:gd name="connsiteY1-7352" fmla="*/ 1768203 h 2945610"/>
                <a:gd name="connsiteX2-7353" fmla="*/ 4071994 w 12192000"/>
                <a:gd name="connsiteY2-7354" fmla="*/ 1768071 h 2945610"/>
                <a:gd name="connsiteX3-7355" fmla="*/ 0 w 12192000"/>
                <a:gd name="connsiteY3-7356" fmla="*/ 4990 h 2945610"/>
                <a:gd name="connsiteX4-7357" fmla="*/ 7119284 w 12192000"/>
                <a:gd name="connsiteY4-7358" fmla="*/ 10263 h 2945610"/>
                <a:gd name="connsiteX5-7359" fmla="*/ 7132707 w 12192000"/>
                <a:gd name="connsiteY5-7360" fmla="*/ 18048 h 2945610"/>
                <a:gd name="connsiteX6-7361" fmla="*/ 8131064 w 12192000"/>
                <a:gd name="connsiteY6-7362" fmla="*/ 18048 h 2945610"/>
                <a:gd name="connsiteX7-7363" fmla="*/ 8131064 w 12192000"/>
                <a:gd name="connsiteY7-7364" fmla="*/ 287339 h 2945610"/>
                <a:gd name="connsiteX8-7365" fmla="*/ 8135528 w 12192000"/>
                <a:gd name="connsiteY8-7366" fmla="*/ 287339 h 2945610"/>
                <a:gd name="connsiteX9-7367" fmla="*/ 8135528 w 12192000"/>
                <a:gd name="connsiteY9-7368" fmla="*/ 18048 h 2945610"/>
                <a:gd name="connsiteX10-7369" fmla="*/ 9122282 w 12192000"/>
                <a:gd name="connsiteY10-7370" fmla="*/ 18048 h 2945610"/>
                <a:gd name="connsiteX11-7371" fmla="*/ 9140528 w 12192000"/>
                <a:gd name="connsiteY11-7372" fmla="*/ 7464 h 2945610"/>
                <a:gd name="connsiteX12-7373" fmla="*/ 9140528 w 12192000"/>
                <a:gd name="connsiteY12-7374" fmla="*/ 6729 h 2945610"/>
                <a:gd name="connsiteX13-7375" fmla="*/ 9141162 w 12192000"/>
                <a:gd name="connsiteY13-7376" fmla="*/ 7097 h 2945610"/>
                <a:gd name="connsiteX14-7377" fmla="*/ 9153398 w 12192000"/>
                <a:gd name="connsiteY14-7378" fmla="*/ 0 h 2945610"/>
                <a:gd name="connsiteX15-7379" fmla="*/ 9153398 w 12192000"/>
                <a:gd name="connsiteY15-7380" fmla="*/ 14193 h 2945610"/>
                <a:gd name="connsiteX16-7381" fmla="*/ 9160044 w 12192000"/>
                <a:gd name="connsiteY16-7382" fmla="*/ 18048 h 2945610"/>
                <a:gd name="connsiteX17-7383" fmla="*/ 10158400 w 12192000"/>
                <a:gd name="connsiteY17-7384" fmla="*/ 18048 h 2945610"/>
                <a:gd name="connsiteX18-7385" fmla="*/ 10158400 w 12192000"/>
                <a:gd name="connsiteY18-7386" fmla="*/ 287339 h 2945610"/>
                <a:gd name="connsiteX19-7387" fmla="*/ 10162864 w 12192000"/>
                <a:gd name="connsiteY19-7388" fmla="*/ 287339 h 2945610"/>
                <a:gd name="connsiteX20-7389" fmla="*/ 10162864 w 12192000"/>
                <a:gd name="connsiteY20-7390" fmla="*/ 18048 h 2945610"/>
                <a:gd name="connsiteX21-7391" fmla="*/ 11149618 w 12192000"/>
                <a:gd name="connsiteY21-7392" fmla="*/ 18048 h 2945610"/>
                <a:gd name="connsiteX22-7393" fmla="*/ 11180734 w 12192000"/>
                <a:gd name="connsiteY22-7394" fmla="*/ 0 h 2945610"/>
                <a:gd name="connsiteX23-7395" fmla="*/ 11180734 w 12192000"/>
                <a:gd name="connsiteY23-7396" fmla="*/ 18048 h 2945610"/>
                <a:gd name="connsiteX24-7397" fmla="*/ 12160884 w 12192000"/>
                <a:gd name="connsiteY24-7398" fmla="*/ 18048 h 2945610"/>
                <a:gd name="connsiteX25-7399" fmla="*/ 12192000 w 12192000"/>
                <a:gd name="connsiteY25-7400" fmla="*/ 0 h 2945610"/>
                <a:gd name="connsiteX26-7401" fmla="*/ 12192000 w 12192000"/>
                <a:gd name="connsiteY26-7402" fmla="*/ 1176792 h 2945610"/>
                <a:gd name="connsiteX27-7403" fmla="*/ 12192000 w 12192000"/>
                <a:gd name="connsiteY27-7404" fmla="*/ 1180732 h 2945610"/>
                <a:gd name="connsiteX28-7405" fmla="*/ 12188602 w 12192000"/>
                <a:gd name="connsiteY28-7406" fmla="*/ 1178762 h 2945610"/>
                <a:gd name="connsiteX29-7407" fmla="*/ 11174128 w 12192000"/>
                <a:gd name="connsiteY29-7408" fmla="*/ 1767158 h 2945610"/>
                <a:gd name="connsiteX30-7409" fmla="*/ 11174128 w 12192000"/>
                <a:gd name="connsiteY30-7410" fmla="*/ 1180624 h 2945610"/>
                <a:gd name="connsiteX31-7411" fmla="*/ 10166452 w 12192000"/>
                <a:gd name="connsiteY31-7412" fmla="*/ 1765077 h 2945610"/>
                <a:gd name="connsiteX32-7413" fmla="*/ 10166452 w 12192000"/>
                <a:gd name="connsiteY32-7414" fmla="*/ 1769201 h 2945610"/>
                <a:gd name="connsiteX33-7415" fmla="*/ 10162896 w 12192000"/>
                <a:gd name="connsiteY33-7416" fmla="*/ 1767139 h 2945610"/>
                <a:gd name="connsiteX34-7417" fmla="*/ 10162864 w 12192000"/>
                <a:gd name="connsiteY34-7418" fmla="*/ 1767158 h 2945610"/>
                <a:gd name="connsiteX35-7419" fmla="*/ 10162864 w 12192000"/>
                <a:gd name="connsiteY35-7420" fmla="*/ 1767120 h 2945610"/>
                <a:gd name="connsiteX36-7421" fmla="*/ 9151990 w 12192000"/>
                <a:gd name="connsiteY36-7422" fmla="*/ 1180813 h 2945610"/>
                <a:gd name="connsiteX37-7423" fmla="*/ 9140528 w 12192000"/>
                <a:gd name="connsiteY37-7424" fmla="*/ 1187461 h 2945610"/>
                <a:gd name="connsiteX38-7425" fmla="*/ 9140528 w 12192000"/>
                <a:gd name="connsiteY38-7426" fmla="*/ 1184256 h 2945610"/>
                <a:gd name="connsiteX39-7427" fmla="*/ 8139115 w 12192000"/>
                <a:gd name="connsiteY39-7428" fmla="*/ 1765077 h 2945610"/>
                <a:gd name="connsiteX40-7429" fmla="*/ 8139115 w 12192000"/>
                <a:gd name="connsiteY40-7430" fmla="*/ 1769201 h 2945610"/>
                <a:gd name="connsiteX41-7431" fmla="*/ 8135560 w 12192000"/>
                <a:gd name="connsiteY41-7432" fmla="*/ 1767139 h 2945610"/>
                <a:gd name="connsiteX42-7433" fmla="*/ 8135527 w 12192000"/>
                <a:gd name="connsiteY42-7434" fmla="*/ 1767158 h 2945610"/>
                <a:gd name="connsiteX43-7435" fmla="*/ 8135527 w 12192000"/>
                <a:gd name="connsiteY43-7436" fmla="*/ 1767120 h 2945610"/>
                <a:gd name="connsiteX44-7437" fmla="*/ 8127487 w 12192000"/>
                <a:gd name="connsiteY44-7438" fmla="*/ 1762457 h 2945610"/>
                <a:gd name="connsiteX45-7439" fmla="*/ 7119284 w 12192000"/>
                <a:gd name="connsiteY45-7440" fmla="*/ 2347214 h 2945610"/>
                <a:gd name="connsiteX46-7441" fmla="*/ 7119284 w 12192000"/>
                <a:gd name="connsiteY46-7442" fmla="*/ 2355323 h 2945610"/>
                <a:gd name="connsiteX47-7443" fmla="*/ 7113383 w 12192000"/>
                <a:gd name="connsiteY47-7444" fmla="*/ 2351900 h 2945610"/>
                <a:gd name="connsiteX48-7445" fmla="*/ 6103727 w 12192000"/>
                <a:gd name="connsiteY48-7446" fmla="*/ 2937501 h 2945610"/>
                <a:gd name="connsiteX49-7447" fmla="*/ 6103727 w 12192000"/>
                <a:gd name="connsiteY49-7448" fmla="*/ 2945610 h 2945610"/>
                <a:gd name="connsiteX50-7449" fmla="*/ 5087399 w 12192000"/>
                <a:gd name="connsiteY50-7450" fmla="*/ 2356139 h 2945610"/>
                <a:gd name="connsiteX51-7451" fmla="*/ 5085013 w 12192000"/>
                <a:gd name="connsiteY51-7452" fmla="*/ 2357523 h 2945610"/>
                <a:gd name="connsiteX52-7453" fmla="*/ 5084646 w 12192000"/>
                <a:gd name="connsiteY52-7454" fmla="*/ 2361463 h 2945610"/>
                <a:gd name="connsiteX53-7455" fmla="*/ 3054863 w 12192000"/>
                <a:gd name="connsiteY53-7456" fmla="*/ 1185161 h 2945610"/>
                <a:gd name="connsiteX54-7457" fmla="*/ 3053896 w 12192000"/>
                <a:gd name="connsiteY54-7458" fmla="*/ 1185722 h 2945610"/>
                <a:gd name="connsiteX55-7459" fmla="*/ 3053896 w 12192000"/>
                <a:gd name="connsiteY55-7460" fmla="*/ 1184600 h 2945610"/>
                <a:gd name="connsiteX56-7461" fmla="*/ 3053896 w 12192000"/>
                <a:gd name="connsiteY56-7462" fmla="*/ 1184598 h 2945610"/>
                <a:gd name="connsiteX57-7463" fmla="*/ 3051900 w 12192000"/>
                <a:gd name="connsiteY57-7464" fmla="*/ 1183441 h 2945610"/>
                <a:gd name="connsiteX58-7465" fmla="*/ 2038189 w 12192000"/>
                <a:gd name="connsiteY58-7466" fmla="*/ 1771394 h 2945610"/>
                <a:gd name="connsiteX59-7467" fmla="*/ 2037962 w 12192000"/>
                <a:gd name="connsiteY59-7468" fmla="*/ 1774966 h 2945610"/>
                <a:gd name="connsiteX60-7469" fmla="*/ 1021058 w 12192000"/>
                <a:gd name="connsiteY60-7470" fmla="*/ 1185161 h 2945610"/>
                <a:gd name="connsiteX61-7471" fmla="*/ 1020091 w 12192000"/>
                <a:gd name="connsiteY61-7472" fmla="*/ 1185722 h 2945610"/>
                <a:gd name="connsiteX62-7473" fmla="*/ 1017871 w 12192000"/>
                <a:gd name="connsiteY62-7474" fmla="*/ 1774966 h 2945610"/>
                <a:gd name="connsiteX63-7475" fmla="*/ 967 w 12192000"/>
                <a:gd name="connsiteY63-7476" fmla="*/ 1185161 h 2945610"/>
                <a:gd name="connsiteX64-7477" fmla="*/ 0 w 12192000"/>
                <a:gd name="connsiteY64-7478" fmla="*/ 1185722 h 2945610"/>
                <a:gd name="connsiteX65-7479" fmla="*/ 0 w 12192000"/>
                <a:gd name="connsiteY65-7480" fmla="*/ 4990 h 2945610"/>
                <a:gd name="connsiteX0-7481" fmla="*/ 0 w 12192000"/>
                <a:gd name="connsiteY0-7482" fmla="*/ 4990 h 2945610"/>
                <a:gd name="connsiteX1-7483" fmla="*/ 7119284 w 12192000"/>
                <a:gd name="connsiteY1-7484" fmla="*/ 10263 h 2945610"/>
                <a:gd name="connsiteX2-7485" fmla="*/ 7132707 w 12192000"/>
                <a:gd name="connsiteY2-7486" fmla="*/ 18048 h 2945610"/>
                <a:gd name="connsiteX3-7487" fmla="*/ 8131064 w 12192000"/>
                <a:gd name="connsiteY3-7488" fmla="*/ 18048 h 2945610"/>
                <a:gd name="connsiteX4-7489" fmla="*/ 8131064 w 12192000"/>
                <a:gd name="connsiteY4-7490" fmla="*/ 287339 h 2945610"/>
                <a:gd name="connsiteX5-7491" fmla="*/ 8135528 w 12192000"/>
                <a:gd name="connsiteY5-7492" fmla="*/ 287339 h 2945610"/>
                <a:gd name="connsiteX6-7493" fmla="*/ 8135528 w 12192000"/>
                <a:gd name="connsiteY6-7494" fmla="*/ 18048 h 2945610"/>
                <a:gd name="connsiteX7-7495" fmla="*/ 9122282 w 12192000"/>
                <a:gd name="connsiteY7-7496" fmla="*/ 18048 h 2945610"/>
                <a:gd name="connsiteX8-7497" fmla="*/ 9140528 w 12192000"/>
                <a:gd name="connsiteY8-7498" fmla="*/ 7464 h 2945610"/>
                <a:gd name="connsiteX9-7499" fmla="*/ 9140528 w 12192000"/>
                <a:gd name="connsiteY9-7500" fmla="*/ 6729 h 2945610"/>
                <a:gd name="connsiteX10-7501" fmla="*/ 9141162 w 12192000"/>
                <a:gd name="connsiteY10-7502" fmla="*/ 7097 h 2945610"/>
                <a:gd name="connsiteX11-7503" fmla="*/ 9153398 w 12192000"/>
                <a:gd name="connsiteY11-7504" fmla="*/ 0 h 2945610"/>
                <a:gd name="connsiteX12-7505" fmla="*/ 9153398 w 12192000"/>
                <a:gd name="connsiteY12-7506" fmla="*/ 14193 h 2945610"/>
                <a:gd name="connsiteX13-7507" fmla="*/ 9160044 w 12192000"/>
                <a:gd name="connsiteY13-7508" fmla="*/ 18048 h 2945610"/>
                <a:gd name="connsiteX14-7509" fmla="*/ 10158400 w 12192000"/>
                <a:gd name="connsiteY14-7510" fmla="*/ 18048 h 2945610"/>
                <a:gd name="connsiteX15-7511" fmla="*/ 10158400 w 12192000"/>
                <a:gd name="connsiteY15-7512" fmla="*/ 287339 h 2945610"/>
                <a:gd name="connsiteX16-7513" fmla="*/ 10162864 w 12192000"/>
                <a:gd name="connsiteY16-7514" fmla="*/ 287339 h 2945610"/>
                <a:gd name="connsiteX17-7515" fmla="*/ 10162864 w 12192000"/>
                <a:gd name="connsiteY17-7516" fmla="*/ 18048 h 2945610"/>
                <a:gd name="connsiteX18-7517" fmla="*/ 11149618 w 12192000"/>
                <a:gd name="connsiteY18-7518" fmla="*/ 18048 h 2945610"/>
                <a:gd name="connsiteX19-7519" fmla="*/ 11180734 w 12192000"/>
                <a:gd name="connsiteY19-7520" fmla="*/ 0 h 2945610"/>
                <a:gd name="connsiteX20-7521" fmla="*/ 11180734 w 12192000"/>
                <a:gd name="connsiteY20-7522" fmla="*/ 18048 h 2945610"/>
                <a:gd name="connsiteX21-7523" fmla="*/ 12160884 w 12192000"/>
                <a:gd name="connsiteY21-7524" fmla="*/ 18048 h 2945610"/>
                <a:gd name="connsiteX22-7525" fmla="*/ 12192000 w 12192000"/>
                <a:gd name="connsiteY22-7526" fmla="*/ 0 h 2945610"/>
                <a:gd name="connsiteX23-7527" fmla="*/ 12192000 w 12192000"/>
                <a:gd name="connsiteY23-7528" fmla="*/ 1176792 h 2945610"/>
                <a:gd name="connsiteX24-7529" fmla="*/ 12192000 w 12192000"/>
                <a:gd name="connsiteY24-7530" fmla="*/ 1180732 h 2945610"/>
                <a:gd name="connsiteX25-7531" fmla="*/ 12188602 w 12192000"/>
                <a:gd name="connsiteY25-7532" fmla="*/ 1178762 h 2945610"/>
                <a:gd name="connsiteX26-7533" fmla="*/ 11174128 w 12192000"/>
                <a:gd name="connsiteY26-7534" fmla="*/ 1767158 h 2945610"/>
                <a:gd name="connsiteX27-7535" fmla="*/ 11174128 w 12192000"/>
                <a:gd name="connsiteY27-7536" fmla="*/ 1180624 h 2945610"/>
                <a:gd name="connsiteX28-7537" fmla="*/ 10166452 w 12192000"/>
                <a:gd name="connsiteY28-7538" fmla="*/ 1765077 h 2945610"/>
                <a:gd name="connsiteX29-7539" fmla="*/ 10166452 w 12192000"/>
                <a:gd name="connsiteY29-7540" fmla="*/ 1769201 h 2945610"/>
                <a:gd name="connsiteX30-7541" fmla="*/ 10162896 w 12192000"/>
                <a:gd name="connsiteY30-7542" fmla="*/ 1767139 h 2945610"/>
                <a:gd name="connsiteX31-7543" fmla="*/ 10162864 w 12192000"/>
                <a:gd name="connsiteY31-7544" fmla="*/ 1767158 h 2945610"/>
                <a:gd name="connsiteX32-7545" fmla="*/ 10162864 w 12192000"/>
                <a:gd name="connsiteY32-7546" fmla="*/ 1767120 h 2945610"/>
                <a:gd name="connsiteX33-7547" fmla="*/ 9151990 w 12192000"/>
                <a:gd name="connsiteY33-7548" fmla="*/ 1180813 h 2945610"/>
                <a:gd name="connsiteX34-7549" fmla="*/ 9140528 w 12192000"/>
                <a:gd name="connsiteY34-7550" fmla="*/ 1187461 h 2945610"/>
                <a:gd name="connsiteX35-7551" fmla="*/ 9140528 w 12192000"/>
                <a:gd name="connsiteY35-7552" fmla="*/ 1184256 h 2945610"/>
                <a:gd name="connsiteX36-7553" fmla="*/ 8139115 w 12192000"/>
                <a:gd name="connsiteY36-7554" fmla="*/ 1765077 h 2945610"/>
                <a:gd name="connsiteX37-7555" fmla="*/ 8139115 w 12192000"/>
                <a:gd name="connsiteY37-7556" fmla="*/ 1769201 h 2945610"/>
                <a:gd name="connsiteX38-7557" fmla="*/ 8135560 w 12192000"/>
                <a:gd name="connsiteY38-7558" fmla="*/ 1767139 h 2945610"/>
                <a:gd name="connsiteX39-7559" fmla="*/ 8135527 w 12192000"/>
                <a:gd name="connsiteY39-7560" fmla="*/ 1767158 h 2945610"/>
                <a:gd name="connsiteX40-7561" fmla="*/ 8135527 w 12192000"/>
                <a:gd name="connsiteY40-7562" fmla="*/ 1767120 h 2945610"/>
                <a:gd name="connsiteX41-7563" fmla="*/ 8127487 w 12192000"/>
                <a:gd name="connsiteY41-7564" fmla="*/ 1762457 h 2945610"/>
                <a:gd name="connsiteX42-7565" fmla="*/ 7119284 w 12192000"/>
                <a:gd name="connsiteY42-7566" fmla="*/ 2347214 h 2945610"/>
                <a:gd name="connsiteX43-7567" fmla="*/ 7119284 w 12192000"/>
                <a:gd name="connsiteY43-7568" fmla="*/ 2355323 h 2945610"/>
                <a:gd name="connsiteX44-7569" fmla="*/ 7113383 w 12192000"/>
                <a:gd name="connsiteY44-7570" fmla="*/ 2351900 h 2945610"/>
                <a:gd name="connsiteX45-7571" fmla="*/ 6103727 w 12192000"/>
                <a:gd name="connsiteY45-7572" fmla="*/ 2937501 h 2945610"/>
                <a:gd name="connsiteX46-7573" fmla="*/ 6103727 w 12192000"/>
                <a:gd name="connsiteY46-7574" fmla="*/ 2945610 h 2945610"/>
                <a:gd name="connsiteX47-7575" fmla="*/ 5087399 w 12192000"/>
                <a:gd name="connsiteY47-7576" fmla="*/ 2356139 h 2945610"/>
                <a:gd name="connsiteX48-7577" fmla="*/ 5085013 w 12192000"/>
                <a:gd name="connsiteY48-7578" fmla="*/ 2357523 h 2945610"/>
                <a:gd name="connsiteX49-7579" fmla="*/ 5084646 w 12192000"/>
                <a:gd name="connsiteY49-7580" fmla="*/ 2361463 h 2945610"/>
                <a:gd name="connsiteX50-7581" fmla="*/ 3054863 w 12192000"/>
                <a:gd name="connsiteY50-7582" fmla="*/ 1185161 h 2945610"/>
                <a:gd name="connsiteX51-7583" fmla="*/ 3053896 w 12192000"/>
                <a:gd name="connsiteY51-7584" fmla="*/ 1185722 h 2945610"/>
                <a:gd name="connsiteX52-7585" fmla="*/ 3053896 w 12192000"/>
                <a:gd name="connsiteY52-7586" fmla="*/ 1184600 h 2945610"/>
                <a:gd name="connsiteX53-7587" fmla="*/ 3053896 w 12192000"/>
                <a:gd name="connsiteY53-7588" fmla="*/ 1184598 h 2945610"/>
                <a:gd name="connsiteX54-7589" fmla="*/ 3051900 w 12192000"/>
                <a:gd name="connsiteY54-7590" fmla="*/ 1183441 h 2945610"/>
                <a:gd name="connsiteX55-7591" fmla="*/ 2038189 w 12192000"/>
                <a:gd name="connsiteY55-7592" fmla="*/ 1771394 h 2945610"/>
                <a:gd name="connsiteX56-7593" fmla="*/ 2037962 w 12192000"/>
                <a:gd name="connsiteY56-7594" fmla="*/ 1774966 h 2945610"/>
                <a:gd name="connsiteX57-7595" fmla="*/ 1021058 w 12192000"/>
                <a:gd name="connsiteY57-7596" fmla="*/ 1185161 h 2945610"/>
                <a:gd name="connsiteX58-7597" fmla="*/ 1020091 w 12192000"/>
                <a:gd name="connsiteY58-7598" fmla="*/ 1185722 h 2945610"/>
                <a:gd name="connsiteX59-7599" fmla="*/ 1017871 w 12192000"/>
                <a:gd name="connsiteY59-7600" fmla="*/ 1774966 h 2945610"/>
                <a:gd name="connsiteX60-7601" fmla="*/ 967 w 12192000"/>
                <a:gd name="connsiteY60-7602" fmla="*/ 1185161 h 2945610"/>
                <a:gd name="connsiteX61-7603" fmla="*/ 0 w 12192000"/>
                <a:gd name="connsiteY61-7604" fmla="*/ 1185722 h 2945610"/>
                <a:gd name="connsiteX62-7605" fmla="*/ 0 w 12192000"/>
                <a:gd name="connsiteY62-7606" fmla="*/ 4990 h 2945610"/>
                <a:gd name="connsiteX0-7607" fmla="*/ 0 w 12192000"/>
                <a:gd name="connsiteY0-7608" fmla="*/ 4990 h 2945610"/>
                <a:gd name="connsiteX1-7609" fmla="*/ 7119284 w 12192000"/>
                <a:gd name="connsiteY1-7610" fmla="*/ 10263 h 2945610"/>
                <a:gd name="connsiteX2-7611" fmla="*/ 7132707 w 12192000"/>
                <a:gd name="connsiteY2-7612" fmla="*/ 18048 h 2945610"/>
                <a:gd name="connsiteX3-7613" fmla="*/ 8131064 w 12192000"/>
                <a:gd name="connsiteY3-7614" fmla="*/ 18048 h 2945610"/>
                <a:gd name="connsiteX4-7615" fmla="*/ 8131064 w 12192000"/>
                <a:gd name="connsiteY4-7616" fmla="*/ 287339 h 2945610"/>
                <a:gd name="connsiteX5-7617" fmla="*/ 8135528 w 12192000"/>
                <a:gd name="connsiteY5-7618" fmla="*/ 18048 h 2945610"/>
                <a:gd name="connsiteX6-7619" fmla="*/ 9122282 w 12192000"/>
                <a:gd name="connsiteY6-7620" fmla="*/ 18048 h 2945610"/>
                <a:gd name="connsiteX7-7621" fmla="*/ 9140528 w 12192000"/>
                <a:gd name="connsiteY7-7622" fmla="*/ 7464 h 2945610"/>
                <a:gd name="connsiteX8-7623" fmla="*/ 9140528 w 12192000"/>
                <a:gd name="connsiteY8-7624" fmla="*/ 6729 h 2945610"/>
                <a:gd name="connsiteX9-7625" fmla="*/ 9141162 w 12192000"/>
                <a:gd name="connsiteY9-7626" fmla="*/ 7097 h 2945610"/>
                <a:gd name="connsiteX10-7627" fmla="*/ 9153398 w 12192000"/>
                <a:gd name="connsiteY10-7628" fmla="*/ 0 h 2945610"/>
                <a:gd name="connsiteX11-7629" fmla="*/ 9153398 w 12192000"/>
                <a:gd name="connsiteY11-7630" fmla="*/ 14193 h 2945610"/>
                <a:gd name="connsiteX12-7631" fmla="*/ 9160044 w 12192000"/>
                <a:gd name="connsiteY12-7632" fmla="*/ 18048 h 2945610"/>
                <a:gd name="connsiteX13-7633" fmla="*/ 10158400 w 12192000"/>
                <a:gd name="connsiteY13-7634" fmla="*/ 18048 h 2945610"/>
                <a:gd name="connsiteX14-7635" fmla="*/ 10158400 w 12192000"/>
                <a:gd name="connsiteY14-7636" fmla="*/ 287339 h 2945610"/>
                <a:gd name="connsiteX15-7637" fmla="*/ 10162864 w 12192000"/>
                <a:gd name="connsiteY15-7638" fmla="*/ 287339 h 2945610"/>
                <a:gd name="connsiteX16-7639" fmla="*/ 10162864 w 12192000"/>
                <a:gd name="connsiteY16-7640" fmla="*/ 18048 h 2945610"/>
                <a:gd name="connsiteX17-7641" fmla="*/ 11149618 w 12192000"/>
                <a:gd name="connsiteY17-7642" fmla="*/ 18048 h 2945610"/>
                <a:gd name="connsiteX18-7643" fmla="*/ 11180734 w 12192000"/>
                <a:gd name="connsiteY18-7644" fmla="*/ 0 h 2945610"/>
                <a:gd name="connsiteX19-7645" fmla="*/ 11180734 w 12192000"/>
                <a:gd name="connsiteY19-7646" fmla="*/ 18048 h 2945610"/>
                <a:gd name="connsiteX20-7647" fmla="*/ 12160884 w 12192000"/>
                <a:gd name="connsiteY20-7648" fmla="*/ 18048 h 2945610"/>
                <a:gd name="connsiteX21-7649" fmla="*/ 12192000 w 12192000"/>
                <a:gd name="connsiteY21-7650" fmla="*/ 0 h 2945610"/>
                <a:gd name="connsiteX22-7651" fmla="*/ 12192000 w 12192000"/>
                <a:gd name="connsiteY22-7652" fmla="*/ 1176792 h 2945610"/>
                <a:gd name="connsiteX23-7653" fmla="*/ 12192000 w 12192000"/>
                <a:gd name="connsiteY23-7654" fmla="*/ 1180732 h 2945610"/>
                <a:gd name="connsiteX24-7655" fmla="*/ 12188602 w 12192000"/>
                <a:gd name="connsiteY24-7656" fmla="*/ 1178762 h 2945610"/>
                <a:gd name="connsiteX25-7657" fmla="*/ 11174128 w 12192000"/>
                <a:gd name="connsiteY25-7658" fmla="*/ 1767158 h 2945610"/>
                <a:gd name="connsiteX26-7659" fmla="*/ 11174128 w 12192000"/>
                <a:gd name="connsiteY26-7660" fmla="*/ 1180624 h 2945610"/>
                <a:gd name="connsiteX27-7661" fmla="*/ 10166452 w 12192000"/>
                <a:gd name="connsiteY27-7662" fmla="*/ 1765077 h 2945610"/>
                <a:gd name="connsiteX28-7663" fmla="*/ 10166452 w 12192000"/>
                <a:gd name="connsiteY28-7664" fmla="*/ 1769201 h 2945610"/>
                <a:gd name="connsiteX29-7665" fmla="*/ 10162896 w 12192000"/>
                <a:gd name="connsiteY29-7666" fmla="*/ 1767139 h 2945610"/>
                <a:gd name="connsiteX30-7667" fmla="*/ 10162864 w 12192000"/>
                <a:gd name="connsiteY30-7668" fmla="*/ 1767158 h 2945610"/>
                <a:gd name="connsiteX31-7669" fmla="*/ 10162864 w 12192000"/>
                <a:gd name="connsiteY31-7670" fmla="*/ 1767120 h 2945610"/>
                <a:gd name="connsiteX32-7671" fmla="*/ 9151990 w 12192000"/>
                <a:gd name="connsiteY32-7672" fmla="*/ 1180813 h 2945610"/>
                <a:gd name="connsiteX33-7673" fmla="*/ 9140528 w 12192000"/>
                <a:gd name="connsiteY33-7674" fmla="*/ 1187461 h 2945610"/>
                <a:gd name="connsiteX34-7675" fmla="*/ 9140528 w 12192000"/>
                <a:gd name="connsiteY34-7676" fmla="*/ 1184256 h 2945610"/>
                <a:gd name="connsiteX35-7677" fmla="*/ 8139115 w 12192000"/>
                <a:gd name="connsiteY35-7678" fmla="*/ 1765077 h 2945610"/>
                <a:gd name="connsiteX36-7679" fmla="*/ 8139115 w 12192000"/>
                <a:gd name="connsiteY36-7680" fmla="*/ 1769201 h 2945610"/>
                <a:gd name="connsiteX37-7681" fmla="*/ 8135560 w 12192000"/>
                <a:gd name="connsiteY37-7682" fmla="*/ 1767139 h 2945610"/>
                <a:gd name="connsiteX38-7683" fmla="*/ 8135527 w 12192000"/>
                <a:gd name="connsiteY38-7684" fmla="*/ 1767158 h 2945610"/>
                <a:gd name="connsiteX39-7685" fmla="*/ 8135527 w 12192000"/>
                <a:gd name="connsiteY39-7686" fmla="*/ 1767120 h 2945610"/>
                <a:gd name="connsiteX40-7687" fmla="*/ 8127487 w 12192000"/>
                <a:gd name="connsiteY40-7688" fmla="*/ 1762457 h 2945610"/>
                <a:gd name="connsiteX41-7689" fmla="*/ 7119284 w 12192000"/>
                <a:gd name="connsiteY41-7690" fmla="*/ 2347214 h 2945610"/>
                <a:gd name="connsiteX42-7691" fmla="*/ 7119284 w 12192000"/>
                <a:gd name="connsiteY42-7692" fmla="*/ 2355323 h 2945610"/>
                <a:gd name="connsiteX43-7693" fmla="*/ 7113383 w 12192000"/>
                <a:gd name="connsiteY43-7694" fmla="*/ 2351900 h 2945610"/>
                <a:gd name="connsiteX44-7695" fmla="*/ 6103727 w 12192000"/>
                <a:gd name="connsiteY44-7696" fmla="*/ 2937501 h 2945610"/>
                <a:gd name="connsiteX45-7697" fmla="*/ 6103727 w 12192000"/>
                <a:gd name="connsiteY45-7698" fmla="*/ 2945610 h 2945610"/>
                <a:gd name="connsiteX46-7699" fmla="*/ 5087399 w 12192000"/>
                <a:gd name="connsiteY46-7700" fmla="*/ 2356139 h 2945610"/>
                <a:gd name="connsiteX47-7701" fmla="*/ 5085013 w 12192000"/>
                <a:gd name="connsiteY47-7702" fmla="*/ 2357523 h 2945610"/>
                <a:gd name="connsiteX48-7703" fmla="*/ 5084646 w 12192000"/>
                <a:gd name="connsiteY48-7704" fmla="*/ 2361463 h 2945610"/>
                <a:gd name="connsiteX49-7705" fmla="*/ 3054863 w 12192000"/>
                <a:gd name="connsiteY49-7706" fmla="*/ 1185161 h 2945610"/>
                <a:gd name="connsiteX50-7707" fmla="*/ 3053896 w 12192000"/>
                <a:gd name="connsiteY50-7708" fmla="*/ 1185722 h 2945610"/>
                <a:gd name="connsiteX51-7709" fmla="*/ 3053896 w 12192000"/>
                <a:gd name="connsiteY51-7710" fmla="*/ 1184600 h 2945610"/>
                <a:gd name="connsiteX52-7711" fmla="*/ 3053896 w 12192000"/>
                <a:gd name="connsiteY52-7712" fmla="*/ 1184598 h 2945610"/>
                <a:gd name="connsiteX53-7713" fmla="*/ 3051900 w 12192000"/>
                <a:gd name="connsiteY53-7714" fmla="*/ 1183441 h 2945610"/>
                <a:gd name="connsiteX54-7715" fmla="*/ 2038189 w 12192000"/>
                <a:gd name="connsiteY54-7716" fmla="*/ 1771394 h 2945610"/>
                <a:gd name="connsiteX55-7717" fmla="*/ 2037962 w 12192000"/>
                <a:gd name="connsiteY55-7718" fmla="*/ 1774966 h 2945610"/>
                <a:gd name="connsiteX56-7719" fmla="*/ 1021058 w 12192000"/>
                <a:gd name="connsiteY56-7720" fmla="*/ 1185161 h 2945610"/>
                <a:gd name="connsiteX57-7721" fmla="*/ 1020091 w 12192000"/>
                <a:gd name="connsiteY57-7722" fmla="*/ 1185722 h 2945610"/>
                <a:gd name="connsiteX58-7723" fmla="*/ 1017871 w 12192000"/>
                <a:gd name="connsiteY58-7724" fmla="*/ 1774966 h 2945610"/>
                <a:gd name="connsiteX59-7725" fmla="*/ 967 w 12192000"/>
                <a:gd name="connsiteY59-7726" fmla="*/ 1185161 h 2945610"/>
                <a:gd name="connsiteX60-7727" fmla="*/ 0 w 12192000"/>
                <a:gd name="connsiteY60-7728" fmla="*/ 1185722 h 2945610"/>
                <a:gd name="connsiteX61-7729" fmla="*/ 0 w 12192000"/>
                <a:gd name="connsiteY61-7730" fmla="*/ 4990 h 2945610"/>
                <a:gd name="connsiteX0-7731" fmla="*/ 0 w 12192000"/>
                <a:gd name="connsiteY0-7732" fmla="*/ 4990 h 2945610"/>
                <a:gd name="connsiteX1-7733" fmla="*/ 7119284 w 12192000"/>
                <a:gd name="connsiteY1-7734" fmla="*/ 10263 h 2945610"/>
                <a:gd name="connsiteX2-7735" fmla="*/ 7132707 w 12192000"/>
                <a:gd name="connsiteY2-7736" fmla="*/ 18048 h 2945610"/>
                <a:gd name="connsiteX3-7737" fmla="*/ 8131064 w 12192000"/>
                <a:gd name="connsiteY3-7738" fmla="*/ 18048 h 2945610"/>
                <a:gd name="connsiteX4-7739" fmla="*/ 8135528 w 12192000"/>
                <a:gd name="connsiteY4-7740" fmla="*/ 18048 h 2945610"/>
                <a:gd name="connsiteX5-7741" fmla="*/ 9122282 w 12192000"/>
                <a:gd name="connsiteY5-7742" fmla="*/ 18048 h 2945610"/>
                <a:gd name="connsiteX6-7743" fmla="*/ 9140528 w 12192000"/>
                <a:gd name="connsiteY6-7744" fmla="*/ 7464 h 2945610"/>
                <a:gd name="connsiteX7-7745" fmla="*/ 9140528 w 12192000"/>
                <a:gd name="connsiteY7-7746" fmla="*/ 6729 h 2945610"/>
                <a:gd name="connsiteX8-7747" fmla="*/ 9141162 w 12192000"/>
                <a:gd name="connsiteY8-7748" fmla="*/ 7097 h 2945610"/>
                <a:gd name="connsiteX9-7749" fmla="*/ 9153398 w 12192000"/>
                <a:gd name="connsiteY9-7750" fmla="*/ 0 h 2945610"/>
                <a:gd name="connsiteX10-7751" fmla="*/ 9153398 w 12192000"/>
                <a:gd name="connsiteY10-7752" fmla="*/ 14193 h 2945610"/>
                <a:gd name="connsiteX11-7753" fmla="*/ 9160044 w 12192000"/>
                <a:gd name="connsiteY11-7754" fmla="*/ 18048 h 2945610"/>
                <a:gd name="connsiteX12-7755" fmla="*/ 10158400 w 12192000"/>
                <a:gd name="connsiteY12-7756" fmla="*/ 18048 h 2945610"/>
                <a:gd name="connsiteX13-7757" fmla="*/ 10158400 w 12192000"/>
                <a:gd name="connsiteY13-7758" fmla="*/ 287339 h 2945610"/>
                <a:gd name="connsiteX14-7759" fmla="*/ 10162864 w 12192000"/>
                <a:gd name="connsiteY14-7760" fmla="*/ 287339 h 2945610"/>
                <a:gd name="connsiteX15-7761" fmla="*/ 10162864 w 12192000"/>
                <a:gd name="connsiteY15-7762" fmla="*/ 18048 h 2945610"/>
                <a:gd name="connsiteX16-7763" fmla="*/ 11149618 w 12192000"/>
                <a:gd name="connsiteY16-7764" fmla="*/ 18048 h 2945610"/>
                <a:gd name="connsiteX17-7765" fmla="*/ 11180734 w 12192000"/>
                <a:gd name="connsiteY17-7766" fmla="*/ 0 h 2945610"/>
                <a:gd name="connsiteX18-7767" fmla="*/ 11180734 w 12192000"/>
                <a:gd name="connsiteY18-7768" fmla="*/ 18048 h 2945610"/>
                <a:gd name="connsiteX19-7769" fmla="*/ 12160884 w 12192000"/>
                <a:gd name="connsiteY19-7770" fmla="*/ 18048 h 2945610"/>
                <a:gd name="connsiteX20-7771" fmla="*/ 12192000 w 12192000"/>
                <a:gd name="connsiteY20-7772" fmla="*/ 0 h 2945610"/>
                <a:gd name="connsiteX21-7773" fmla="*/ 12192000 w 12192000"/>
                <a:gd name="connsiteY21-7774" fmla="*/ 1176792 h 2945610"/>
                <a:gd name="connsiteX22-7775" fmla="*/ 12192000 w 12192000"/>
                <a:gd name="connsiteY22-7776" fmla="*/ 1180732 h 2945610"/>
                <a:gd name="connsiteX23-7777" fmla="*/ 12188602 w 12192000"/>
                <a:gd name="connsiteY23-7778" fmla="*/ 1178762 h 2945610"/>
                <a:gd name="connsiteX24-7779" fmla="*/ 11174128 w 12192000"/>
                <a:gd name="connsiteY24-7780" fmla="*/ 1767158 h 2945610"/>
                <a:gd name="connsiteX25-7781" fmla="*/ 11174128 w 12192000"/>
                <a:gd name="connsiteY25-7782" fmla="*/ 1180624 h 2945610"/>
                <a:gd name="connsiteX26-7783" fmla="*/ 10166452 w 12192000"/>
                <a:gd name="connsiteY26-7784" fmla="*/ 1765077 h 2945610"/>
                <a:gd name="connsiteX27-7785" fmla="*/ 10166452 w 12192000"/>
                <a:gd name="connsiteY27-7786" fmla="*/ 1769201 h 2945610"/>
                <a:gd name="connsiteX28-7787" fmla="*/ 10162896 w 12192000"/>
                <a:gd name="connsiteY28-7788" fmla="*/ 1767139 h 2945610"/>
                <a:gd name="connsiteX29-7789" fmla="*/ 10162864 w 12192000"/>
                <a:gd name="connsiteY29-7790" fmla="*/ 1767158 h 2945610"/>
                <a:gd name="connsiteX30-7791" fmla="*/ 10162864 w 12192000"/>
                <a:gd name="connsiteY30-7792" fmla="*/ 1767120 h 2945610"/>
                <a:gd name="connsiteX31-7793" fmla="*/ 9151990 w 12192000"/>
                <a:gd name="connsiteY31-7794" fmla="*/ 1180813 h 2945610"/>
                <a:gd name="connsiteX32-7795" fmla="*/ 9140528 w 12192000"/>
                <a:gd name="connsiteY32-7796" fmla="*/ 1187461 h 2945610"/>
                <a:gd name="connsiteX33-7797" fmla="*/ 9140528 w 12192000"/>
                <a:gd name="connsiteY33-7798" fmla="*/ 1184256 h 2945610"/>
                <a:gd name="connsiteX34-7799" fmla="*/ 8139115 w 12192000"/>
                <a:gd name="connsiteY34-7800" fmla="*/ 1765077 h 2945610"/>
                <a:gd name="connsiteX35-7801" fmla="*/ 8139115 w 12192000"/>
                <a:gd name="connsiteY35-7802" fmla="*/ 1769201 h 2945610"/>
                <a:gd name="connsiteX36-7803" fmla="*/ 8135560 w 12192000"/>
                <a:gd name="connsiteY36-7804" fmla="*/ 1767139 h 2945610"/>
                <a:gd name="connsiteX37-7805" fmla="*/ 8135527 w 12192000"/>
                <a:gd name="connsiteY37-7806" fmla="*/ 1767158 h 2945610"/>
                <a:gd name="connsiteX38-7807" fmla="*/ 8135527 w 12192000"/>
                <a:gd name="connsiteY38-7808" fmla="*/ 1767120 h 2945610"/>
                <a:gd name="connsiteX39-7809" fmla="*/ 8127487 w 12192000"/>
                <a:gd name="connsiteY39-7810" fmla="*/ 1762457 h 2945610"/>
                <a:gd name="connsiteX40-7811" fmla="*/ 7119284 w 12192000"/>
                <a:gd name="connsiteY40-7812" fmla="*/ 2347214 h 2945610"/>
                <a:gd name="connsiteX41-7813" fmla="*/ 7119284 w 12192000"/>
                <a:gd name="connsiteY41-7814" fmla="*/ 2355323 h 2945610"/>
                <a:gd name="connsiteX42-7815" fmla="*/ 7113383 w 12192000"/>
                <a:gd name="connsiteY42-7816" fmla="*/ 2351900 h 2945610"/>
                <a:gd name="connsiteX43-7817" fmla="*/ 6103727 w 12192000"/>
                <a:gd name="connsiteY43-7818" fmla="*/ 2937501 h 2945610"/>
                <a:gd name="connsiteX44-7819" fmla="*/ 6103727 w 12192000"/>
                <a:gd name="connsiteY44-7820" fmla="*/ 2945610 h 2945610"/>
                <a:gd name="connsiteX45-7821" fmla="*/ 5087399 w 12192000"/>
                <a:gd name="connsiteY45-7822" fmla="*/ 2356139 h 2945610"/>
                <a:gd name="connsiteX46-7823" fmla="*/ 5085013 w 12192000"/>
                <a:gd name="connsiteY46-7824" fmla="*/ 2357523 h 2945610"/>
                <a:gd name="connsiteX47-7825" fmla="*/ 5084646 w 12192000"/>
                <a:gd name="connsiteY47-7826" fmla="*/ 2361463 h 2945610"/>
                <a:gd name="connsiteX48-7827" fmla="*/ 3054863 w 12192000"/>
                <a:gd name="connsiteY48-7828" fmla="*/ 1185161 h 2945610"/>
                <a:gd name="connsiteX49-7829" fmla="*/ 3053896 w 12192000"/>
                <a:gd name="connsiteY49-7830" fmla="*/ 1185722 h 2945610"/>
                <a:gd name="connsiteX50-7831" fmla="*/ 3053896 w 12192000"/>
                <a:gd name="connsiteY50-7832" fmla="*/ 1184600 h 2945610"/>
                <a:gd name="connsiteX51-7833" fmla="*/ 3053896 w 12192000"/>
                <a:gd name="connsiteY51-7834" fmla="*/ 1184598 h 2945610"/>
                <a:gd name="connsiteX52-7835" fmla="*/ 3051900 w 12192000"/>
                <a:gd name="connsiteY52-7836" fmla="*/ 1183441 h 2945610"/>
                <a:gd name="connsiteX53-7837" fmla="*/ 2038189 w 12192000"/>
                <a:gd name="connsiteY53-7838" fmla="*/ 1771394 h 2945610"/>
                <a:gd name="connsiteX54-7839" fmla="*/ 2037962 w 12192000"/>
                <a:gd name="connsiteY54-7840" fmla="*/ 1774966 h 2945610"/>
                <a:gd name="connsiteX55-7841" fmla="*/ 1021058 w 12192000"/>
                <a:gd name="connsiteY55-7842" fmla="*/ 1185161 h 2945610"/>
                <a:gd name="connsiteX56-7843" fmla="*/ 1020091 w 12192000"/>
                <a:gd name="connsiteY56-7844" fmla="*/ 1185722 h 2945610"/>
                <a:gd name="connsiteX57-7845" fmla="*/ 1017871 w 12192000"/>
                <a:gd name="connsiteY57-7846" fmla="*/ 1774966 h 2945610"/>
                <a:gd name="connsiteX58-7847" fmla="*/ 967 w 12192000"/>
                <a:gd name="connsiteY58-7848" fmla="*/ 1185161 h 2945610"/>
                <a:gd name="connsiteX59-7849" fmla="*/ 0 w 12192000"/>
                <a:gd name="connsiteY59-7850" fmla="*/ 1185722 h 2945610"/>
                <a:gd name="connsiteX60-7851" fmla="*/ 0 w 12192000"/>
                <a:gd name="connsiteY60-7852" fmla="*/ 4990 h 2945610"/>
                <a:gd name="connsiteX0-7853" fmla="*/ 0 w 12192000"/>
                <a:gd name="connsiteY0-7854" fmla="*/ 4990 h 2945610"/>
                <a:gd name="connsiteX1-7855" fmla="*/ 7119284 w 12192000"/>
                <a:gd name="connsiteY1-7856" fmla="*/ 10263 h 2945610"/>
                <a:gd name="connsiteX2-7857" fmla="*/ 7132707 w 12192000"/>
                <a:gd name="connsiteY2-7858" fmla="*/ 18048 h 2945610"/>
                <a:gd name="connsiteX3-7859" fmla="*/ 8131064 w 12192000"/>
                <a:gd name="connsiteY3-7860" fmla="*/ 18048 h 2945610"/>
                <a:gd name="connsiteX4-7861" fmla="*/ 9122282 w 12192000"/>
                <a:gd name="connsiteY4-7862" fmla="*/ 18048 h 2945610"/>
                <a:gd name="connsiteX5-7863" fmla="*/ 9140528 w 12192000"/>
                <a:gd name="connsiteY5-7864" fmla="*/ 7464 h 2945610"/>
                <a:gd name="connsiteX6-7865" fmla="*/ 9140528 w 12192000"/>
                <a:gd name="connsiteY6-7866" fmla="*/ 6729 h 2945610"/>
                <a:gd name="connsiteX7-7867" fmla="*/ 9141162 w 12192000"/>
                <a:gd name="connsiteY7-7868" fmla="*/ 7097 h 2945610"/>
                <a:gd name="connsiteX8-7869" fmla="*/ 9153398 w 12192000"/>
                <a:gd name="connsiteY8-7870" fmla="*/ 0 h 2945610"/>
                <a:gd name="connsiteX9-7871" fmla="*/ 9153398 w 12192000"/>
                <a:gd name="connsiteY9-7872" fmla="*/ 14193 h 2945610"/>
                <a:gd name="connsiteX10-7873" fmla="*/ 9160044 w 12192000"/>
                <a:gd name="connsiteY10-7874" fmla="*/ 18048 h 2945610"/>
                <a:gd name="connsiteX11-7875" fmla="*/ 10158400 w 12192000"/>
                <a:gd name="connsiteY11-7876" fmla="*/ 18048 h 2945610"/>
                <a:gd name="connsiteX12-7877" fmla="*/ 10158400 w 12192000"/>
                <a:gd name="connsiteY12-7878" fmla="*/ 287339 h 2945610"/>
                <a:gd name="connsiteX13-7879" fmla="*/ 10162864 w 12192000"/>
                <a:gd name="connsiteY13-7880" fmla="*/ 287339 h 2945610"/>
                <a:gd name="connsiteX14-7881" fmla="*/ 10162864 w 12192000"/>
                <a:gd name="connsiteY14-7882" fmla="*/ 18048 h 2945610"/>
                <a:gd name="connsiteX15-7883" fmla="*/ 11149618 w 12192000"/>
                <a:gd name="connsiteY15-7884" fmla="*/ 18048 h 2945610"/>
                <a:gd name="connsiteX16-7885" fmla="*/ 11180734 w 12192000"/>
                <a:gd name="connsiteY16-7886" fmla="*/ 0 h 2945610"/>
                <a:gd name="connsiteX17-7887" fmla="*/ 11180734 w 12192000"/>
                <a:gd name="connsiteY17-7888" fmla="*/ 18048 h 2945610"/>
                <a:gd name="connsiteX18-7889" fmla="*/ 12160884 w 12192000"/>
                <a:gd name="connsiteY18-7890" fmla="*/ 18048 h 2945610"/>
                <a:gd name="connsiteX19-7891" fmla="*/ 12192000 w 12192000"/>
                <a:gd name="connsiteY19-7892" fmla="*/ 0 h 2945610"/>
                <a:gd name="connsiteX20-7893" fmla="*/ 12192000 w 12192000"/>
                <a:gd name="connsiteY20-7894" fmla="*/ 1176792 h 2945610"/>
                <a:gd name="connsiteX21-7895" fmla="*/ 12192000 w 12192000"/>
                <a:gd name="connsiteY21-7896" fmla="*/ 1180732 h 2945610"/>
                <a:gd name="connsiteX22-7897" fmla="*/ 12188602 w 12192000"/>
                <a:gd name="connsiteY22-7898" fmla="*/ 1178762 h 2945610"/>
                <a:gd name="connsiteX23-7899" fmla="*/ 11174128 w 12192000"/>
                <a:gd name="connsiteY23-7900" fmla="*/ 1767158 h 2945610"/>
                <a:gd name="connsiteX24-7901" fmla="*/ 11174128 w 12192000"/>
                <a:gd name="connsiteY24-7902" fmla="*/ 1180624 h 2945610"/>
                <a:gd name="connsiteX25-7903" fmla="*/ 10166452 w 12192000"/>
                <a:gd name="connsiteY25-7904" fmla="*/ 1765077 h 2945610"/>
                <a:gd name="connsiteX26-7905" fmla="*/ 10166452 w 12192000"/>
                <a:gd name="connsiteY26-7906" fmla="*/ 1769201 h 2945610"/>
                <a:gd name="connsiteX27-7907" fmla="*/ 10162896 w 12192000"/>
                <a:gd name="connsiteY27-7908" fmla="*/ 1767139 h 2945610"/>
                <a:gd name="connsiteX28-7909" fmla="*/ 10162864 w 12192000"/>
                <a:gd name="connsiteY28-7910" fmla="*/ 1767158 h 2945610"/>
                <a:gd name="connsiteX29-7911" fmla="*/ 10162864 w 12192000"/>
                <a:gd name="connsiteY29-7912" fmla="*/ 1767120 h 2945610"/>
                <a:gd name="connsiteX30-7913" fmla="*/ 9151990 w 12192000"/>
                <a:gd name="connsiteY30-7914" fmla="*/ 1180813 h 2945610"/>
                <a:gd name="connsiteX31-7915" fmla="*/ 9140528 w 12192000"/>
                <a:gd name="connsiteY31-7916" fmla="*/ 1187461 h 2945610"/>
                <a:gd name="connsiteX32-7917" fmla="*/ 9140528 w 12192000"/>
                <a:gd name="connsiteY32-7918" fmla="*/ 1184256 h 2945610"/>
                <a:gd name="connsiteX33-7919" fmla="*/ 8139115 w 12192000"/>
                <a:gd name="connsiteY33-7920" fmla="*/ 1765077 h 2945610"/>
                <a:gd name="connsiteX34-7921" fmla="*/ 8139115 w 12192000"/>
                <a:gd name="connsiteY34-7922" fmla="*/ 1769201 h 2945610"/>
                <a:gd name="connsiteX35-7923" fmla="*/ 8135560 w 12192000"/>
                <a:gd name="connsiteY35-7924" fmla="*/ 1767139 h 2945610"/>
                <a:gd name="connsiteX36-7925" fmla="*/ 8135527 w 12192000"/>
                <a:gd name="connsiteY36-7926" fmla="*/ 1767158 h 2945610"/>
                <a:gd name="connsiteX37-7927" fmla="*/ 8135527 w 12192000"/>
                <a:gd name="connsiteY37-7928" fmla="*/ 1767120 h 2945610"/>
                <a:gd name="connsiteX38-7929" fmla="*/ 8127487 w 12192000"/>
                <a:gd name="connsiteY38-7930" fmla="*/ 1762457 h 2945610"/>
                <a:gd name="connsiteX39-7931" fmla="*/ 7119284 w 12192000"/>
                <a:gd name="connsiteY39-7932" fmla="*/ 2347214 h 2945610"/>
                <a:gd name="connsiteX40-7933" fmla="*/ 7119284 w 12192000"/>
                <a:gd name="connsiteY40-7934" fmla="*/ 2355323 h 2945610"/>
                <a:gd name="connsiteX41-7935" fmla="*/ 7113383 w 12192000"/>
                <a:gd name="connsiteY41-7936" fmla="*/ 2351900 h 2945610"/>
                <a:gd name="connsiteX42-7937" fmla="*/ 6103727 w 12192000"/>
                <a:gd name="connsiteY42-7938" fmla="*/ 2937501 h 2945610"/>
                <a:gd name="connsiteX43-7939" fmla="*/ 6103727 w 12192000"/>
                <a:gd name="connsiteY43-7940" fmla="*/ 2945610 h 2945610"/>
                <a:gd name="connsiteX44-7941" fmla="*/ 5087399 w 12192000"/>
                <a:gd name="connsiteY44-7942" fmla="*/ 2356139 h 2945610"/>
                <a:gd name="connsiteX45-7943" fmla="*/ 5085013 w 12192000"/>
                <a:gd name="connsiteY45-7944" fmla="*/ 2357523 h 2945610"/>
                <a:gd name="connsiteX46-7945" fmla="*/ 5084646 w 12192000"/>
                <a:gd name="connsiteY46-7946" fmla="*/ 2361463 h 2945610"/>
                <a:gd name="connsiteX47-7947" fmla="*/ 3054863 w 12192000"/>
                <a:gd name="connsiteY47-7948" fmla="*/ 1185161 h 2945610"/>
                <a:gd name="connsiteX48-7949" fmla="*/ 3053896 w 12192000"/>
                <a:gd name="connsiteY48-7950" fmla="*/ 1185722 h 2945610"/>
                <a:gd name="connsiteX49-7951" fmla="*/ 3053896 w 12192000"/>
                <a:gd name="connsiteY49-7952" fmla="*/ 1184600 h 2945610"/>
                <a:gd name="connsiteX50-7953" fmla="*/ 3053896 w 12192000"/>
                <a:gd name="connsiteY50-7954" fmla="*/ 1184598 h 2945610"/>
                <a:gd name="connsiteX51-7955" fmla="*/ 3051900 w 12192000"/>
                <a:gd name="connsiteY51-7956" fmla="*/ 1183441 h 2945610"/>
                <a:gd name="connsiteX52-7957" fmla="*/ 2038189 w 12192000"/>
                <a:gd name="connsiteY52-7958" fmla="*/ 1771394 h 2945610"/>
                <a:gd name="connsiteX53-7959" fmla="*/ 2037962 w 12192000"/>
                <a:gd name="connsiteY53-7960" fmla="*/ 1774966 h 2945610"/>
                <a:gd name="connsiteX54-7961" fmla="*/ 1021058 w 12192000"/>
                <a:gd name="connsiteY54-7962" fmla="*/ 1185161 h 2945610"/>
                <a:gd name="connsiteX55-7963" fmla="*/ 1020091 w 12192000"/>
                <a:gd name="connsiteY55-7964" fmla="*/ 1185722 h 2945610"/>
                <a:gd name="connsiteX56-7965" fmla="*/ 1017871 w 12192000"/>
                <a:gd name="connsiteY56-7966" fmla="*/ 1774966 h 2945610"/>
                <a:gd name="connsiteX57-7967" fmla="*/ 967 w 12192000"/>
                <a:gd name="connsiteY57-7968" fmla="*/ 1185161 h 2945610"/>
                <a:gd name="connsiteX58-7969" fmla="*/ 0 w 12192000"/>
                <a:gd name="connsiteY58-7970" fmla="*/ 1185722 h 2945610"/>
                <a:gd name="connsiteX59-7971" fmla="*/ 0 w 12192000"/>
                <a:gd name="connsiteY59-7972" fmla="*/ 4990 h 2945610"/>
                <a:gd name="connsiteX0-7973" fmla="*/ 0 w 12192000"/>
                <a:gd name="connsiteY0-7974" fmla="*/ 4990 h 2945610"/>
                <a:gd name="connsiteX1-7975" fmla="*/ 7119284 w 12192000"/>
                <a:gd name="connsiteY1-7976" fmla="*/ 10263 h 2945610"/>
                <a:gd name="connsiteX2-7977" fmla="*/ 7132707 w 12192000"/>
                <a:gd name="connsiteY2-7978" fmla="*/ 18048 h 2945610"/>
                <a:gd name="connsiteX3-7979" fmla="*/ 8131064 w 12192000"/>
                <a:gd name="connsiteY3-7980" fmla="*/ 18048 h 2945610"/>
                <a:gd name="connsiteX4-7981" fmla="*/ 9122282 w 12192000"/>
                <a:gd name="connsiteY4-7982" fmla="*/ 18048 h 2945610"/>
                <a:gd name="connsiteX5-7983" fmla="*/ 9140528 w 12192000"/>
                <a:gd name="connsiteY5-7984" fmla="*/ 7464 h 2945610"/>
                <a:gd name="connsiteX6-7985" fmla="*/ 9140528 w 12192000"/>
                <a:gd name="connsiteY6-7986" fmla="*/ 6729 h 2945610"/>
                <a:gd name="connsiteX7-7987" fmla="*/ 9141162 w 12192000"/>
                <a:gd name="connsiteY7-7988" fmla="*/ 7097 h 2945610"/>
                <a:gd name="connsiteX8-7989" fmla="*/ 9153398 w 12192000"/>
                <a:gd name="connsiteY8-7990" fmla="*/ 0 h 2945610"/>
                <a:gd name="connsiteX9-7991" fmla="*/ 9153398 w 12192000"/>
                <a:gd name="connsiteY9-7992" fmla="*/ 14193 h 2945610"/>
                <a:gd name="connsiteX10-7993" fmla="*/ 9160044 w 12192000"/>
                <a:gd name="connsiteY10-7994" fmla="*/ 18048 h 2945610"/>
                <a:gd name="connsiteX11-7995" fmla="*/ 10158400 w 12192000"/>
                <a:gd name="connsiteY11-7996" fmla="*/ 18048 h 2945610"/>
                <a:gd name="connsiteX12-7997" fmla="*/ 10158400 w 12192000"/>
                <a:gd name="connsiteY12-7998" fmla="*/ 287339 h 2945610"/>
                <a:gd name="connsiteX13-7999" fmla="*/ 10162864 w 12192000"/>
                <a:gd name="connsiteY13-8000" fmla="*/ 18048 h 2945610"/>
                <a:gd name="connsiteX14-8001" fmla="*/ 11149618 w 12192000"/>
                <a:gd name="connsiteY14-8002" fmla="*/ 18048 h 2945610"/>
                <a:gd name="connsiteX15-8003" fmla="*/ 11180734 w 12192000"/>
                <a:gd name="connsiteY15-8004" fmla="*/ 0 h 2945610"/>
                <a:gd name="connsiteX16-8005" fmla="*/ 11180734 w 12192000"/>
                <a:gd name="connsiteY16-8006" fmla="*/ 18048 h 2945610"/>
                <a:gd name="connsiteX17-8007" fmla="*/ 12160884 w 12192000"/>
                <a:gd name="connsiteY17-8008" fmla="*/ 18048 h 2945610"/>
                <a:gd name="connsiteX18-8009" fmla="*/ 12192000 w 12192000"/>
                <a:gd name="connsiteY18-8010" fmla="*/ 0 h 2945610"/>
                <a:gd name="connsiteX19-8011" fmla="*/ 12192000 w 12192000"/>
                <a:gd name="connsiteY19-8012" fmla="*/ 1176792 h 2945610"/>
                <a:gd name="connsiteX20-8013" fmla="*/ 12192000 w 12192000"/>
                <a:gd name="connsiteY20-8014" fmla="*/ 1180732 h 2945610"/>
                <a:gd name="connsiteX21-8015" fmla="*/ 12188602 w 12192000"/>
                <a:gd name="connsiteY21-8016" fmla="*/ 1178762 h 2945610"/>
                <a:gd name="connsiteX22-8017" fmla="*/ 11174128 w 12192000"/>
                <a:gd name="connsiteY22-8018" fmla="*/ 1767158 h 2945610"/>
                <a:gd name="connsiteX23-8019" fmla="*/ 11174128 w 12192000"/>
                <a:gd name="connsiteY23-8020" fmla="*/ 1180624 h 2945610"/>
                <a:gd name="connsiteX24-8021" fmla="*/ 10166452 w 12192000"/>
                <a:gd name="connsiteY24-8022" fmla="*/ 1765077 h 2945610"/>
                <a:gd name="connsiteX25-8023" fmla="*/ 10166452 w 12192000"/>
                <a:gd name="connsiteY25-8024" fmla="*/ 1769201 h 2945610"/>
                <a:gd name="connsiteX26-8025" fmla="*/ 10162896 w 12192000"/>
                <a:gd name="connsiteY26-8026" fmla="*/ 1767139 h 2945610"/>
                <a:gd name="connsiteX27-8027" fmla="*/ 10162864 w 12192000"/>
                <a:gd name="connsiteY27-8028" fmla="*/ 1767158 h 2945610"/>
                <a:gd name="connsiteX28-8029" fmla="*/ 10162864 w 12192000"/>
                <a:gd name="connsiteY28-8030" fmla="*/ 1767120 h 2945610"/>
                <a:gd name="connsiteX29-8031" fmla="*/ 9151990 w 12192000"/>
                <a:gd name="connsiteY29-8032" fmla="*/ 1180813 h 2945610"/>
                <a:gd name="connsiteX30-8033" fmla="*/ 9140528 w 12192000"/>
                <a:gd name="connsiteY30-8034" fmla="*/ 1187461 h 2945610"/>
                <a:gd name="connsiteX31-8035" fmla="*/ 9140528 w 12192000"/>
                <a:gd name="connsiteY31-8036" fmla="*/ 1184256 h 2945610"/>
                <a:gd name="connsiteX32-8037" fmla="*/ 8139115 w 12192000"/>
                <a:gd name="connsiteY32-8038" fmla="*/ 1765077 h 2945610"/>
                <a:gd name="connsiteX33-8039" fmla="*/ 8139115 w 12192000"/>
                <a:gd name="connsiteY33-8040" fmla="*/ 1769201 h 2945610"/>
                <a:gd name="connsiteX34-8041" fmla="*/ 8135560 w 12192000"/>
                <a:gd name="connsiteY34-8042" fmla="*/ 1767139 h 2945610"/>
                <a:gd name="connsiteX35-8043" fmla="*/ 8135527 w 12192000"/>
                <a:gd name="connsiteY35-8044" fmla="*/ 1767158 h 2945610"/>
                <a:gd name="connsiteX36-8045" fmla="*/ 8135527 w 12192000"/>
                <a:gd name="connsiteY36-8046" fmla="*/ 1767120 h 2945610"/>
                <a:gd name="connsiteX37-8047" fmla="*/ 8127487 w 12192000"/>
                <a:gd name="connsiteY37-8048" fmla="*/ 1762457 h 2945610"/>
                <a:gd name="connsiteX38-8049" fmla="*/ 7119284 w 12192000"/>
                <a:gd name="connsiteY38-8050" fmla="*/ 2347214 h 2945610"/>
                <a:gd name="connsiteX39-8051" fmla="*/ 7119284 w 12192000"/>
                <a:gd name="connsiteY39-8052" fmla="*/ 2355323 h 2945610"/>
                <a:gd name="connsiteX40-8053" fmla="*/ 7113383 w 12192000"/>
                <a:gd name="connsiteY40-8054" fmla="*/ 2351900 h 2945610"/>
                <a:gd name="connsiteX41-8055" fmla="*/ 6103727 w 12192000"/>
                <a:gd name="connsiteY41-8056" fmla="*/ 2937501 h 2945610"/>
                <a:gd name="connsiteX42-8057" fmla="*/ 6103727 w 12192000"/>
                <a:gd name="connsiteY42-8058" fmla="*/ 2945610 h 2945610"/>
                <a:gd name="connsiteX43-8059" fmla="*/ 5087399 w 12192000"/>
                <a:gd name="connsiteY43-8060" fmla="*/ 2356139 h 2945610"/>
                <a:gd name="connsiteX44-8061" fmla="*/ 5085013 w 12192000"/>
                <a:gd name="connsiteY44-8062" fmla="*/ 2357523 h 2945610"/>
                <a:gd name="connsiteX45-8063" fmla="*/ 5084646 w 12192000"/>
                <a:gd name="connsiteY45-8064" fmla="*/ 2361463 h 2945610"/>
                <a:gd name="connsiteX46-8065" fmla="*/ 3054863 w 12192000"/>
                <a:gd name="connsiteY46-8066" fmla="*/ 1185161 h 2945610"/>
                <a:gd name="connsiteX47-8067" fmla="*/ 3053896 w 12192000"/>
                <a:gd name="connsiteY47-8068" fmla="*/ 1185722 h 2945610"/>
                <a:gd name="connsiteX48-8069" fmla="*/ 3053896 w 12192000"/>
                <a:gd name="connsiteY48-8070" fmla="*/ 1184600 h 2945610"/>
                <a:gd name="connsiteX49-8071" fmla="*/ 3053896 w 12192000"/>
                <a:gd name="connsiteY49-8072" fmla="*/ 1184598 h 2945610"/>
                <a:gd name="connsiteX50-8073" fmla="*/ 3051900 w 12192000"/>
                <a:gd name="connsiteY50-8074" fmla="*/ 1183441 h 2945610"/>
                <a:gd name="connsiteX51-8075" fmla="*/ 2038189 w 12192000"/>
                <a:gd name="connsiteY51-8076" fmla="*/ 1771394 h 2945610"/>
                <a:gd name="connsiteX52-8077" fmla="*/ 2037962 w 12192000"/>
                <a:gd name="connsiteY52-8078" fmla="*/ 1774966 h 2945610"/>
                <a:gd name="connsiteX53-8079" fmla="*/ 1021058 w 12192000"/>
                <a:gd name="connsiteY53-8080" fmla="*/ 1185161 h 2945610"/>
                <a:gd name="connsiteX54-8081" fmla="*/ 1020091 w 12192000"/>
                <a:gd name="connsiteY54-8082" fmla="*/ 1185722 h 2945610"/>
                <a:gd name="connsiteX55-8083" fmla="*/ 1017871 w 12192000"/>
                <a:gd name="connsiteY55-8084" fmla="*/ 1774966 h 2945610"/>
                <a:gd name="connsiteX56-8085" fmla="*/ 967 w 12192000"/>
                <a:gd name="connsiteY56-8086" fmla="*/ 1185161 h 2945610"/>
                <a:gd name="connsiteX57-8087" fmla="*/ 0 w 12192000"/>
                <a:gd name="connsiteY57-8088" fmla="*/ 1185722 h 2945610"/>
                <a:gd name="connsiteX58-8089" fmla="*/ 0 w 12192000"/>
                <a:gd name="connsiteY58-8090" fmla="*/ 4990 h 2945610"/>
                <a:gd name="connsiteX0-8091" fmla="*/ 0 w 12192000"/>
                <a:gd name="connsiteY0-8092" fmla="*/ 4990 h 2945610"/>
                <a:gd name="connsiteX1-8093" fmla="*/ 7119284 w 12192000"/>
                <a:gd name="connsiteY1-8094" fmla="*/ 10263 h 2945610"/>
                <a:gd name="connsiteX2-8095" fmla="*/ 7132707 w 12192000"/>
                <a:gd name="connsiteY2-8096" fmla="*/ 18048 h 2945610"/>
                <a:gd name="connsiteX3-8097" fmla="*/ 8131064 w 12192000"/>
                <a:gd name="connsiteY3-8098" fmla="*/ 18048 h 2945610"/>
                <a:gd name="connsiteX4-8099" fmla="*/ 9122282 w 12192000"/>
                <a:gd name="connsiteY4-8100" fmla="*/ 18048 h 2945610"/>
                <a:gd name="connsiteX5-8101" fmla="*/ 9140528 w 12192000"/>
                <a:gd name="connsiteY5-8102" fmla="*/ 7464 h 2945610"/>
                <a:gd name="connsiteX6-8103" fmla="*/ 9140528 w 12192000"/>
                <a:gd name="connsiteY6-8104" fmla="*/ 6729 h 2945610"/>
                <a:gd name="connsiteX7-8105" fmla="*/ 9141162 w 12192000"/>
                <a:gd name="connsiteY7-8106" fmla="*/ 7097 h 2945610"/>
                <a:gd name="connsiteX8-8107" fmla="*/ 9153398 w 12192000"/>
                <a:gd name="connsiteY8-8108" fmla="*/ 0 h 2945610"/>
                <a:gd name="connsiteX9-8109" fmla="*/ 9153398 w 12192000"/>
                <a:gd name="connsiteY9-8110" fmla="*/ 14193 h 2945610"/>
                <a:gd name="connsiteX10-8111" fmla="*/ 9160044 w 12192000"/>
                <a:gd name="connsiteY10-8112" fmla="*/ 18048 h 2945610"/>
                <a:gd name="connsiteX11-8113" fmla="*/ 10158400 w 12192000"/>
                <a:gd name="connsiteY11-8114" fmla="*/ 18048 h 2945610"/>
                <a:gd name="connsiteX12-8115" fmla="*/ 10162864 w 12192000"/>
                <a:gd name="connsiteY12-8116" fmla="*/ 18048 h 2945610"/>
                <a:gd name="connsiteX13-8117" fmla="*/ 11149618 w 12192000"/>
                <a:gd name="connsiteY13-8118" fmla="*/ 18048 h 2945610"/>
                <a:gd name="connsiteX14-8119" fmla="*/ 11180734 w 12192000"/>
                <a:gd name="connsiteY14-8120" fmla="*/ 0 h 2945610"/>
                <a:gd name="connsiteX15-8121" fmla="*/ 11180734 w 12192000"/>
                <a:gd name="connsiteY15-8122" fmla="*/ 18048 h 2945610"/>
                <a:gd name="connsiteX16-8123" fmla="*/ 12160884 w 12192000"/>
                <a:gd name="connsiteY16-8124" fmla="*/ 18048 h 2945610"/>
                <a:gd name="connsiteX17-8125" fmla="*/ 12192000 w 12192000"/>
                <a:gd name="connsiteY17-8126" fmla="*/ 0 h 2945610"/>
                <a:gd name="connsiteX18-8127" fmla="*/ 12192000 w 12192000"/>
                <a:gd name="connsiteY18-8128" fmla="*/ 1176792 h 2945610"/>
                <a:gd name="connsiteX19-8129" fmla="*/ 12192000 w 12192000"/>
                <a:gd name="connsiteY19-8130" fmla="*/ 1180732 h 2945610"/>
                <a:gd name="connsiteX20-8131" fmla="*/ 12188602 w 12192000"/>
                <a:gd name="connsiteY20-8132" fmla="*/ 1178762 h 2945610"/>
                <a:gd name="connsiteX21-8133" fmla="*/ 11174128 w 12192000"/>
                <a:gd name="connsiteY21-8134" fmla="*/ 1767158 h 2945610"/>
                <a:gd name="connsiteX22-8135" fmla="*/ 11174128 w 12192000"/>
                <a:gd name="connsiteY22-8136" fmla="*/ 1180624 h 2945610"/>
                <a:gd name="connsiteX23-8137" fmla="*/ 10166452 w 12192000"/>
                <a:gd name="connsiteY23-8138" fmla="*/ 1765077 h 2945610"/>
                <a:gd name="connsiteX24-8139" fmla="*/ 10166452 w 12192000"/>
                <a:gd name="connsiteY24-8140" fmla="*/ 1769201 h 2945610"/>
                <a:gd name="connsiteX25-8141" fmla="*/ 10162896 w 12192000"/>
                <a:gd name="connsiteY25-8142" fmla="*/ 1767139 h 2945610"/>
                <a:gd name="connsiteX26-8143" fmla="*/ 10162864 w 12192000"/>
                <a:gd name="connsiteY26-8144" fmla="*/ 1767158 h 2945610"/>
                <a:gd name="connsiteX27-8145" fmla="*/ 10162864 w 12192000"/>
                <a:gd name="connsiteY27-8146" fmla="*/ 1767120 h 2945610"/>
                <a:gd name="connsiteX28-8147" fmla="*/ 9151990 w 12192000"/>
                <a:gd name="connsiteY28-8148" fmla="*/ 1180813 h 2945610"/>
                <a:gd name="connsiteX29-8149" fmla="*/ 9140528 w 12192000"/>
                <a:gd name="connsiteY29-8150" fmla="*/ 1187461 h 2945610"/>
                <a:gd name="connsiteX30-8151" fmla="*/ 9140528 w 12192000"/>
                <a:gd name="connsiteY30-8152" fmla="*/ 1184256 h 2945610"/>
                <a:gd name="connsiteX31-8153" fmla="*/ 8139115 w 12192000"/>
                <a:gd name="connsiteY31-8154" fmla="*/ 1765077 h 2945610"/>
                <a:gd name="connsiteX32-8155" fmla="*/ 8139115 w 12192000"/>
                <a:gd name="connsiteY32-8156" fmla="*/ 1769201 h 2945610"/>
                <a:gd name="connsiteX33-8157" fmla="*/ 8135560 w 12192000"/>
                <a:gd name="connsiteY33-8158" fmla="*/ 1767139 h 2945610"/>
                <a:gd name="connsiteX34-8159" fmla="*/ 8135527 w 12192000"/>
                <a:gd name="connsiteY34-8160" fmla="*/ 1767158 h 2945610"/>
                <a:gd name="connsiteX35-8161" fmla="*/ 8135527 w 12192000"/>
                <a:gd name="connsiteY35-8162" fmla="*/ 1767120 h 2945610"/>
                <a:gd name="connsiteX36-8163" fmla="*/ 8127487 w 12192000"/>
                <a:gd name="connsiteY36-8164" fmla="*/ 1762457 h 2945610"/>
                <a:gd name="connsiteX37-8165" fmla="*/ 7119284 w 12192000"/>
                <a:gd name="connsiteY37-8166" fmla="*/ 2347214 h 2945610"/>
                <a:gd name="connsiteX38-8167" fmla="*/ 7119284 w 12192000"/>
                <a:gd name="connsiteY38-8168" fmla="*/ 2355323 h 2945610"/>
                <a:gd name="connsiteX39-8169" fmla="*/ 7113383 w 12192000"/>
                <a:gd name="connsiteY39-8170" fmla="*/ 2351900 h 2945610"/>
                <a:gd name="connsiteX40-8171" fmla="*/ 6103727 w 12192000"/>
                <a:gd name="connsiteY40-8172" fmla="*/ 2937501 h 2945610"/>
                <a:gd name="connsiteX41-8173" fmla="*/ 6103727 w 12192000"/>
                <a:gd name="connsiteY41-8174" fmla="*/ 2945610 h 2945610"/>
                <a:gd name="connsiteX42-8175" fmla="*/ 5087399 w 12192000"/>
                <a:gd name="connsiteY42-8176" fmla="*/ 2356139 h 2945610"/>
                <a:gd name="connsiteX43-8177" fmla="*/ 5085013 w 12192000"/>
                <a:gd name="connsiteY43-8178" fmla="*/ 2357523 h 2945610"/>
                <a:gd name="connsiteX44-8179" fmla="*/ 5084646 w 12192000"/>
                <a:gd name="connsiteY44-8180" fmla="*/ 2361463 h 2945610"/>
                <a:gd name="connsiteX45-8181" fmla="*/ 3054863 w 12192000"/>
                <a:gd name="connsiteY45-8182" fmla="*/ 1185161 h 2945610"/>
                <a:gd name="connsiteX46-8183" fmla="*/ 3053896 w 12192000"/>
                <a:gd name="connsiteY46-8184" fmla="*/ 1185722 h 2945610"/>
                <a:gd name="connsiteX47-8185" fmla="*/ 3053896 w 12192000"/>
                <a:gd name="connsiteY47-8186" fmla="*/ 1184600 h 2945610"/>
                <a:gd name="connsiteX48-8187" fmla="*/ 3053896 w 12192000"/>
                <a:gd name="connsiteY48-8188" fmla="*/ 1184598 h 2945610"/>
                <a:gd name="connsiteX49-8189" fmla="*/ 3051900 w 12192000"/>
                <a:gd name="connsiteY49-8190" fmla="*/ 1183441 h 2945610"/>
                <a:gd name="connsiteX50-8191" fmla="*/ 2038189 w 12192000"/>
                <a:gd name="connsiteY50-8192" fmla="*/ 1771394 h 2945610"/>
                <a:gd name="connsiteX51-8193" fmla="*/ 2037962 w 12192000"/>
                <a:gd name="connsiteY51-8194" fmla="*/ 1774966 h 2945610"/>
                <a:gd name="connsiteX52-8195" fmla="*/ 1021058 w 12192000"/>
                <a:gd name="connsiteY52-8196" fmla="*/ 1185161 h 2945610"/>
                <a:gd name="connsiteX53-8197" fmla="*/ 1020091 w 12192000"/>
                <a:gd name="connsiteY53-8198" fmla="*/ 1185722 h 2945610"/>
                <a:gd name="connsiteX54-8199" fmla="*/ 1017871 w 12192000"/>
                <a:gd name="connsiteY54-8200" fmla="*/ 1774966 h 2945610"/>
                <a:gd name="connsiteX55-8201" fmla="*/ 967 w 12192000"/>
                <a:gd name="connsiteY55-8202" fmla="*/ 1185161 h 2945610"/>
                <a:gd name="connsiteX56-8203" fmla="*/ 0 w 12192000"/>
                <a:gd name="connsiteY56-8204" fmla="*/ 1185722 h 2945610"/>
                <a:gd name="connsiteX57-8205" fmla="*/ 0 w 12192000"/>
                <a:gd name="connsiteY57-8206" fmla="*/ 4990 h 2945610"/>
                <a:gd name="connsiteX0-8207" fmla="*/ 0 w 12192000"/>
                <a:gd name="connsiteY0-8208" fmla="*/ 4990 h 2945610"/>
                <a:gd name="connsiteX1-8209" fmla="*/ 7119284 w 12192000"/>
                <a:gd name="connsiteY1-8210" fmla="*/ 10263 h 2945610"/>
                <a:gd name="connsiteX2-8211" fmla="*/ 7132707 w 12192000"/>
                <a:gd name="connsiteY2-8212" fmla="*/ 18048 h 2945610"/>
                <a:gd name="connsiteX3-8213" fmla="*/ 8131064 w 12192000"/>
                <a:gd name="connsiteY3-8214" fmla="*/ 18048 h 2945610"/>
                <a:gd name="connsiteX4-8215" fmla="*/ 9122282 w 12192000"/>
                <a:gd name="connsiteY4-8216" fmla="*/ 18048 h 2945610"/>
                <a:gd name="connsiteX5-8217" fmla="*/ 9140528 w 12192000"/>
                <a:gd name="connsiteY5-8218" fmla="*/ 7464 h 2945610"/>
                <a:gd name="connsiteX6-8219" fmla="*/ 9140528 w 12192000"/>
                <a:gd name="connsiteY6-8220" fmla="*/ 6729 h 2945610"/>
                <a:gd name="connsiteX7-8221" fmla="*/ 9141162 w 12192000"/>
                <a:gd name="connsiteY7-8222" fmla="*/ 7097 h 2945610"/>
                <a:gd name="connsiteX8-8223" fmla="*/ 9153398 w 12192000"/>
                <a:gd name="connsiteY8-8224" fmla="*/ 0 h 2945610"/>
                <a:gd name="connsiteX9-8225" fmla="*/ 9153398 w 12192000"/>
                <a:gd name="connsiteY9-8226" fmla="*/ 14193 h 2945610"/>
                <a:gd name="connsiteX10-8227" fmla="*/ 9160044 w 12192000"/>
                <a:gd name="connsiteY10-8228" fmla="*/ 18048 h 2945610"/>
                <a:gd name="connsiteX11-8229" fmla="*/ 10158400 w 12192000"/>
                <a:gd name="connsiteY11-8230" fmla="*/ 18048 h 2945610"/>
                <a:gd name="connsiteX12-8231" fmla="*/ 10162864 w 12192000"/>
                <a:gd name="connsiteY12-8232" fmla="*/ 18048 h 2945610"/>
                <a:gd name="connsiteX13-8233" fmla="*/ 11149618 w 12192000"/>
                <a:gd name="connsiteY13-8234" fmla="*/ 18048 h 2945610"/>
                <a:gd name="connsiteX14-8235" fmla="*/ 11180734 w 12192000"/>
                <a:gd name="connsiteY14-8236" fmla="*/ 0 h 2945610"/>
                <a:gd name="connsiteX15-8237" fmla="*/ 12160884 w 12192000"/>
                <a:gd name="connsiteY15-8238" fmla="*/ 18048 h 2945610"/>
                <a:gd name="connsiteX16-8239" fmla="*/ 12192000 w 12192000"/>
                <a:gd name="connsiteY16-8240" fmla="*/ 0 h 2945610"/>
                <a:gd name="connsiteX17-8241" fmla="*/ 12192000 w 12192000"/>
                <a:gd name="connsiteY17-8242" fmla="*/ 1176792 h 2945610"/>
                <a:gd name="connsiteX18-8243" fmla="*/ 12192000 w 12192000"/>
                <a:gd name="connsiteY18-8244" fmla="*/ 1180732 h 2945610"/>
                <a:gd name="connsiteX19-8245" fmla="*/ 12188602 w 12192000"/>
                <a:gd name="connsiteY19-8246" fmla="*/ 1178762 h 2945610"/>
                <a:gd name="connsiteX20-8247" fmla="*/ 11174128 w 12192000"/>
                <a:gd name="connsiteY20-8248" fmla="*/ 1767158 h 2945610"/>
                <a:gd name="connsiteX21-8249" fmla="*/ 11174128 w 12192000"/>
                <a:gd name="connsiteY21-8250" fmla="*/ 1180624 h 2945610"/>
                <a:gd name="connsiteX22-8251" fmla="*/ 10166452 w 12192000"/>
                <a:gd name="connsiteY22-8252" fmla="*/ 1765077 h 2945610"/>
                <a:gd name="connsiteX23-8253" fmla="*/ 10166452 w 12192000"/>
                <a:gd name="connsiteY23-8254" fmla="*/ 1769201 h 2945610"/>
                <a:gd name="connsiteX24-8255" fmla="*/ 10162896 w 12192000"/>
                <a:gd name="connsiteY24-8256" fmla="*/ 1767139 h 2945610"/>
                <a:gd name="connsiteX25-8257" fmla="*/ 10162864 w 12192000"/>
                <a:gd name="connsiteY25-8258" fmla="*/ 1767158 h 2945610"/>
                <a:gd name="connsiteX26-8259" fmla="*/ 10162864 w 12192000"/>
                <a:gd name="connsiteY26-8260" fmla="*/ 1767120 h 2945610"/>
                <a:gd name="connsiteX27-8261" fmla="*/ 9151990 w 12192000"/>
                <a:gd name="connsiteY27-8262" fmla="*/ 1180813 h 2945610"/>
                <a:gd name="connsiteX28-8263" fmla="*/ 9140528 w 12192000"/>
                <a:gd name="connsiteY28-8264" fmla="*/ 1187461 h 2945610"/>
                <a:gd name="connsiteX29-8265" fmla="*/ 9140528 w 12192000"/>
                <a:gd name="connsiteY29-8266" fmla="*/ 1184256 h 2945610"/>
                <a:gd name="connsiteX30-8267" fmla="*/ 8139115 w 12192000"/>
                <a:gd name="connsiteY30-8268" fmla="*/ 1765077 h 2945610"/>
                <a:gd name="connsiteX31-8269" fmla="*/ 8139115 w 12192000"/>
                <a:gd name="connsiteY31-8270" fmla="*/ 1769201 h 2945610"/>
                <a:gd name="connsiteX32-8271" fmla="*/ 8135560 w 12192000"/>
                <a:gd name="connsiteY32-8272" fmla="*/ 1767139 h 2945610"/>
                <a:gd name="connsiteX33-8273" fmla="*/ 8135527 w 12192000"/>
                <a:gd name="connsiteY33-8274" fmla="*/ 1767158 h 2945610"/>
                <a:gd name="connsiteX34-8275" fmla="*/ 8135527 w 12192000"/>
                <a:gd name="connsiteY34-8276" fmla="*/ 1767120 h 2945610"/>
                <a:gd name="connsiteX35-8277" fmla="*/ 8127487 w 12192000"/>
                <a:gd name="connsiteY35-8278" fmla="*/ 1762457 h 2945610"/>
                <a:gd name="connsiteX36-8279" fmla="*/ 7119284 w 12192000"/>
                <a:gd name="connsiteY36-8280" fmla="*/ 2347214 h 2945610"/>
                <a:gd name="connsiteX37-8281" fmla="*/ 7119284 w 12192000"/>
                <a:gd name="connsiteY37-8282" fmla="*/ 2355323 h 2945610"/>
                <a:gd name="connsiteX38-8283" fmla="*/ 7113383 w 12192000"/>
                <a:gd name="connsiteY38-8284" fmla="*/ 2351900 h 2945610"/>
                <a:gd name="connsiteX39-8285" fmla="*/ 6103727 w 12192000"/>
                <a:gd name="connsiteY39-8286" fmla="*/ 2937501 h 2945610"/>
                <a:gd name="connsiteX40-8287" fmla="*/ 6103727 w 12192000"/>
                <a:gd name="connsiteY40-8288" fmla="*/ 2945610 h 2945610"/>
                <a:gd name="connsiteX41-8289" fmla="*/ 5087399 w 12192000"/>
                <a:gd name="connsiteY41-8290" fmla="*/ 2356139 h 2945610"/>
                <a:gd name="connsiteX42-8291" fmla="*/ 5085013 w 12192000"/>
                <a:gd name="connsiteY42-8292" fmla="*/ 2357523 h 2945610"/>
                <a:gd name="connsiteX43-8293" fmla="*/ 5084646 w 12192000"/>
                <a:gd name="connsiteY43-8294" fmla="*/ 2361463 h 2945610"/>
                <a:gd name="connsiteX44-8295" fmla="*/ 3054863 w 12192000"/>
                <a:gd name="connsiteY44-8296" fmla="*/ 1185161 h 2945610"/>
                <a:gd name="connsiteX45-8297" fmla="*/ 3053896 w 12192000"/>
                <a:gd name="connsiteY45-8298" fmla="*/ 1185722 h 2945610"/>
                <a:gd name="connsiteX46-8299" fmla="*/ 3053896 w 12192000"/>
                <a:gd name="connsiteY46-8300" fmla="*/ 1184600 h 2945610"/>
                <a:gd name="connsiteX47-8301" fmla="*/ 3053896 w 12192000"/>
                <a:gd name="connsiteY47-8302" fmla="*/ 1184598 h 2945610"/>
                <a:gd name="connsiteX48-8303" fmla="*/ 3051900 w 12192000"/>
                <a:gd name="connsiteY48-8304" fmla="*/ 1183441 h 2945610"/>
                <a:gd name="connsiteX49-8305" fmla="*/ 2038189 w 12192000"/>
                <a:gd name="connsiteY49-8306" fmla="*/ 1771394 h 2945610"/>
                <a:gd name="connsiteX50-8307" fmla="*/ 2037962 w 12192000"/>
                <a:gd name="connsiteY50-8308" fmla="*/ 1774966 h 2945610"/>
                <a:gd name="connsiteX51-8309" fmla="*/ 1021058 w 12192000"/>
                <a:gd name="connsiteY51-8310" fmla="*/ 1185161 h 2945610"/>
                <a:gd name="connsiteX52-8311" fmla="*/ 1020091 w 12192000"/>
                <a:gd name="connsiteY52-8312" fmla="*/ 1185722 h 2945610"/>
                <a:gd name="connsiteX53-8313" fmla="*/ 1017871 w 12192000"/>
                <a:gd name="connsiteY53-8314" fmla="*/ 1774966 h 2945610"/>
                <a:gd name="connsiteX54-8315" fmla="*/ 967 w 12192000"/>
                <a:gd name="connsiteY54-8316" fmla="*/ 1185161 h 2945610"/>
                <a:gd name="connsiteX55-8317" fmla="*/ 0 w 12192000"/>
                <a:gd name="connsiteY55-8318" fmla="*/ 1185722 h 2945610"/>
                <a:gd name="connsiteX56-8319" fmla="*/ 0 w 12192000"/>
                <a:gd name="connsiteY56-8320" fmla="*/ 4990 h 2945610"/>
                <a:gd name="connsiteX0-8321" fmla="*/ 0 w 12192000"/>
                <a:gd name="connsiteY0-8322" fmla="*/ 4990 h 2945610"/>
                <a:gd name="connsiteX1-8323" fmla="*/ 7119284 w 12192000"/>
                <a:gd name="connsiteY1-8324" fmla="*/ 10263 h 2945610"/>
                <a:gd name="connsiteX2-8325" fmla="*/ 7132707 w 12192000"/>
                <a:gd name="connsiteY2-8326" fmla="*/ 18048 h 2945610"/>
                <a:gd name="connsiteX3-8327" fmla="*/ 8131064 w 12192000"/>
                <a:gd name="connsiteY3-8328" fmla="*/ 18048 h 2945610"/>
                <a:gd name="connsiteX4-8329" fmla="*/ 9122282 w 12192000"/>
                <a:gd name="connsiteY4-8330" fmla="*/ 18048 h 2945610"/>
                <a:gd name="connsiteX5-8331" fmla="*/ 9140528 w 12192000"/>
                <a:gd name="connsiteY5-8332" fmla="*/ 7464 h 2945610"/>
                <a:gd name="connsiteX6-8333" fmla="*/ 9140528 w 12192000"/>
                <a:gd name="connsiteY6-8334" fmla="*/ 6729 h 2945610"/>
                <a:gd name="connsiteX7-8335" fmla="*/ 9141162 w 12192000"/>
                <a:gd name="connsiteY7-8336" fmla="*/ 7097 h 2945610"/>
                <a:gd name="connsiteX8-8337" fmla="*/ 9153398 w 12192000"/>
                <a:gd name="connsiteY8-8338" fmla="*/ 0 h 2945610"/>
                <a:gd name="connsiteX9-8339" fmla="*/ 9153398 w 12192000"/>
                <a:gd name="connsiteY9-8340" fmla="*/ 14193 h 2945610"/>
                <a:gd name="connsiteX10-8341" fmla="*/ 9160044 w 12192000"/>
                <a:gd name="connsiteY10-8342" fmla="*/ 18048 h 2945610"/>
                <a:gd name="connsiteX11-8343" fmla="*/ 10158400 w 12192000"/>
                <a:gd name="connsiteY11-8344" fmla="*/ 18048 h 2945610"/>
                <a:gd name="connsiteX12-8345" fmla="*/ 10162864 w 12192000"/>
                <a:gd name="connsiteY12-8346" fmla="*/ 18048 h 2945610"/>
                <a:gd name="connsiteX13-8347" fmla="*/ 11149618 w 12192000"/>
                <a:gd name="connsiteY13-8348" fmla="*/ 18048 h 2945610"/>
                <a:gd name="connsiteX14-8349" fmla="*/ 12160884 w 12192000"/>
                <a:gd name="connsiteY14-8350" fmla="*/ 18048 h 2945610"/>
                <a:gd name="connsiteX15-8351" fmla="*/ 12192000 w 12192000"/>
                <a:gd name="connsiteY15-8352" fmla="*/ 0 h 2945610"/>
                <a:gd name="connsiteX16-8353" fmla="*/ 12192000 w 12192000"/>
                <a:gd name="connsiteY16-8354" fmla="*/ 1176792 h 2945610"/>
                <a:gd name="connsiteX17-8355" fmla="*/ 12192000 w 12192000"/>
                <a:gd name="connsiteY17-8356" fmla="*/ 1180732 h 2945610"/>
                <a:gd name="connsiteX18-8357" fmla="*/ 12188602 w 12192000"/>
                <a:gd name="connsiteY18-8358" fmla="*/ 1178762 h 2945610"/>
                <a:gd name="connsiteX19-8359" fmla="*/ 11174128 w 12192000"/>
                <a:gd name="connsiteY19-8360" fmla="*/ 1767158 h 2945610"/>
                <a:gd name="connsiteX20-8361" fmla="*/ 11174128 w 12192000"/>
                <a:gd name="connsiteY20-8362" fmla="*/ 1180624 h 2945610"/>
                <a:gd name="connsiteX21-8363" fmla="*/ 10166452 w 12192000"/>
                <a:gd name="connsiteY21-8364" fmla="*/ 1765077 h 2945610"/>
                <a:gd name="connsiteX22-8365" fmla="*/ 10166452 w 12192000"/>
                <a:gd name="connsiteY22-8366" fmla="*/ 1769201 h 2945610"/>
                <a:gd name="connsiteX23-8367" fmla="*/ 10162896 w 12192000"/>
                <a:gd name="connsiteY23-8368" fmla="*/ 1767139 h 2945610"/>
                <a:gd name="connsiteX24-8369" fmla="*/ 10162864 w 12192000"/>
                <a:gd name="connsiteY24-8370" fmla="*/ 1767158 h 2945610"/>
                <a:gd name="connsiteX25-8371" fmla="*/ 10162864 w 12192000"/>
                <a:gd name="connsiteY25-8372" fmla="*/ 1767120 h 2945610"/>
                <a:gd name="connsiteX26-8373" fmla="*/ 9151990 w 12192000"/>
                <a:gd name="connsiteY26-8374" fmla="*/ 1180813 h 2945610"/>
                <a:gd name="connsiteX27-8375" fmla="*/ 9140528 w 12192000"/>
                <a:gd name="connsiteY27-8376" fmla="*/ 1187461 h 2945610"/>
                <a:gd name="connsiteX28-8377" fmla="*/ 9140528 w 12192000"/>
                <a:gd name="connsiteY28-8378" fmla="*/ 1184256 h 2945610"/>
                <a:gd name="connsiteX29-8379" fmla="*/ 8139115 w 12192000"/>
                <a:gd name="connsiteY29-8380" fmla="*/ 1765077 h 2945610"/>
                <a:gd name="connsiteX30-8381" fmla="*/ 8139115 w 12192000"/>
                <a:gd name="connsiteY30-8382" fmla="*/ 1769201 h 2945610"/>
                <a:gd name="connsiteX31-8383" fmla="*/ 8135560 w 12192000"/>
                <a:gd name="connsiteY31-8384" fmla="*/ 1767139 h 2945610"/>
                <a:gd name="connsiteX32-8385" fmla="*/ 8135527 w 12192000"/>
                <a:gd name="connsiteY32-8386" fmla="*/ 1767158 h 2945610"/>
                <a:gd name="connsiteX33-8387" fmla="*/ 8135527 w 12192000"/>
                <a:gd name="connsiteY33-8388" fmla="*/ 1767120 h 2945610"/>
                <a:gd name="connsiteX34-8389" fmla="*/ 8127487 w 12192000"/>
                <a:gd name="connsiteY34-8390" fmla="*/ 1762457 h 2945610"/>
                <a:gd name="connsiteX35-8391" fmla="*/ 7119284 w 12192000"/>
                <a:gd name="connsiteY35-8392" fmla="*/ 2347214 h 2945610"/>
                <a:gd name="connsiteX36-8393" fmla="*/ 7119284 w 12192000"/>
                <a:gd name="connsiteY36-8394" fmla="*/ 2355323 h 2945610"/>
                <a:gd name="connsiteX37-8395" fmla="*/ 7113383 w 12192000"/>
                <a:gd name="connsiteY37-8396" fmla="*/ 2351900 h 2945610"/>
                <a:gd name="connsiteX38-8397" fmla="*/ 6103727 w 12192000"/>
                <a:gd name="connsiteY38-8398" fmla="*/ 2937501 h 2945610"/>
                <a:gd name="connsiteX39-8399" fmla="*/ 6103727 w 12192000"/>
                <a:gd name="connsiteY39-8400" fmla="*/ 2945610 h 2945610"/>
                <a:gd name="connsiteX40-8401" fmla="*/ 5087399 w 12192000"/>
                <a:gd name="connsiteY40-8402" fmla="*/ 2356139 h 2945610"/>
                <a:gd name="connsiteX41-8403" fmla="*/ 5085013 w 12192000"/>
                <a:gd name="connsiteY41-8404" fmla="*/ 2357523 h 2945610"/>
                <a:gd name="connsiteX42-8405" fmla="*/ 5084646 w 12192000"/>
                <a:gd name="connsiteY42-8406" fmla="*/ 2361463 h 2945610"/>
                <a:gd name="connsiteX43-8407" fmla="*/ 3054863 w 12192000"/>
                <a:gd name="connsiteY43-8408" fmla="*/ 1185161 h 2945610"/>
                <a:gd name="connsiteX44-8409" fmla="*/ 3053896 w 12192000"/>
                <a:gd name="connsiteY44-8410" fmla="*/ 1185722 h 2945610"/>
                <a:gd name="connsiteX45-8411" fmla="*/ 3053896 w 12192000"/>
                <a:gd name="connsiteY45-8412" fmla="*/ 1184600 h 2945610"/>
                <a:gd name="connsiteX46-8413" fmla="*/ 3053896 w 12192000"/>
                <a:gd name="connsiteY46-8414" fmla="*/ 1184598 h 2945610"/>
                <a:gd name="connsiteX47-8415" fmla="*/ 3051900 w 12192000"/>
                <a:gd name="connsiteY47-8416" fmla="*/ 1183441 h 2945610"/>
                <a:gd name="connsiteX48-8417" fmla="*/ 2038189 w 12192000"/>
                <a:gd name="connsiteY48-8418" fmla="*/ 1771394 h 2945610"/>
                <a:gd name="connsiteX49-8419" fmla="*/ 2037962 w 12192000"/>
                <a:gd name="connsiteY49-8420" fmla="*/ 1774966 h 2945610"/>
                <a:gd name="connsiteX50-8421" fmla="*/ 1021058 w 12192000"/>
                <a:gd name="connsiteY50-8422" fmla="*/ 1185161 h 2945610"/>
                <a:gd name="connsiteX51-8423" fmla="*/ 1020091 w 12192000"/>
                <a:gd name="connsiteY51-8424" fmla="*/ 1185722 h 2945610"/>
                <a:gd name="connsiteX52-8425" fmla="*/ 1017871 w 12192000"/>
                <a:gd name="connsiteY52-8426" fmla="*/ 1774966 h 2945610"/>
                <a:gd name="connsiteX53-8427" fmla="*/ 967 w 12192000"/>
                <a:gd name="connsiteY53-8428" fmla="*/ 1185161 h 2945610"/>
                <a:gd name="connsiteX54-8429" fmla="*/ 0 w 12192000"/>
                <a:gd name="connsiteY54-8430" fmla="*/ 1185722 h 2945610"/>
                <a:gd name="connsiteX55-8431" fmla="*/ 0 w 12192000"/>
                <a:gd name="connsiteY55-8432" fmla="*/ 4990 h 2945610"/>
                <a:gd name="connsiteX0-8433" fmla="*/ 0 w 12192000"/>
                <a:gd name="connsiteY0-8434" fmla="*/ 4990 h 2945610"/>
                <a:gd name="connsiteX1-8435" fmla="*/ 7119284 w 12192000"/>
                <a:gd name="connsiteY1-8436" fmla="*/ 10263 h 2945610"/>
                <a:gd name="connsiteX2-8437" fmla="*/ 7132707 w 12192000"/>
                <a:gd name="connsiteY2-8438" fmla="*/ 18048 h 2945610"/>
                <a:gd name="connsiteX3-8439" fmla="*/ 8131064 w 12192000"/>
                <a:gd name="connsiteY3-8440" fmla="*/ 18048 h 2945610"/>
                <a:gd name="connsiteX4-8441" fmla="*/ 9122282 w 12192000"/>
                <a:gd name="connsiteY4-8442" fmla="*/ 18048 h 2945610"/>
                <a:gd name="connsiteX5-8443" fmla="*/ 9140528 w 12192000"/>
                <a:gd name="connsiteY5-8444" fmla="*/ 7464 h 2945610"/>
                <a:gd name="connsiteX6-8445" fmla="*/ 9140528 w 12192000"/>
                <a:gd name="connsiteY6-8446" fmla="*/ 6729 h 2945610"/>
                <a:gd name="connsiteX7-8447" fmla="*/ 9141162 w 12192000"/>
                <a:gd name="connsiteY7-8448" fmla="*/ 7097 h 2945610"/>
                <a:gd name="connsiteX8-8449" fmla="*/ 9153398 w 12192000"/>
                <a:gd name="connsiteY8-8450" fmla="*/ 0 h 2945610"/>
                <a:gd name="connsiteX9-8451" fmla="*/ 9153398 w 12192000"/>
                <a:gd name="connsiteY9-8452" fmla="*/ 14193 h 2945610"/>
                <a:gd name="connsiteX10-8453" fmla="*/ 9160044 w 12192000"/>
                <a:gd name="connsiteY10-8454" fmla="*/ 18048 h 2945610"/>
                <a:gd name="connsiteX11-8455" fmla="*/ 10158400 w 12192000"/>
                <a:gd name="connsiteY11-8456" fmla="*/ 18048 h 2945610"/>
                <a:gd name="connsiteX12-8457" fmla="*/ 10162864 w 12192000"/>
                <a:gd name="connsiteY12-8458" fmla="*/ 18048 h 2945610"/>
                <a:gd name="connsiteX13-8459" fmla="*/ 12160884 w 12192000"/>
                <a:gd name="connsiteY13-8460" fmla="*/ 18048 h 2945610"/>
                <a:gd name="connsiteX14-8461" fmla="*/ 12192000 w 12192000"/>
                <a:gd name="connsiteY14-8462" fmla="*/ 0 h 2945610"/>
                <a:gd name="connsiteX15-8463" fmla="*/ 12192000 w 12192000"/>
                <a:gd name="connsiteY15-8464" fmla="*/ 1176792 h 2945610"/>
                <a:gd name="connsiteX16-8465" fmla="*/ 12192000 w 12192000"/>
                <a:gd name="connsiteY16-8466" fmla="*/ 1180732 h 2945610"/>
                <a:gd name="connsiteX17-8467" fmla="*/ 12188602 w 12192000"/>
                <a:gd name="connsiteY17-8468" fmla="*/ 1178762 h 2945610"/>
                <a:gd name="connsiteX18-8469" fmla="*/ 11174128 w 12192000"/>
                <a:gd name="connsiteY18-8470" fmla="*/ 1767158 h 2945610"/>
                <a:gd name="connsiteX19-8471" fmla="*/ 11174128 w 12192000"/>
                <a:gd name="connsiteY19-8472" fmla="*/ 1180624 h 2945610"/>
                <a:gd name="connsiteX20-8473" fmla="*/ 10166452 w 12192000"/>
                <a:gd name="connsiteY20-8474" fmla="*/ 1765077 h 2945610"/>
                <a:gd name="connsiteX21-8475" fmla="*/ 10166452 w 12192000"/>
                <a:gd name="connsiteY21-8476" fmla="*/ 1769201 h 2945610"/>
                <a:gd name="connsiteX22-8477" fmla="*/ 10162896 w 12192000"/>
                <a:gd name="connsiteY22-8478" fmla="*/ 1767139 h 2945610"/>
                <a:gd name="connsiteX23-8479" fmla="*/ 10162864 w 12192000"/>
                <a:gd name="connsiteY23-8480" fmla="*/ 1767158 h 2945610"/>
                <a:gd name="connsiteX24-8481" fmla="*/ 10162864 w 12192000"/>
                <a:gd name="connsiteY24-8482" fmla="*/ 1767120 h 2945610"/>
                <a:gd name="connsiteX25-8483" fmla="*/ 9151990 w 12192000"/>
                <a:gd name="connsiteY25-8484" fmla="*/ 1180813 h 2945610"/>
                <a:gd name="connsiteX26-8485" fmla="*/ 9140528 w 12192000"/>
                <a:gd name="connsiteY26-8486" fmla="*/ 1187461 h 2945610"/>
                <a:gd name="connsiteX27-8487" fmla="*/ 9140528 w 12192000"/>
                <a:gd name="connsiteY27-8488" fmla="*/ 1184256 h 2945610"/>
                <a:gd name="connsiteX28-8489" fmla="*/ 8139115 w 12192000"/>
                <a:gd name="connsiteY28-8490" fmla="*/ 1765077 h 2945610"/>
                <a:gd name="connsiteX29-8491" fmla="*/ 8139115 w 12192000"/>
                <a:gd name="connsiteY29-8492" fmla="*/ 1769201 h 2945610"/>
                <a:gd name="connsiteX30-8493" fmla="*/ 8135560 w 12192000"/>
                <a:gd name="connsiteY30-8494" fmla="*/ 1767139 h 2945610"/>
                <a:gd name="connsiteX31-8495" fmla="*/ 8135527 w 12192000"/>
                <a:gd name="connsiteY31-8496" fmla="*/ 1767158 h 2945610"/>
                <a:gd name="connsiteX32-8497" fmla="*/ 8135527 w 12192000"/>
                <a:gd name="connsiteY32-8498" fmla="*/ 1767120 h 2945610"/>
                <a:gd name="connsiteX33-8499" fmla="*/ 8127487 w 12192000"/>
                <a:gd name="connsiteY33-8500" fmla="*/ 1762457 h 2945610"/>
                <a:gd name="connsiteX34-8501" fmla="*/ 7119284 w 12192000"/>
                <a:gd name="connsiteY34-8502" fmla="*/ 2347214 h 2945610"/>
                <a:gd name="connsiteX35-8503" fmla="*/ 7119284 w 12192000"/>
                <a:gd name="connsiteY35-8504" fmla="*/ 2355323 h 2945610"/>
                <a:gd name="connsiteX36-8505" fmla="*/ 7113383 w 12192000"/>
                <a:gd name="connsiteY36-8506" fmla="*/ 2351900 h 2945610"/>
                <a:gd name="connsiteX37-8507" fmla="*/ 6103727 w 12192000"/>
                <a:gd name="connsiteY37-8508" fmla="*/ 2937501 h 2945610"/>
                <a:gd name="connsiteX38-8509" fmla="*/ 6103727 w 12192000"/>
                <a:gd name="connsiteY38-8510" fmla="*/ 2945610 h 2945610"/>
                <a:gd name="connsiteX39-8511" fmla="*/ 5087399 w 12192000"/>
                <a:gd name="connsiteY39-8512" fmla="*/ 2356139 h 2945610"/>
                <a:gd name="connsiteX40-8513" fmla="*/ 5085013 w 12192000"/>
                <a:gd name="connsiteY40-8514" fmla="*/ 2357523 h 2945610"/>
                <a:gd name="connsiteX41-8515" fmla="*/ 5084646 w 12192000"/>
                <a:gd name="connsiteY41-8516" fmla="*/ 2361463 h 2945610"/>
                <a:gd name="connsiteX42-8517" fmla="*/ 3054863 w 12192000"/>
                <a:gd name="connsiteY42-8518" fmla="*/ 1185161 h 2945610"/>
                <a:gd name="connsiteX43-8519" fmla="*/ 3053896 w 12192000"/>
                <a:gd name="connsiteY43-8520" fmla="*/ 1185722 h 2945610"/>
                <a:gd name="connsiteX44-8521" fmla="*/ 3053896 w 12192000"/>
                <a:gd name="connsiteY44-8522" fmla="*/ 1184600 h 2945610"/>
                <a:gd name="connsiteX45-8523" fmla="*/ 3053896 w 12192000"/>
                <a:gd name="connsiteY45-8524" fmla="*/ 1184598 h 2945610"/>
                <a:gd name="connsiteX46-8525" fmla="*/ 3051900 w 12192000"/>
                <a:gd name="connsiteY46-8526" fmla="*/ 1183441 h 2945610"/>
                <a:gd name="connsiteX47-8527" fmla="*/ 2038189 w 12192000"/>
                <a:gd name="connsiteY47-8528" fmla="*/ 1771394 h 2945610"/>
                <a:gd name="connsiteX48-8529" fmla="*/ 2037962 w 12192000"/>
                <a:gd name="connsiteY48-8530" fmla="*/ 1774966 h 2945610"/>
                <a:gd name="connsiteX49-8531" fmla="*/ 1021058 w 12192000"/>
                <a:gd name="connsiteY49-8532" fmla="*/ 1185161 h 2945610"/>
                <a:gd name="connsiteX50-8533" fmla="*/ 1020091 w 12192000"/>
                <a:gd name="connsiteY50-8534" fmla="*/ 1185722 h 2945610"/>
                <a:gd name="connsiteX51-8535" fmla="*/ 1017871 w 12192000"/>
                <a:gd name="connsiteY51-8536" fmla="*/ 1774966 h 2945610"/>
                <a:gd name="connsiteX52-8537" fmla="*/ 967 w 12192000"/>
                <a:gd name="connsiteY52-8538" fmla="*/ 1185161 h 2945610"/>
                <a:gd name="connsiteX53-8539" fmla="*/ 0 w 12192000"/>
                <a:gd name="connsiteY53-8540" fmla="*/ 1185722 h 2945610"/>
                <a:gd name="connsiteX54-8541" fmla="*/ 0 w 12192000"/>
                <a:gd name="connsiteY54-8542" fmla="*/ 4990 h 2945610"/>
                <a:gd name="connsiteX0-8543" fmla="*/ 0 w 12192000"/>
                <a:gd name="connsiteY0-8544" fmla="*/ 4990 h 2945610"/>
                <a:gd name="connsiteX1-8545" fmla="*/ 7119284 w 12192000"/>
                <a:gd name="connsiteY1-8546" fmla="*/ 10263 h 2945610"/>
                <a:gd name="connsiteX2-8547" fmla="*/ 7132707 w 12192000"/>
                <a:gd name="connsiteY2-8548" fmla="*/ 18048 h 2945610"/>
                <a:gd name="connsiteX3-8549" fmla="*/ 8131064 w 12192000"/>
                <a:gd name="connsiteY3-8550" fmla="*/ 18048 h 2945610"/>
                <a:gd name="connsiteX4-8551" fmla="*/ 9122282 w 12192000"/>
                <a:gd name="connsiteY4-8552" fmla="*/ 18048 h 2945610"/>
                <a:gd name="connsiteX5-8553" fmla="*/ 9140528 w 12192000"/>
                <a:gd name="connsiteY5-8554" fmla="*/ 7464 h 2945610"/>
                <a:gd name="connsiteX6-8555" fmla="*/ 9140528 w 12192000"/>
                <a:gd name="connsiteY6-8556" fmla="*/ 6729 h 2945610"/>
                <a:gd name="connsiteX7-8557" fmla="*/ 9141162 w 12192000"/>
                <a:gd name="connsiteY7-8558" fmla="*/ 7097 h 2945610"/>
                <a:gd name="connsiteX8-8559" fmla="*/ 9153398 w 12192000"/>
                <a:gd name="connsiteY8-8560" fmla="*/ 0 h 2945610"/>
                <a:gd name="connsiteX9-8561" fmla="*/ 9153398 w 12192000"/>
                <a:gd name="connsiteY9-8562" fmla="*/ 14193 h 2945610"/>
                <a:gd name="connsiteX10-8563" fmla="*/ 9160044 w 12192000"/>
                <a:gd name="connsiteY10-8564" fmla="*/ 18048 h 2945610"/>
                <a:gd name="connsiteX11-8565" fmla="*/ 10158400 w 12192000"/>
                <a:gd name="connsiteY11-8566" fmla="*/ 18048 h 2945610"/>
                <a:gd name="connsiteX12-8567" fmla="*/ 12160884 w 12192000"/>
                <a:gd name="connsiteY12-8568" fmla="*/ 18048 h 2945610"/>
                <a:gd name="connsiteX13-8569" fmla="*/ 12192000 w 12192000"/>
                <a:gd name="connsiteY13-8570" fmla="*/ 0 h 2945610"/>
                <a:gd name="connsiteX14-8571" fmla="*/ 12192000 w 12192000"/>
                <a:gd name="connsiteY14-8572" fmla="*/ 1176792 h 2945610"/>
                <a:gd name="connsiteX15-8573" fmla="*/ 12192000 w 12192000"/>
                <a:gd name="connsiteY15-8574" fmla="*/ 1180732 h 2945610"/>
                <a:gd name="connsiteX16-8575" fmla="*/ 12188602 w 12192000"/>
                <a:gd name="connsiteY16-8576" fmla="*/ 1178762 h 2945610"/>
                <a:gd name="connsiteX17-8577" fmla="*/ 11174128 w 12192000"/>
                <a:gd name="connsiteY17-8578" fmla="*/ 1767158 h 2945610"/>
                <a:gd name="connsiteX18-8579" fmla="*/ 11174128 w 12192000"/>
                <a:gd name="connsiteY18-8580" fmla="*/ 1180624 h 2945610"/>
                <a:gd name="connsiteX19-8581" fmla="*/ 10166452 w 12192000"/>
                <a:gd name="connsiteY19-8582" fmla="*/ 1765077 h 2945610"/>
                <a:gd name="connsiteX20-8583" fmla="*/ 10166452 w 12192000"/>
                <a:gd name="connsiteY20-8584" fmla="*/ 1769201 h 2945610"/>
                <a:gd name="connsiteX21-8585" fmla="*/ 10162896 w 12192000"/>
                <a:gd name="connsiteY21-8586" fmla="*/ 1767139 h 2945610"/>
                <a:gd name="connsiteX22-8587" fmla="*/ 10162864 w 12192000"/>
                <a:gd name="connsiteY22-8588" fmla="*/ 1767158 h 2945610"/>
                <a:gd name="connsiteX23-8589" fmla="*/ 10162864 w 12192000"/>
                <a:gd name="connsiteY23-8590" fmla="*/ 1767120 h 2945610"/>
                <a:gd name="connsiteX24-8591" fmla="*/ 9151990 w 12192000"/>
                <a:gd name="connsiteY24-8592" fmla="*/ 1180813 h 2945610"/>
                <a:gd name="connsiteX25-8593" fmla="*/ 9140528 w 12192000"/>
                <a:gd name="connsiteY25-8594" fmla="*/ 1187461 h 2945610"/>
                <a:gd name="connsiteX26-8595" fmla="*/ 9140528 w 12192000"/>
                <a:gd name="connsiteY26-8596" fmla="*/ 1184256 h 2945610"/>
                <a:gd name="connsiteX27-8597" fmla="*/ 8139115 w 12192000"/>
                <a:gd name="connsiteY27-8598" fmla="*/ 1765077 h 2945610"/>
                <a:gd name="connsiteX28-8599" fmla="*/ 8139115 w 12192000"/>
                <a:gd name="connsiteY28-8600" fmla="*/ 1769201 h 2945610"/>
                <a:gd name="connsiteX29-8601" fmla="*/ 8135560 w 12192000"/>
                <a:gd name="connsiteY29-8602" fmla="*/ 1767139 h 2945610"/>
                <a:gd name="connsiteX30-8603" fmla="*/ 8135527 w 12192000"/>
                <a:gd name="connsiteY30-8604" fmla="*/ 1767158 h 2945610"/>
                <a:gd name="connsiteX31-8605" fmla="*/ 8135527 w 12192000"/>
                <a:gd name="connsiteY31-8606" fmla="*/ 1767120 h 2945610"/>
                <a:gd name="connsiteX32-8607" fmla="*/ 8127487 w 12192000"/>
                <a:gd name="connsiteY32-8608" fmla="*/ 1762457 h 2945610"/>
                <a:gd name="connsiteX33-8609" fmla="*/ 7119284 w 12192000"/>
                <a:gd name="connsiteY33-8610" fmla="*/ 2347214 h 2945610"/>
                <a:gd name="connsiteX34-8611" fmla="*/ 7119284 w 12192000"/>
                <a:gd name="connsiteY34-8612" fmla="*/ 2355323 h 2945610"/>
                <a:gd name="connsiteX35-8613" fmla="*/ 7113383 w 12192000"/>
                <a:gd name="connsiteY35-8614" fmla="*/ 2351900 h 2945610"/>
                <a:gd name="connsiteX36-8615" fmla="*/ 6103727 w 12192000"/>
                <a:gd name="connsiteY36-8616" fmla="*/ 2937501 h 2945610"/>
                <a:gd name="connsiteX37-8617" fmla="*/ 6103727 w 12192000"/>
                <a:gd name="connsiteY37-8618" fmla="*/ 2945610 h 2945610"/>
                <a:gd name="connsiteX38-8619" fmla="*/ 5087399 w 12192000"/>
                <a:gd name="connsiteY38-8620" fmla="*/ 2356139 h 2945610"/>
                <a:gd name="connsiteX39-8621" fmla="*/ 5085013 w 12192000"/>
                <a:gd name="connsiteY39-8622" fmla="*/ 2357523 h 2945610"/>
                <a:gd name="connsiteX40-8623" fmla="*/ 5084646 w 12192000"/>
                <a:gd name="connsiteY40-8624" fmla="*/ 2361463 h 2945610"/>
                <a:gd name="connsiteX41-8625" fmla="*/ 3054863 w 12192000"/>
                <a:gd name="connsiteY41-8626" fmla="*/ 1185161 h 2945610"/>
                <a:gd name="connsiteX42-8627" fmla="*/ 3053896 w 12192000"/>
                <a:gd name="connsiteY42-8628" fmla="*/ 1185722 h 2945610"/>
                <a:gd name="connsiteX43-8629" fmla="*/ 3053896 w 12192000"/>
                <a:gd name="connsiteY43-8630" fmla="*/ 1184600 h 2945610"/>
                <a:gd name="connsiteX44-8631" fmla="*/ 3053896 w 12192000"/>
                <a:gd name="connsiteY44-8632" fmla="*/ 1184598 h 2945610"/>
                <a:gd name="connsiteX45-8633" fmla="*/ 3051900 w 12192000"/>
                <a:gd name="connsiteY45-8634" fmla="*/ 1183441 h 2945610"/>
                <a:gd name="connsiteX46-8635" fmla="*/ 2038189 w 12192000"/>
                <a:gd name="connsiteY46-8636" fmla="*/ 1771394 h 2945610"/>
                <a:gd name="connsiteX47-8637" fmla="*/ 2037962 w 12192000"/>
                <a:gd name="connsiteY47-8638" fmla="*/ 1774966 h 2945610"/>
                <a:gd name="connsiteX48-8639" fmla="*/ 1021058 w 12192000"/>
                <a:gd name="connsiteY48-8640" fmla="*/ 1185161 h 2945610"/>
                <a:gd name="connsiteX49-8641" fmla="*/ 1020091 w 12192000"/>
                <a:gd name="connsiteY49-8642" fmla="*/ 1185722 h 2945610"/>
                <a:gd name="connsiteX50-8643" fmla="*/ 1017871 w 12192000"/>
                <a:gd name="connsiteY50-8644" fmla="*/ 1774966 h 2945610"/>
                <a:gd name="connsiteX51-8645" fmla="*/ 967 w 12192000"/>
                <a:gd name="connsiteY51-8646" fmla="*/ 1185161 h 2945610"/>
                <a:gd name="connsiteX52-8647" fmla="*/ 0 w 12192000"/>
                <a:gd name="connsiteY52-8648" fmla="*/ 1185722 h 2945610"/>
                <a:gd name="connsiteX53-8649" fmla="*/ 0 w 12192000"/>
                <a:gd name="connsiteY53-8650" fmla="*/ 4990 h 2945610"/>
                <a:gd name="connsiteX0-8651" fmla="*/ 0 w 12192000"/>
                <a:gd name="connsiteY0-8652" fmla="*/ 4990 h 2945610"/>
                <a:gd name="connsiteX1-8653" fmla="*/ 7119284 w 12192000"/>
                <a:gd name="connsiteY1-8654" fmla="*/ 10263 h 2945610"/>
                <a:gd name="connsiteX2-8655" fmla="*/ 7132707 w 12192000"/>
                <a:gd name="connsiteY2-8656" fmla="*/ 18048 h 2945610"/>
                <a:gd name="connsiteX3-8657" fmla="*/ 8131064 w 12192000"/>
                <a:gd name="connsiteY3-8658" fmla="*/ 18048 h 2945610"/>
                <a:gd name="connsiteX4-8659" fmla="*/ 9122282 w 12192000"/>
                <a:gd name="connsiteY4-8660" fmla="*/ 18048 h 2945610"/>
                <a:gd name="connsiteX5-8661" fmla="*/ 9140528 w 12192000"/>
                <a:gd name="connsiteY5-8662" fmla="*/ 7464 h 2945610"/>
                <a:gd name="connsiteX6-8663" fmla="*/ 9140528 w 12192000"/>
                <a:gd name="connsiteY6-8664" fmla="*/ 6729 h 2945610"/>
                <a:gd name="connsiteX7-8665" fmla="*/ 9141162 w 12192000"/>
                <a:gd name="connsiteY7-8666" fmla="*/ 7097 h 2945610"/>
                <a:gd name="connsiteX8-8667" fmla="*/ 9153398 w 12192000"/>
                <a:gd name="connsiteY8-8668" fmla="*/ 0 h 2945610"/>
                <a:gd name="connsiteX9-8669" fmla="*/ 9153398 w 12192000"/>
                <a:gd name="connsiteY9-8670" fmla="*/ 14193 h 2945610"/>
                <a:gd name="connsiteX10-8671" fmla="*/ 9160044 w 12192000"/>
                <a:gd name="connsiteY10-8672" fmla="*/ 18048 h 2945610"/>
                <a:gd name="connsiteX11-8673" fmla="*/ 12160884 w 12192000"/>
                <a:gd name="connsiteY11-8674" fmla="*/ 18048 h 2945610"/>
                <a:gd name="connsiteX12-8675" fmla="*/ 12192000 w 12192000"/>
                <a:gd name="connsiteY12-8676" fmla="*/ 0 h 2945610"/>
                <a:gd name="connsiteX13-8677" fmla="*/ 12192000 w 12192000"/>
                <a:gd name="connsiteY13-8678" fmla="*/ 1176792 h 2945610"/>
                <a:gd name="connsiteX14-8679" fmla="*/ 12192000 w 12192000"/>
                <a:gd name="connsiteY14-8680" fmla="*/ 1180732 h 2945610"/>
                <a:gd name="connsiteX15-8681" fmla="*/ 12188602 w 12192000"/>
                <a:gd name="connsiteY15-8682" fmla="*/ 1178762 h 2945610"/>
                <a:gd name="connsiteX16-8683" fmla="*/ 11174128 w 12192000"/>
                <a:gd name="connsiteY16-8684" fmla="*/ 1767158 h 2945610"/>
                <a:gd name="connsiteX17-8685" fmla="*/ 11174128 w 12192000"/>
                <a:gd name="connsiteY17-8686" fmla="*/ 1180624 h 2945610"/>
                <a:gd name="connsiteX18-8687" fmla="*/ 10166452 w 12192000"/>
                <a:gd name="connsiteY18-8688" fmla="*/ 1765077 h 2945610"/>
                <a:gd name="connsiteX19-8689" fmla="*/ 10166452 w 12192000"/>
                <a:gd name="connsiteY19-8690" fmla="*/ 1769201 h 2945610"/>
                <a:gd name="connsiteX20-8691" fmla="*/ 10162896 w 12192000"/>
                <a:gd name="connsiteY20-8692" fmla="*/ 1767139 h 2945610"/>
                <a:gd name="connsiteX21-8693" fmla="*/ 10162864 w 12192000"/>
                <a:gd name="connsiteY21-8694" fmla="*/ 1767158 h 2945610"/>
                <a:gd name="connsiteX22-8695" fmla="*/ 10162864 w 12192000"/>
                <a:gd name="connsiteY22-8696" fmla="*/ 1767120 h 2945610"/>
                <a:gd name="connsiteX23-8697" fmla="*/ 9151990 w 12192000"/>
                <a:gd name="connsiteY23-8698" fmla="*/ 1180813 h 2945610"/>
                <a:gd name="connsiteX24-8699" fmla="*/ 9140528 w 12192000"/>
                <a:gd name="connsiteY24-8700" fmla="*/ 1187461 h 2945610"/>
                <a:gd name="connsiteX25-8701" fmla="*/ 9140528 w 12192000"/>
                <a:gd name="connsiteY25-8702" fmla="*/ 1184256 h 2945610"/>
                <a:gd name="connsiteX26-8703" fmla="*/ 8139115 w 12192000"/>
                <a:gd name="connsiteY26-8704" fmla="*/ 1765077 h 2945610"/>
                <a:gd name="connsiteX27-8705" fmla="*/ 8139115 w 12192000"/>
                <a:gd name="connsiteY27-8706" fmla="*/ 1769201 h 2945610"/>
                <a:gd name="connsiteX28-8707" fmla="*/ 8135560 w 12192000"/>
                <a:gd name="connsiteY28-8708" fmla="*/ 1767139 h 2945610"/>
                <a:gd name="connsiteX29-8709" fmla="*/ 8135527 w 12192000"/>
                <a:gd name="connsiteY29-8710" fmla="*/ 1767158 h 2945610"/>
                <a:gd name="connsiteX30-8711" fmla="*/ 8135527 w 12192000"/>
                <a:gd name="connsiteY30-8712" fmla="*/ 1767120 h 2945610"/>
                <a:gd name="connsiteX31-8713" fmla="*/ 8127487 w 12192000"/>
                <a:gd name="connsiteY31-8714" fmla="*/ 1762457 h 2945610"/>
                <a:gd name="connsiteX32-8715" fmla="*/ 7119284 w 12192000"/>
                <a:gd name="connsiteY32-8716" fmla="*/ 2347214 h 2945610"/>
                <a:gd name="connsiteX33-8717" fmla="*/ 7119284 w 12192000"/>
                <a:gd name="connsiteY33-8718" fmla="*/ 2355323 h 2945610"/>
                <a:gd name="connsiteX34-8719" fmla="*/ 7113383 w 12192000"/>
                <a:gd name="connsiteY34-8720" fmla="*/ 2351900 h 2945610"/>
                <a:gd name="connsiteX35-8721" fmla="*/ 6103727 w 12192000"/>
                <a:gd name="connsiteY35-8722" fmla="*/ 2937501 h 2945610"/>
                <a:gd name="connsiteX36-8723" fmla="*/ 6103727 w 12192000"/>
                <a:gd name="connsiteY36-8724" fmla="*/ 2945610 h 2945610"/>
                <a:gd name="connsiteX37-8725" fmla="*/ 5087399 w 12192000"/>
                <a:gd name="connsiteY37-8726" fmla="*/ 2356139 h 2945610"/>
                <a:gd name="connsiteX38-8727" fmla="*/ 5085013 w 12192000"/>
                <a:gd name="connsiteY38-8728" fmla="*/ 2357523 h 2945610"/>
                <a:gd name="connsiteX39-8729" fmla="*/ 5084646 w 12192000"/>
                <a:gd name="connsiteY39-8730" fmla="*/ 2361463 h 2945610"/>
                <a:gd name="connsiteX40-8731" fmla="*/ 3054863 w 12192000"/>
                <a:gd name="connsiteY40-8732" fmla="*/ 1185161 h 2945610"/>
                <a:gd name="connsiteX41-8733" fmla="*/ 3053896 w 12192000"/>
                <a:gd name="connsiteY41-8734" fmla="*/ 1185722 h 2945610"/>
                <a:gd name="connsiteX42-8735" fmla="*/ 3053896 w 12192000"/>
                <a:gd name="connsiteY42-8736" fmla="*/ 1184600 h 2945610"/>
                <a:gd name="connsiteX43-8737" fmla="*/ 3053896 w 12192000"/>
                <a:gd name="connsiteY43-8738" fmla="*/ 1184598 h 2945610"/>
                <a:gd name="connsiteX44-8739" fmla="*/ 3051900 w 12192000"/>
                <a:gd name="connsiteY44-8740" fmla="*/ 1183441 h 2945610"/>
                <a:gd name="connsiteX45-8741" fmla="*/ 2038189 w 12192000"/>
                <a:gd name="connsiteY45-8742" fmla="*/ 1771394 h 2945610"/>
                <a:gd name="connsiteX46-8743" fmla="*/ 2037962 w 12192000"/>
                <a:gd name="connsiteY46-8744" fmla="*/ 1774966 h 2945610"/>
                <a:gd name="connsiteX47-8745" fmla="*/ 1021058 w 12192000"/>
                <a:gd name="connsiteY47-8746" fmla="*/ 1185161 h 2945610"/>
                <a:gd name="connsiteX48-8747" fmla="*/ 1020091 w 12192000"/>
                <a:gd name="connsiteY48-8748" fmla="*/ 1185722 h 2945610"/>
                <a:gd name="connsiteX49-8749" fmla="*/ 1017871 w 12192000"/>
                <a:gd name="connsiteY49-8750" fmla="*/ 1774966 h 2945610"/>
                <a:gd name="connsiteX50-8751" fmla="*/ 967 w 12192000"/>
                <a:gd name="connsiteY50-8752" fmla="*/ 1185161 h 2945610"/>
                <a:gd name="connsiteX51-8753" fmla="*/ 0 w 12192000"/>
                <a:gd name="connsiteY51-8754" fmla="*/ 1185722 h 2945610"/>
                <a:gd name="connsiteX52-8755" fmla="*/ 0 w 12192000"/>
                <a:gd name="connsiteY52-8756" fmla="*/ 4990 h 2945610"/>
                <a:gd name="connsiteX0-8757" fmla="*/ 0 w 12192000"/>
                <a:gd name="connsiteY0-8758" fmla="*/ 4990 h 2945610"/>
                <a:gd name="connsiteX1-8759" fmla="*/ 7119284 w 12192000"/>
                <a:gd name="connsiteY1-8760" fmla="*/ 10263 h 2945610"/>
                <a:gd name="connsiteX2-8761" fmla="*/ 7132707 w 12192000"/>
                <a:gd name="connsiteY2-8762" fmla="*/ 18048 h 2945610"/>
                <a:gd name="connsiteX3-8763" fmla="*/ 8131064 w 12192000"/>
                <a:gd name="connsiteY3-8764" fmla="*/ 18048 h 2945610"/>
                <a:gd name="connsiteX4-8765" fmla="*/ 9122282 w 12192000"/>
                <a:gd name="connsiteY4-8766" fmla="*/ 18048 h 2945610"/>
                <a:gd name="connsiteX5-8767" fmla="*/ 9140528 w 12192000"/>
                <a:gd name="connsiteY5-8768" fmla="*/ 7464 h 2945610"/>
                <a:gd name="connsiteX6-8769" fmla="*/ 9140528 w 12192000"/>
                <a:gd name="connsiteY6-8770" fmla="*/ 6729 h 2945610"/>
                <a:gd name="connsiteX7-8771" fmla="*/ 9141162 w 12192000"/>
                <a:gd name="connsiteY7-8772" fmla="*/ 7097 h 2945610"/>
                <a:gd name="connsiteX8-8773" fmla="*/ 9153398 w 12192000"/>
                <a:gd name="connsiteY8-8774" fmla="*/ 0 h 2945610"/>
                <a:gd name="connsiteX9-8775" fmla="*/ 9153398 w 12192000"/>
                <a:gd name="connsiteY9-8776" fmla="*/ 14193 h 2945610"/>
                <a:gd name="connsiteX10-8777" fmla="*/ 12160884 w 12192000"/>
                <a:gd name="connsiteY10-8778" fmla="*/ 18048 h 2945610"/>
                <a:gd name="connsiteX11-8779" fmla="*/ 12192000 w 12192000"/>
                <a:gd name="connsiteY11-8780" fmla="*/ 0 h 2945610"/>
                <a:gd name="connsiteX12-8781" fmla="*/ 12192000 w 12192000"/>
                <a:gd name="connsiteY12-8782" fmla="*/ 1176792 h 2945610"/>
                <a:gd name="connsiteX13-8783" fmla="*/ 12192000 w 12192000"/>
                <a:gd name="connsiteY13-8784" fmla="*/ 1180732 h 2945610"/>
                <a:gd name="connsiteX14-8785" fmla="*/ 12188602 w 12192000"/>
                <a:gd name="connsiteY14-8786" fmla="*/ 1178762 h 2945610"/>
                <a:gd name="connsiteX15-8787" fmla="*/ 11174128 w 12192000"/>
                <a:gd name="connsiteY15-8788" fmla="*/ 1767158 h 2945610"/>
                <a:gd name="connsiteX16-8789" fmla="*/ 11174128 w 12192000"/>
                <a:gd name="connsiteY16-8790" fmla="*/ 1180624 h 2945610"/>
                <a:gd name="connsiteX17-8791" fmla="*/ 10166452 w 12192000"/>
                <a:gd name="connsiteY17-8792" fmla="*/ 1765077 h 2945610"/>
                <a:gd name="connsiteX18-8793" fmla="*/ 10166452 w 12192000"/>
                <a:gd name="connsiteY18-8794" fmla="*/ 1769201 h 2945610"/>
                <a:gd name="connsiteX19-8795" fmla="*/ 10162896 w 12192000"/>
                <a:gd name="connsiteY19-8796" fmla="*/ 1767139 h 2945610"/>
                <a:gd name="connsiteX20-8797" fmla="*/ 10162864 w 12192000"/>
                <a:gd name="connsiteY20-8798" fmla="*/ 1767158 h 2945610"/>
                <a:gd name="connsiteX21-8799" fmla="*/ 10162864 w 12192000"/>
                <a:gd name="connsiteY21-8800" fmla="*/ 1767120 h 2945610"/>
                <a:gd name="connsiteX22-8801" fmla="*/ 9151990 w 12192000"/>
                <a:gd name="connsiteY22-8802" fmla="*/ 1180813 h 2945610"/>
                <a:gd name="connsiteX23-8803" fmla="*/ 9140528 w 12192000"/>
                <a:gd name="connsiteY23-8804" fmla="*/ 1187461 h 2945610"/>
                <a:gd name="connsiteX24-8805" fmla="*/ 9140528 w 12192000"/>
                <a:gd name="connsiteY24-8806" fmla="*/ 1184256 h 2945610"/>
                <a:gd name="connsiteX25-8807" fmla="*/ 8139115 w 12192000"/>
                <a:gd name="connsiteY25-8808" fmla="*/ 1765077 h 2945610"/>
                <a:gd name="connsiteX26-8809" fmla="*/ 8139115 w 12192000"/>
                <a:gd name="connsiteY26-8810" fmla="*/ 1769201 h 2945610"/>
                <a:gd name="connsiteX27-8811" fmla="*/ 8135560 w 12192000"/>
                <a:gd name="connsiteY27-8812" fmla="*/ 1767139 h 2945610"/>
                <a:gd name="connsiteX28-8813" fmla="*/ 8135527 w 12192000"/>
                <a:gd name="connsiteY28-8814" fmla="*/ 1767158 h 2945610"/>
                <a:gd name="connsiteX29-8815" fmla="*/ 8135527 w 12192000"/>
                <a:gd name="connsiteY29-8816" fmla="*/ 1767120 h 2945610"/>
                <a:gd name="connsiteX30-8817" fmla="*/ 8127487 w 12192000"/>
                <a:gd name="connsiteY30-8818" fmla="*/ 1762457 h 2945610"/>
                <a:gd name="connsiteX31-8819" fmla="*/ 7119284 w 12192000"/>
                <a:gd name="connsiteY31-8820" fmla="*/ 2347214 h 2945610"/>
                <a:gd name="connsiteX32-8821" fmla="*/ 7119284 w 12192000"/>
                <a:gd name="connsiteY32-8822" fmla="*/ 2355323 h 2945610"/>
                <a:gd name="connsiteX33-8823" fmla="*/ 7113383 w 12192000"/>
                <a:gd name="connsiteY33-8824" fmla="*/ 2351900 h 2945610"/>
                <a:gd name="connsiteX34-8825" fmla="*/ 6103727 w 12192000"/>
                <a:gd name="connsiteY34-8826" fmla="*/ 2937501 h 2945610"/>
                <a:gd name="connsiteX35-8827" fmla="*/ 6103727 w 12192000"/>
                <a:gd name="connsiteY35-8828" fmla="*/ 2945610 h 2945610"/>
                <a:gd name="connsiteX36-8829" fmla="*/ 5087399 w 12192000"/>
                <a:gd name="connsiteY36-8830" fmla="*/ 2356139 h 2945610"/>
                <a:gd name="connsiteX37-8831" fmla="*/ 5085013 w 12192000"/>
                <a:gd name="connsiteY37-8832" fmla="*/ 2357523 h 2945610"/>
                <a:gd name="connsiteX38-8833" fmla="*/ 5084646 w 12192000"/>
                <a:gd name="connsiteY38-8834" fmla="*/ 2361463 h 2945610"/>
                <a:gd name="connsiteX39-8835" fmla="*/ 3054863 w 12192000"/>
                <a:gd name="connsiteY39-8836" fmla="*/ 1185161 h 2945610"/>
                <a:gd name="connsiteX40-8837" fmla="*/ 3053896 w 12192000"/>
                <a:gd name="connsiteY40-8838" fmla="*/ 1185722 h 2945610"/>
                <a:gd name="connsiteX41-8839" fmla="*/ 3053896 w 12192000"/>
                <a:gd name="connsiteY41-8840" fmla="*/ 1184600 h 2945610"/>
                <a:gd name="connsiteX42-8841" fmla="*/ 3053896 w 12192000"/>
                <a:gd name="connsiteY42-8842" fmla="*/ 1184598 h 2945610"/>
                <a:gd name="connsiteX43-8843" fmla="*/ 3051900 w 12192000"/>
                <a:gd name="connsiteY43-8844" fmla="*/ 1183441 h 2945610"/>
                <a:gd name="connsiteX44-8845" fmla="*/ 2038189 w 12192000"/>
                <a:gd name="connsiteY44-8846" fmla="*/ 1771394 h 2945610"/>
                <a:gd name="connsiteX45-8847" fmla="*/ 2037962 w 12192000"/>
                <a:gd name="connsiteY45-8848" fmla="*/ 1774966 h 2945610"/>
                <a:gd name="connsiteX46-8849" fmla="*/ 1021058 w 12192000"/>
                <a:gd name="connsiteY46-8850" fmla="*/ 1185161 h 2945610"/>
                <a:gd name="connsiteX47-8851" fmla="*/ 1020091 w 12192000"/>
                <a:gd name="connsiteY47-8852" fmla="*/ 1185722 h 2945610"/>
                <a:gd name="connsiteX48-8853" fmla="*/ 1017871 w 12192000"/>
                <a:gd name="connsiteY48-8854" fmla="*/ 1774966 h 2945610"/>
                <a:gd name="connsiteX49-8855" fmla="*/ 967 w 12192000"/>
                <a:gd name="connsiteY49-8856" fmla="*/ 1185161 h 2945610"/>
                <a:gd name="connsiteX50-8857" fmla="*/ 0 w 12192000"/>
                <a:gd name="connsiteY50-8858" fmla="*/ 1185722 h 2945610"/>
                <a:gd name="connsiteX51-8859" fmla="*/ 0 w 12192000"/>
                <a:gd name="connsiteY51-8860" fmla="*/ 4990 h 2945610"/>
                <a:gd name="connsiteX0-8861" fmla="*/ 0 w 12192000"/>
                <a:gd name="connsiteY0-8862" fmla="*/ 4990 h 2945610"/>
                <a:gd name="connsiteX1-8863" fmla="*/ 7119284 w 12192000"/>
                <a:gd name="connsiteY1-8864" fmla="*/ 10263 h 2945610"/>
                <a:gd name="connsiteX2-8865" fmla="*/ 7132707 w 12192000"/>
                <a:gd name="connsiteY2-8866" fmla="*/ 18048 h 2945610"/>
                <a:gd name="connsiteX3-8867" fmla="*/ 8131064 w 12192000"/>
                <a:gd name="connsiteY3-8868" fmla="*/ 18048 h 2945610"/>
                <a:gd name="connsiteX4-8869" fmla="*/ 9122282 w 12192000"/>
                <a:gd name="connsiteY4-8870" fmla="*/ 18048 h 2945610"/>
                <a:gd name="connsiteX5-8871" fmla="*/ 9140528 w 12192000"/>
                <a:gd name="connsiteY5-8872" fmla="*/ 7464 h 2945610"/>
                <a:gd name="connsiteX6-8873" fmla="*/ 9140528 w 12192000"/>
                <a:gd name="connsiteY6-8874" fmla="*/ 6729 h 2945610"/>
                <a:gd name="connsiteX7-8875" fmla="*/ 9141162 w 12192000"/>
                <a:gd name="connsiteY7-8876" fmla="*/ 7097 h 2945610"/>
                <a:gd name="connsiteX8-8877" fmla="*/ 9153398 w 12192000"/>
                <a:gd name="connsiteY8-8878" fmla="*/ 0 h 2945610"/>
                <a:gd name="connsiteX9-8879" fmla="*/ 12160884 w 12192000"/>
                <a:gd name="connsiteY9-8880" fmla="*/ 18048 h 2945610"/>
                <a:gd name="connsiteX10-8881" fmla="*/ 12192000 w 12192000"/>
                <a:gd name="connsiteY10-8882" fmla="*/ 0 h 2945610"/>
                <a:gd name="connsiteX11-8883" fmla="*/ 12192000 w 12192000"/>
                <a:gd name="connsiteY11-8884" fmla="*/ 1176792 h 2945610"/>
                <a:gd name="connsiteX12-8885" fmla="*/ 12192000 w 12192000"/>
                <a:gd name="connsiteY12-8886" fmla="*/ 1180732 h 2945610"/>
                <a:gd name="connsiteX13-8887" fmla="*/ 12188602 w 12192000"/>
                <a:gd name="connsiteY13-8888" fmla="*/ 1178762 h 2945610"/>
                <a:gd name="connsiteX14-8889" fmla="*/ 11174128 w 12192000"/>
                <a:gd name="connsiteY14-8890" fmla="*/ 1767158 h 2945610"/>
                <a:gd name="connsiteX15-8891" fmla="*/ 11174128 w 12192000"/>
                <a:gd name="connsiteY15-8892" fmla="*/ 1180624 h 2945610"/>
                <a:gd name="connsiteX16-8893" fmla="*/ 10166452 w 12192000"/>
                <a:gd name="connsiteY16-8894" fmla="*/ 1765077 h 2945610"/>
                <a:gd name="connsiteX17-8895" fmla="*/ 10166452 w 12192000"/>
                <a:gd name="connsiteY17-8896" fmla="*/ 1769201 h 2945610"/>
                <a:gd name="connsiteX18-8897" fmla="*/ 10162896 w 12192000"/>
                <a:gd name="connsiteY18-8898" fmla="*/ 1767139 h 2945610"/>
                <a:gd name="connsiteX19-8899" fmla="*/ 10162864 w 12192000"/>
                <a:gd name="connsiteY19-8900" fmla="*/ 1767158 h 2945610"/>
                <a:gd name="connsiteX20-8901" fmla="*/ 10162864 w 12192000"/>
                <a:gd name="connsiteY20-8902" fmla="*/ 1767120 h 2945610"/>
                <a:gd name="connsiteX21-8903" fmla="*/ 9151990 w 12192000"/>
                <a:gd name="connsiteY21-8904" fmla="*/ 1180813 h 2945610"/>
                <a:gd name="connsiteX22-8905" fmla="*/ 9140528 w 12192000"/>
                <a:gd name="connsiteY22-8906" fmla="*/ 1187461 h 2945610"/>
                <a:gd name="connsiteX23-8907" fmla="*/ 9140528 w 12192000"/>
                <a:gd name="connsiteY23-8908" fmla="*/ 1184256 h 2945610"/>
                <a:gd name="connsiteX24-8909" fmla="*/ 8139115 w 12192000"/>
                <a:gd name="connsiteY24-8910" fmla="*/ 1765077 h 2945610"/>
                <a:gd name="connsiteX25-8911" fmla="*/ 8139115 w 12192000"/>
                <a:gd name="connsiteY25-8912" fmla="*/ 1769201 h 2945610"/>
                <a:gd name="connsiteX26-8913" fmla="*/ 8135560 w 12192000"/>
                <a:gd name="connsiteY26-8914" fmla="*/ 1767139 h 2945610"/>
                <a:gd name="connsiteX27-8915" fmla="*/ 8135527 w 12192000"/>
                <a:gd name="connsiteY27-8916" fmla="*/ 1767158 h 2945610"/>
                <a:gd name="connsiteX28-8917" fmla="*/ 8135527 w 12192000"/>
                <a:gd name="connsiteY28-8918" fmla="*/ 1767120 h 2945610"/>
                <a:gd name="connsiteX29-8919" fmla="*/ 8127487 w 12192000"/>
                <a:gd name="connsiteY29-8920" fmla="*/ 1762457 h 2945610"/>
                <a:gd name="connsiteX30-8921" fmla="*/ 7119284 w 12192000"/>
                <a:gd name="connsiteY30-8922" fmla="*/ 2347214 h 2945610"/>
                <a:gd name="connsiteX31-8923" fmla="*/ 7119284 w 12192000"/>
                <a:gd name="connsiteY31-8924" fmla="*/ 2355323 h 2945610"/>
                <a:gd name="connsiteX32-8925" fmla="*/ 7113383 w 12192000"/>
                <a:gd name="connsiteY32-8926" fmla="*/ 2351900 h 2945610"/>
                <a:gd name="connsiteX33-8927" fmla="*/ 6103727 w 12192000"/>
                <a:gd name="connsiteY33-8928" fmla="*/ 2937501 h 2945610"/>
                <a:gd name="connsiteX34-8929" fmla="*/ 6103727 w 12192000"/>
                <a:gd name="connsiteY34-8930" fmla="*/ 2945610 h 2945610"/>
                <a:gd name="connsiteX35-8931" fmla="*/ 5087399 w 12192000"/>
                <a:gd name="connsiteY35-8932" fmla="*/ 2356139 h 2945610"/>
                <a:gd name="connsiteX36-8933" fmla="*/ 5085013 w 12192000"/>
                <a:gd name="connsiteY36-8934" fmla="*/ 2357523 h 2945610"/>
                <a:gd name="connsiteX37-8935" fmla="*/ 5084646 w 12192000"/>
                <a:gd name="connsiteY37-8936" fmla="*/ 2361463 h 2945610"/>
                <a:gd name="connsiteX38-8937" fmla="*/ 3054863 w 12192000"/>
                <a:gd name="connsiteY38-8938" fmla="*/ 1185161 h 2945610"/>
                <a:gd name="connsiteX39-8939" fmla="*/ 3053896 w 12192000"/>
                <a:gd name="connsiteY39-8940" fmla="*/ 1185722 h 2945610"/>
                <a:gd name="connsiteX40-8941" fmla="*/ 3053896 w 12192000"/>
                <a:gd name="connsiteY40-8942" fmla="*/ 1184600 h 2945610"/>
                <a:gd name="connsiteX41-8943" fmla="*/ 3053896 w 12192000"/>
                <a:gd name="connsiteY41-8944" fmla="*/ 1184598 h 2945610"/>
                <a:gd name="connsiteX42-8945" fmla="*/ 3051900 w 12192000"/>
                <a:gd name="connsiteY42-8946" fmla="*/ 1183441 h 2945610"/>
                <a:gd name="connsiteX43-8947" fmla="*/ 2038189 w 12192000"/>
                <a:gd name="connsiteY43-8948" fmla="*/ 1771394 h 2945610"/>
                <a:gd name="connsiteX44-8949" fmla="*/ 2037962 w 12192000"/>
                <a:gd name="connsiteY44-8950" fmla="*/ 1774966 h 2945610"/>
                <a:gd name="connsiteX45-8951" fmla="*/ 1021058 w 12192000"/>
                <a:gd name="connsiteY45-8952" fmla="*/ 1185161 h 2945610"/>
                <a:gd name="connsiteX46-8953" fmla="*/ 1020091 w 12192000"/>
                <a:gd name="connsiteY46-8954" fmla="*/ 1185722 h 2945610"/>
                <a:gd name="connsiteX47-8955" fmla="*/ 1017871 w 12192000"/>
                <a:gd name="connsiteY47-8956" fmla="*/ 1774966 h 2945610"/>
                <a:gd name="connsiteX48-8957" fmla="*/ 967 w 12192000"/>
                <a:gd name="connsiteY48-8958" fmla="*/ 1185161 h 2945610"/>
                <a:gd name="connsiteX49-8959" fmla="*/ 0 w 12192000"/>
                <a:gd name="connsiteY49-8960" fmla="*/ 1185722 h 2945610"/>
                <a:gd name="connsiteX50-8961" fmla="*/ 0 w 12192000"/>
                <a:gd name="connsiteY50-8962" fmla="*/ 4990 h 2945610"/>
                <a:gd name="connsiteX0-8963" fmla="*/ 0 w 12192000"/>
                <a:gd name="connsiteY0-8964" fmla="*/ 4990 h 2945610"/>
                <a:gd name="connsiteX1-8965" fmla="*/ 7119284 w 12192000"/>
                <a:gd name="connsiteY1-8966" fmla="*/ 10263 h 2945610"/>
                <a:gd name="connsiteX2-8967" fmla="*/ 7132707 w 12192000"/>
                <a:gd name="connsiteY2-8968" fmla="*/ 18048 h 2945610"/>
                <a:gd name="connsiteX3-8969" fmla="*/ 8131064 w 12192000"/>
                <a:gd name="connsiteY3-8970" fmla="*/ 18048 h 2945610"/>
                <a:gd name="connsiteX4-8971" fmla="*/ 9122282 w 12192000"/>
                <a:gd name="connsiteY4-8972" fmla="*/ 18048 h 2945610"/>
                <a:gd name="connsiteX5-8973" fmla="*/ 9140528 w 12192000"/>
                <a:gd name="connsiteY5-8974" fmla="*/ 7464 h 2945610"/>
                <a:gd name="connsiteX6-8975" fmla="*/ 9140528 w 12192000"/>
                <a:gd name="connsiteY6-8976" fmla="*/ 6729 h 2945610"/>
                <a:gd name="connsiteX7-8977" fmla="*/ 9141162 w 12192000"/>
                <a:gd name="connsiteY7-8978" fmla="*/ 7097 h 2945610"/>
                <a:gd name="connsiteX8-8979" fmla="*/ 12160884 w 12192000"/>
                <a:gd name="connsiteY8-8980" fmla="*/ 18048 h 2945610"/>
                <a:gd name="connsiteX9-8981" fmla="*/ 12192000 w 12192000"/>
                <a:gd name="connsiteY9-8982" fmla="*/ 0 h 2945610"/>
                <a:gd name="connsiteX10-8983" fmla="*/ 12192000 w 12192000"/>
                <a:gd name="connsiteY10-8984" fmla="*/ 1176792 h 2945610"/>
                <a:gd name="connsiteX11-8985" fmla="*/ 12192000 w 12192000"/>
                <a:gd name="connsiteY11-8986" fmla="*/ 1180732 h 2945610"/>
                <a:gd name="connsiteX12-8987" fmla="*/ 12188602 w 12192000"/>
                <a:gd name="connsiteY12-8988" fmla="*/ 1178762 h 2945610"/>
                <a:gd name="connsiteX13-8989" fmla="*/ 11174128 w 12192000"/>
                <a:gd name="connsiteY13-8990" fmla="*/ 1767158 h 2945610"/>
                <a:gd name="connsiteX14-8991" fmla="*/ 11174128 w 12192000"/>
                <a:gd name="connsiteY14-8992" fmla="*/ 1180624 h 2945610"/>
                <a:gd name="connsiteX15-8993" fmla="*/ 10166452 w 12192000"/>
                <a:gd name="connsiteY15-8994" fmla="*/ 1765077 h 2945610"/>
                <a:gd name="connsiteX16-8995" fmla="*/ 10166452 w 12192000"/>
                <a:gd name="connsiteY16-8996" fmla="*/ 1769201 h 2945610"/>
                <a:gd name="connsiteX17-8997" fmla="*/ 10162896 w 12192000"/>
                <a:gd name="connsiteY17-8998" fmla="*/ 1767139 h 2945610"/>
                <a:gd name="connsiteX18-8999" fmla="*/ 10162864 w 12192000"/>
                <a:gd name="connsiteY18-9000" fmla="*/ 1767158 h 2945610"/>
                <a:gd name="connsiteX19-9001" fmla="*/ 10162864 w 12192000"/>
                <a:gd name="connsiteY19-9002" fmla="*/ 1767120 h 2945610"/>
                <a:gd name="connsiteX20-9003" fmla="*/ 9151990 w 12192000"/>
                <a:gd name="connsiteY20-9004" fmla="*/ 1180813 h 2945610"/>
                <a:gd name="connsiteX21-9005" fmla="*/ 9140528 w 12192000"/>
                <a:gd name="connsiteY21-9006" fmla="*/ 1187461 h 2945610"/>
                <a:gd name="connsiteX22-9007" fmla="*/ 9140528 w 12192000"/>
                <a:gd name="connsiteY22-9008" fmla="*/ 1184256 h 2945610"/>
                <a:gd name="connsiteX23-9009" fmla="*/ 8139115 w 12192000"/>
                <a:gd name="connsiteY23-9010" fmla="*/ 1765077 h 2945610"/>
                <a:gd name="connsiteX24-9011" fmla="*/ 8139115 w 12192000"/>
                <a:gd name="connsiteY24-9012" fmla="*/ 1769201 h 2945610"/>
                <a:gd name="connsiteX25-9013" fmla="*/ 8135560 w 12192000"/>
                <a:gd name="connsiteY25-9014" fmla="*/ 1767139 h 2945610"/>
                <a:gd name="connsiteX26-9015" fmla="*/ 8135527 w 12192000"/>
                <a:gd name="connsiteY26-9016" fmla="*/ 1767158 h 2945610"/>
                <a:gd name="connsiteX27-9017" fmla="*/ 8135527 w 12192000"/>
                <a:gd name="connsiteY27-9018" fmla="*/ 1767120 h 2945610"/>
                <a:gd name="connsiteX28-9019" fmla="*/ 8127487 w 12192000"/>
                <a:gd name="connsiteY28-9020" fmla="*/ 1762457 h 2945610"/>
                <a:gd name="connsiteX29-9021" fmla="*/ 7119284 w 12192000"/>
                <a:gd name="connsiteY29-9022" fmla="*/ 2347214 h 2945610"/>
                <a:gd name="connsiteX30-9023" fmla="*/ 7119284 w 12192000"/>
                <a:gd name="connsiteY30-9024" fmla="*/ 2355323 h 2945610"/>
                <a:gd name="connsiteX31-9025" fmla="*/ 7113383 w 12192000"/>
                <a:gd name="connsiteY31-9026" fmla="*/ 2351900 h 2945610"/>
                <a:gd name="connsiteX32-9027" fmla="*/ 6103727 w 12192000"/>
                <a:gd name="connsiteY32-9028" fmla="*/ 2937501 h 2945610"/>
                <a:gd name="connsiteX33-9029" fmla="*/ 6103727 w 12192000"/>
                <a:gd name="connsiteY33-9030" fmla="*/ 2945610 h 2945610"/>
                <a:gd name="connsiteX34-9031" fmla="*/ 5087399 w 12192000"/>
                <a:gd name="connsiteY34-9032" fmla="*/ 2356139 h 2945610"/>
                <a:gd name="connsiteX35-9033" fmla="*/ 5085013 w 12192000"/>
                <a:gd name="connsiteY35-9034" fmla="*/ 2357523 h 2945610"/>
                <a:gd name="connsiteX36-9035" fmla="*/ 5084646 w 12192000"/>
                <a:gd name="connsiteY36-9036" fmla="*/ 2361463 h 2945610"/>
                <a:gd name="connsiteX37-9037" fmla="*/ 3054863 w 12192000"/>
                <a:gd name="connsiteY37-9038" fmla="*/ 1185161 h 2945610"/>
                <a:gd name="connsiteX38-9039" fmla="*/ 3053896 w 12192000"/>
                <a:gd name="connsiteY38-9040" fmla="*/ 1185722 h 2945610"/>
                <a:gd name="connsiteX39-9041" fmla="*/ 3053896 w 12192000"/>
                <a:gd name="connsiteY39-9042" fmla="*/ 1184600 h 2945610"/>
                <a:gd name="connsiteX40-9043" fmla="*/ 3053896 w 12192000"/>
                <a:gd name="connsiteY40-9044" fmla="*/ 1184598 h 2945610"/>
                <a:gd name="connsiteX41-9045" fmla="*/ 3051900 w 12192000"/>
                <a:gd name="connsiteY41-9046" fmla="*/ 1183441 h 2945610"/>
                <a:gd name="connsiteX42-9047" fmla="*/ 2038189 w 12192000"/>
                <a:gd name="connsiteY42-9048" fmla="*/ 1771394 h 2945610"/>
                <a:gd name="connsiteX43-9049" fmla="*/ 2037962 w 12192000"/>
                <a:gd name="connsiteY43-9050" fmla="*/ 1774966 h 2945610"/>
                <a:gd name="connsiteX44-9051" fmla="*/ 1021058 w 12192000"/>
                <a:gd name="connsiteY44-9052" fmla="*/ 1185161 h 2945610"/>
                <a:gd name="connsiteX45-9053" fmla="*/ 1020091 w 12192000"/>
                <a:gd name="connsiteY45-9054" fmla="*/ 1185722 h 2945610"/>
                <a:gd name="connsiteX46-9055" fmla="*/ 1017871 w 12192000"/>
                <a:gd name="connsiteY46-9056" fmla="*/ 1774966 h 2945610"/>
                <a:gd name="connsiteX47-9057" fmla="*/ 967 w 12192000"/>
                <a:gd name="connsiteY47-9058" fmla="*/ 1185161 h 2945610"/>
                <a:gd name="connsiteX48-9059" fmla="*/ 0 w 12192000"/>
                <a:gd name="connsiteY48-9060" fmla="*/ 1185722 h 2945610"/>
                <a:gd name="connsiteX49-9061" fmla="*/ 0 w 12192000"/>
                <a:gd name="connsiteY49-9062" fmla="*/ 4990 h 2945610"/>
                <a:gd name="connsiteX0-9063" fmla="*/ 0 w 12192000"/>
                <a:gd name="connsiteY0-9064" fmla="*/ 4990 h 2945610"/>
                <a:gd name="connsiteX1-9065" fmla="*/ 7119284 w 12192000"/>
                <a:gd name="connsiteY1-9066" fmla="*/ 10263 h 2945610"/>
                <a:gd name="connsiteX2-9067" fmla="*/ 7132707 w 12192000"/>
                <a:gd name="connsiteY2-9068" fmla="*/ 18048 h 2945610"/>
                <a:gd name="connsiteX3-9069" fmla="*/ 8131064 w 12192000"/>
                <a:gd name="connsiteY3-9070" fmla="*/ 18048 h 2945610"/>
                <a:gd name="connsiteX4-9071" fmla="*/ 9122282 w 12192000"/>
                <a:gd name="connsiteY4-9072" fmla="*/ 18048 h 2945610"/>
                <a:gd name="connsiteX5-9073" fmla="*/ 9140528 w 12192000"/>
                <a:gd name="connsiteY5-9074" fmla="*/ 7464 h 2945610"/>
                <a:gd name="connsiteX6-9075" fmla="*/ 9140528 w 12192000"/>
                <a:gd name="connsiteY6-9076" fmla="*/ 6729 h 2945610"/>
                <a:gd name="connsiteX7-9077" fmla="*/ 12160884 w 12192000"/>
                <a:gd name="connsiteY7-9078" fmla="*/ 18048 h 2945610"/>
                <a:gd name="connsiteX8-9079" fmla="*/ 12192000 w 12192000"/>
                <a:gd name="connsiteY8-9080" fmla="*/ 0 h 2945610"/>
                <a:gd name="connsiteX9-9081" fmla="*/ 12192000 w 12192000"/>
                <a:gd name="connsiteY9-9082" fmla="*/ 1176792 h 2945610"/>
                <a:gd name="connsiteX10-9083" fmla="*/ 12192000 w 12192000"/>
                <a:gd name="connsiteY10-9084" fmla="*/ 1180732 h 2945610"/>
                <a:gd name="connsiteX11-9085" fmla="*/ 12188602 w 12192000"/>
                <a:gd name="connsiteY11-9086" fmla="*/ 1178762 h 2945610"/>
                <a:gd name="connsiteX12-9087" fmla="*/ 11174128 w 12192000"/>
                <a:gd name="connsiteY12-9088" fmla="*/ 1767158 h 2945610"/>
                <a:gd name="connsiteX13-9089" fmla="*/ 11174128 w 12192000"/>
                <a:gd name="connsiteY13-9090" fmla="*/ 1180624 h 2945610"/>
                <a:gd name="connsiteX14-9091" fmla="*/ 10166452 w 12192000"/>
                <a:gd name="connsiteY14-9092" fmla="*/ 1765077 h 2945610"/>
                <a:gd name="connsiteX15-9093" fmla="*/ 10166452 w 12192000"/>
                <a:gd name="connsiteY15-9094" fmla="*/ 1769201 h 2945610"/>
                <a:gd name="connsiteX16-9095" fmla="*/ 10162896 w 12192000"/>
                <a:gd name="connsiteY16-9096" fmla="*/ 1767139 h 2945610"/>
                <a:gd name="connsiteX17-9097" fmla="*/ 10162864 w 12192000"/>
                <a:gd name="connsiteY17-9098" fmla="*/ 1767158 h 2945610"/>
                <a:gd name="connsiteX18-9099" fmla="*/ 10162864 w 12192000"/>
                <a:gd name="connsiteY18-9100" fmla="*/ 1767120 h 2945610"/>
                <a:gd name="connsiteX19-9101" fmla="*/ 9151990 w 12192000"/>
                <a:gd name="connsiteY19-9102" fmla="*/ 1180813 h 2945610"/>
                <a:gd name="connsiteX20-9103" fmla="*/ 9140528 w 12192000"/>
                <a:gd name="connsiteY20-9104" fmla="*/ 1187461 h 2945610"/>
                <a:gd name="connsiteX21-9105" fmla="*/ 9140528 w 12192000"/>
                <a:gd name="connsiteY21-9106" fmla="*/ 1184256 h 2945610"/>
                <a:gd name="connsiteX22-9107" fmla="*/ 8139115 w 12192000"/>
                <a:gd name="connsiteY22-9108" fmla="*/ 1765077 h 2945610"/>
                <a:gd name="connsiteX23-9109" fmla="*/ 8139115 w 12192000"/>
                <a:gd name="connsiteY23-9110" fmla="*/ 1769201 h 2945610"/>
                <a:gd name="connsiteX24-9111" fmla="*/ 8135560 w 12192000"/>
                <a:gd name="connsiteY24-9112" fmla="*/ 1767139 h 2945610"/>
                <a:gd name="connsiteX25-9113" fmla="*/ 8135527 w 12192000"/>
                <a:gd name="connsiteY25-9114" fmla="*/ 1767158 h 2945610"/>
                <a:gd name="connsiteX26-9115" fmla="*/ 8135527 w 12192000"/>
                <a:gd name="connsiteY26-9116" fmla="*/ 1767120 h 2945610"/>
                <a:gd name="connsiteX27-9117" fmla="*/ 8127487 w 12192000"/>
                <a:gd name="connsiteY27-9118" fmla="*/ 1762457 h 2945610"/>
                <a:gd name="connsiteX28-9119" fmla="*/ 7119284 w 12192000"/>
                <a:gd name="connsiteY28-9120" fmla="*/ 2347214 h 2945610"/>
                <a:gd name="connsiteX29-9121" fmla="*/ 7119284 w 12192000"/>
                <a:gd name="connsiteY29-9122" fmla="*/ 2355323 h 2945610"/>
                <a:gd name="connsiteX30-9123" fmla="*/ 7113383 w 12192000"/>
                <a:gd name="connsiteY30-9124" fmla="*/ 2351900 h 2945610"/>
                <a:gd name="connsiteX31-9125" fmla="*/ 6103727 w 12192000"/>
                <a:gd name="connsiteY31-9126" fmla="*/ 2937501 h 2945610"/>
                <a:gd name="connsiteX32-9127" fmla="*/ 6103727 w 12192000"/>
                <a:gd name="connsiteY32-9128" fmla="*/ 2945610 h 2945610"/>
                <a:gd name="connsiteX33-9129" fmla="*/ 5087399 w 12192000"/>
                <a:gd name="connsiteY33-9130" fmla="*/ 2356139 h 2945610"/>
                <a:gd name="connsiteX34-9131" fmla="*/ 5085013 w 12192000"/>
                <a:gd name="connsiteY34-9132" fmla="*/ 2357523 h 2945610"/>
                <a:gd name="connsiteX35-9133" fmla="*/ 5084646 w 12192000"/>
                <a:gd name="connsiteY35-9134" fmla="*/ 2361463 h 2945610"/>
                <a:gd name="connsiteX36-9135" fmla="*/ 3054863 w 12192000"/>
                <a:gd name="connsiteY36-9136" fmla="*/ 1185161 h 2945610"/>
                <a:gd name="connsiteX37-9137" fmla="*/ 3053896 w 12192000"/>
                <a:gd name="connsiteY37-9138" fmla="*/ 1185722 h 2945610"/>
                <a:gd name="connsiteX38-9139" fmla="*/ 3053896 w 12192000"/>
                <a:gd name="connsiteY38-9140" fmla="*/ 1184600 h 2945610"/>
                <a:gd name="connsiteX39-9141" fmla="*/ 3053896 w 12192000"/>
                <a:gd name="connsiteY39-9142" fmla="*/ 1184598 h 2945610"/>
                <a:gd name="connsiteX40-9143" fmla="*/ 3051900 w 12192000"/>
                <a:gd name="connsiteY40-9144" fmla="*/ 1183441 h 2945610"/>
                <a:gd name="connsiteX41-9145" fmla="*/ 2038189 w 12192000"/>
                <a:gd name="connsiteY41-9146" fmla="*/ 1771394 h 2945610"/>
                <a:gd name="connsiteX42-9147" fmla="*/ 2037962 w 12192000"/>
                <a:gd name="connsiteY42-9148" fmla="*/ 1774966 h 2945610"/>
                <a:gd name="connsiteX43-9149" fmla="*/ 1021058 w 12192000"/>
                <a:gd name="connsiteY43-9150" fmla="*/ 1185161 h 2945610"/>
                <a:gd name="connsiteX44-9151" fmla="*/ 1020091 w 12192000"/>
                <a:gd name="connsiteY44-9152" fmla="*/ 1185722 h 2945610"/>
                <a:gd name="connsiteX45-9153" fmla="*/ 1017871 w 12192000"/>
                <a:gd name="connsiteY45-9154" fmla="*/ 1774966 h 2945610"/>
                <a:gd name="connsiteX46-9155" fmla="*/ 967 w 12192000"/>
                <a:gd name="connsiteY46-9156" fmla="*/ 1185161 h 2945610"/>
                <a:gd name="connsiteX47-9157" fmla="*/ 0 w 12192000"/>
                <a:gd name="connsiteY47-9158" fmla="*/ 1185722 h 2945610"/>
                <a:gd name="connsiteX48-9159" fmla="*/ 0 w 12192000"/>
                <a:gd name="connsiteY48-9160" fmla="*/ 4990 h 2945610"/>
                <a:gd name="connsiteX0-9161" fmla="*/ 0 w 12192000"/>
                <a:gd name="connsiteY0-9162" fmla="*/ 4990 h 2945610"/>
                <a:gd name="connsiteX1-9163" fmla="*/ 7119284 w 12192000"/>
                <a:gd name="connsiteY1-9164" fmla="*/ 10263 h 2945610"/>
                <a:gd name="connsiteX2-9165" fmla="*/ 7132707 w 12192000"/>
                <a:gd name="connsiteY2-9166" fmla="*/ 18048 h 2945610"/>
                <a:gd name="connsiteX3-9167" fmla="*/ 8131064 w 12192000"/>
                <a:gd name="connsiteY3-9168" fmla="*/ 18048 h 2945610"/>
                <a:gd name="connsiteX4-9169" fmla="*/ 9122282 w 12192000"/>
                <a:gd name="connsiteY4-9170" fmla="*/ 18048 h 2945610"/>
                <a:gd name="connsiteX5-9171" fmla="*/ 9140528 w 12192000"/>
                <a:gd name="connsiteY5-9172" fmla="*/ 7464 h 2945610"/>
                <a:gd name="connsiteX6-9173" fmla="*/ 12160884 w 12192000"/>
                <a:gd name="connsiteY6-9174" fmla="*/ 18048 h 2945610"/>
                <a:gd name="connsiteX7-9175" fmla="*/ 12192000 w 12192000"/>
                <a:gd name="connsiteY7-9176" fmla="*/ 0 h 2945610"/>
                <a:gd name="connsiteX8-9177" fmla="*/ 12192000 w 12192000"/>
                <a:gd name="connsiteY8-9178" fmla="*/ 1176792 h 2945610"/>
                <a:gd name="connsiteX9-9179" fmla="*/ 12192000 w 12192000"/>
                <a:gd name="connsiteY9-9180" fmla="*/ 1180732 h 2945610"/>
                <a:gd name="connsiteX10-9181" fmla="*/ 12188602 w 12192000"/>
                <a:gd name="connsiteY10-9182" fmla="*/ 1178762 h 2945610"/>
                <a:gd name="connsiteX11-9183" fmla="*/ 11174128 w 12192000"/>
                <a:gd name="connsiteY11-9184" fmla="*/ 1767158 h 2945610"/>
                <a:gd name="connsiteX12-9185" fmla="*/ 11174128 w 12192000"/>
                <a:gd name="connsiteY12-9186" fmla="*/ 1180624 h 2945610"/>
                <a:gd name="connsiteX13-9187" fmla="*/ 10166452 w 12192000"/>
                <a:gd name="connsiteY13-9188" fmla="*/ 1765077 h 2945610"/>
                <a:gd name="connsiteX14-9189" fmla="*/ 10166452 w 12192000"/>
                <a:gd name="connsiteY14-9190" fmla="*/ 1769201 h 2945610"/>
                <a:gd name="connsiteX15-9191" fmla="*/ 10162896 w 12192000"/>
                <a:gd name="connsiteY15-9192" fmla="*/ 1767139 h 2945610"/>
                <a:gd name="connsiteX16-9193" fmla="*/ 10162864 w 12192000"/>
                <a:gd name="connsiteY16-9194" fmla="*/ 1767158 h 2945610"/>
                <a:gd name="connsiteX17-9195" fmla="*/ 10162864 w 12192000"/>
                <a:gd name="connsiteY17-9196" fmla="*/ 1767120 h 2945610"/>
                <a:gd name="connsiteX18-9197" fmla="*/ 9151990 w 12192000"/>
                <a:gd name="connsiteY18-9198" fmla="*/ 1180813 h 2945610"/>
                <a:gd name="connsiteX19-9199" fmla="*/ 9140528 w 12192000"/>
                <a:gd name="connsiteY19-9200" fmla="*/ 1187461 h 2945610"/>
                <a:gd name="connsiteX20-9201" fmla="*/ 9140528 w 12192000"/>
                <a:gd name="connsiteY20-9202" fmla="*/ 1184256 h 2945610"/>
                <a:gd name="connsiteX21-9203" fmla="*/ 8139115 w 12192000"/>
                <a:gd name="connsiteY21-9204" fmla="*/ 1765077 h 2945610"/>
                <a:gd name="connsiteX22-9205" fmla="*/ 8139115 w 12192000"/>
                <a:gd name="connsiteY22-9206" fmla="*/ 1769201 h 2945610"/>
                <a:gd name="connsiteX23-9207" fmla="*/ 8135560 w 12192000"/>
                <a:gd name="connsiteY23-9208" fmla="*/ 1767139 h 2945610"/>
                <a:gd name="connsiteX24-9209" fmla="*/ 8135527 w 12192000"/>
                <a:gd name="connsiteY24-9210" fmla="*/ 1767158 h 2945610"/>
                <a:gd name="connsiteX25-9211" fmla="*/ 8135527 w 12192000"/>
                <a:gd name="connsiteY25-9212" fmla="*/ 1767120 h 2945610"/>
                <a:gd name="connsiteX26-9213" fmla="*/ 8127487 w 12192000"/>
                <a:gd name="connsiteY26-9214" fmla="*/ 1762457 h 2945610"/>
                <a:gd name="connsiteX27-9215" fmla="*/ 7119284 w 12192000"/>
                <a:gd name="connsiteY27-9216" fmla="*/ 2347214 h 2945610"/>
                <a:gd name="connsiteX28-9217" fmla="*/ 7119284 w 12192000"/>
                <a:gd name="connsiteY28-9218" fmla="*/ 2355323 h 2945610"/>
                <a:gd name="connsiteX29-9219" fmla="*/ 7113383 w 12192000"/>
                <a:gd name="connsiteY29-9220" fmla="*/ 2351900 h 2945610"/>
                <a:gd name="connsiteX30-9221" fmla="*/ 6103727 w 12192000"/>
                <a:gd name="connsiteY30-9222" fmla="*/ 2937501 h 2945610"/>
                <a:gd name="connsiteX31-9223" fmla="*/ 6103727 w 12192000"/>
                <a:gd name="connsiteY31-9224" fmla="*/ 2945610 h 2945610"/>
                <a:gd name="connsiteX32-9225" fmla="*/ 5087399 w 12192000"/>
                <a:gd name="connsiteY32-9226" fmla="*/ 2356139 h 2945610"/>
                <a:gd name="connsiteX33-9227" fmla="*/ 5085013 w 12192000"/>
                <a:gd name="connsiteY33-9228" fmla="*/ 2357523 h 2945610"/>
                <a:gd name="connsiteX34-9229" fmla="*/ 5084646 w 12192000"/>
                <a:gd name="connsiteY34-9230" fmla="*/ 2361463 h 2945610"/>
                <a:gd name="connsiteX35-9231" fmla="*/ 3054863 w 12192000"/>
                <a:gd name="connsiteY35-9232" fmla="*/ 1185161 h 2945610"/>
                <a:gd name="connsiteX36-9233" fmla="*/ 3053896 w 12192000"/>
                <a:gd name="connsiteY36-9234" fmla="*/ 1185722 h 2945610"/>
                <a:gd name="connsiteX37-9235" fmla="*/ 3053896 w 12192000"/>
                <a:gd name="connsiteY37-9236" fmla="*/ 1184600 h 2945610"/>
                <a:gd name="connsiteX38-9237" fmla="*/ 3053896 w 12192000"/>
                <a:gd name="connsiteY38-9238" fmla="*/ 1184598 h 2945610"/>
                <a:gd name="connsiteX39-9239" fmla="*/ 3051900 w 12192000"/>
                <a:gd name="connsiteY39-9240" fmla="*/ 1183441 h 2945610"/>
                <a:gd name="connsiteX40-9241" fmla="*/ 2038189 w 12192000"/>
                <a:gd name="connsiteY40-9242" fmla="*/ 1771394 h 2945610"/>
                <a:gd name="connsiteX41-9243" fmla="*/ 2037962 w 12192000"/>
                <a:gd name="connsiteY41-9244" fmla="*/ 1774966 h 2945610"/>
                <a:gd name="connsiteX42-9245" fmla="*/ 1021058 w 12192000"/>
                <a:gd name="connsiteY42-9246" fmla="*/ 1185161 h 2945610"/>
                <a:gd name="connsiteX43-9247" fmla="*/ 1020091 w 12192000"/>
                <a:gd name="connsiteY43-9248" fmla="*/ 1185722 h 2945610"/>
                <a:gd name="connsiteX44-9249" fmla="*/ 1017871 w 12192000"/>
                <a:gd name="connsiteY44-9250" fmla="*/ 1774966 h 2945610"/>
                <a:gd name="connsiteX45-9251" fmla="*/ 967 w 12192000"/>
                <a:gd name="connsiteY45-9252" fmla="*/ 1185161 h 2945610"/>
                <a:gd name="connsiteX46-9253" fmla="*/ 0 w 12192000"/>
                <a:gd name="connsiteY46-9254" fmla="*/ 1185722 h 2945610"/>
                <a:gd name="connsiteX47-9255" fmla="*/ 0 w 12192000"/>
                <a:gd name="connsiteY47-9256" fmla="*/ 4990 h 2945610"/>
                <a:gd name="connsiteX0-9257" fmla="*/ 0 w 12192000"/>
                <a:gd name="connsiteY0-9258" fmla="*/ 4990 h 2945610"/>
                <a:gd name="connsiteX1-9259" fmla="*/ 7119284 w 12192000"/>
                <a:gd name="connsiteY1-9260" fmla="*/ 10263 h 2945610"/>
                <a:gd name="connsiteX2-9261" fmla="*/ 7132707 w 12192000"/>
                <a:gd name="connsiteY2-9262" fmla="*/ 18048 h 2945610"/>
                <a:gd name="connsiteX3-9263" fmla="*/ 8131064 w 12192000"/>
                <a:gd name="connsiteY3-9264" fmla="*/ 18048 h 2945610"/>
                <a:gd name="connsiteX4-9265" fmla="*/ 9122282 w 12192000"/>
                <a:gd name="connsiteY4-9266" fmla="*/ 18048 h 2945610"/>
                <a:gd name="connsiteX5-9267" fmla="*/ 12160884 w 12192000"/>
                <a:gd name="connsiteY5-9268" fmla="*/ 18048 h 2945610"/>
                <a:gd name="connsiteX6-9269" fmla="*/ 12192000 w 12192000"/>
                <a:gd name="connsiteY6-9270" fmla="*/ 0 h 2945610"/>
                <a:gd name="connsiteX7-9271" fmla="*/ 12192000 w 12192000"/>
                <a:gd name="connsiteY7-9272" fmla="*/ 1176792 h 2945610"/>
                <a:gd name="connsiteX8-9273" fmla="*/ 12192000 w 12192000"/>
                <a:gd name="connsiteY8-9274" fmla="*/ 1180732 h 2945610"/>
                <a:gd name="connsiteX9-9275" fmla="*/ 12188602 w 12192000"/>
                <a:gd name="connsiteY9-9276" fmla="*/ 1178762 h 2945610"/>
                <a:gd name="connsiteX10-9277" fmla="*/ 11174128 w 12192000"/>
                <a:gd name="connsiteY10-9278" fmla="*/ 1767158 h 2945610"/>
                <a:gd name="connsiteX11-9279" fmla="*/ 11174128 w 12192000"/>
                <a:gd name="connsiteY11-9280" fmla="*/ 1180624 h 2945610"/>
                <a:gd name="connsiteX12-9281" fmla="*/ 10166452 w 12192000"/>
                <a:gd name="connsiteY12-9282" fmla="*/ 1765077 h 2945610"/>
                <a:gd name="connsiteX13-9283" fmla="*/ 10166452 w 12192000"/>
                <a:gd name="connsiteY13-9284" fmla="*/ 1769201 h 2945610"/>
                <a:gd name="connsiteX14-9285" fmla="*/ 10162896 w 12192000"/>
                <a:gd name="connsiteY14-9286" fmla="*/ 1767139 h 2945610"/>
                <a:gd name="connsiteX15-9287" fmla="*/ 10162864 w 12192000"/>
                <a:gd name="connsiteY15-9288" fmla="*/ 1767158 h 2945610"/>
                <a:gd name="connsiteX16-9289" fmla="*/ 10162864 w 12192000"/>
                <a:gd name="connsiteY16-9290" fmla="*/ 1767120 h 2945610"/>
                <a:gd name="connsiteX17-9291" fmla="*/ 9151990 w 12192000"/>
                <a:gd name="connsiteY17-9292" fmla="*/ 1180813 h 2945610"/>
                <a:gd name="connsiteX18-9293" fmla="*/ 9140528 w 12192000"/>
                <a:gd name="connsiteY18-9294" fmla="*/ 1187461 h 2945610"/>
                <a:gd name="connsiteX19-9295" fmla="*/ 9140528 w 12192000"/>
                <a:gd name="connsiteY19-9296" fmla="*/ 1184256 h 2945610"/>
                <a:gd name="connsiteX20-9297" fmla="*/ 8139115 w 12192000"/>
                <a:gd name="connsiteY20-9298" fmla="*/ 1765077 h 2945610"/>
                <a:gd name="connsiteX21-9299" fmla="*/ 8139115 w 12192000"/>
                <a:gd name="connsiteY21-9300" fmla="*/ 1769201 h 2945610"/>
                <a:gd name="connsiteX22-9301" fmla="*/ 8135560 w 12192000"/>
                <a:gd name="connsiteY22-9302" fmla="*/ 1767139 h 2945610"/>
                <a:gd name="connsiteX23-9303" fmla="*/ 8135527 w 12192000"/>
                <a:gd name="connsiteY23-9304" fmla="*/ 1767158 h 2945610"/>
                <a:gd name="connsiteX24-9305" fmla="*/ 8135527 w 12192000"/>
                <a:gd name="connsiteY24-9306" fmla="*/ 1767120 h 2945610"/>
                <a:gd name="connsiteX25-9307" fmla="*/ 8127487 w 12192000"/>
                <a:gd name="connsiteY25-9308" fmla="*/ 1762457 h 2945610"/>
                <a:gd name="connsiteX26-9309" fmla="*/ 7119284 w 12192000"/>
                <a:gd name="connsiteY26-9310" fmla="*/ 2347214 h 2945610"/>
                <a:gd name="connsiteX27-9311" fmla="*/ 7119284 w 12192000"/>
                <a:gd name="connsiteY27-9312" fmla="*/ 2355323 h 2945610"/>
                <a:gd name="connsiteX28-9313" fmla="*/ 7113383 w 12192000"/>
                <a:gd name="connsiteY28-9314" fmla="*/ 2351900 h 2945610"/>
                <a:gd name="connsiteX29-9315" fmla="*/ 6103727 w 12192000"/>
                <a:gd name="connsiteY29-9316" fmla="*/ 2937501 h 2945610"/>
                <a:gd name="connsiteX30-9317" fmla="*/ 6103727 w 12192000"/>
                <a:gd name="connsiteY30-9318" fmla="*/ 2945610 h 2945610"/>
                <a:gd name="connsiteX31-9319" fmla="*/ 5087399 w 12192000"/>
                <a:gd name="connsiteY31-9320" fmla="*/ 2356139 h 2945610"/>
                <a:gd name="connsiteX32-9321" fmla="*/ 5085013 w 12192000"/>
                <a:gd name="connsiteY32-9322" fmla="*/ 2357523 h 2945610"/>
                <a:gd name="connsiteX33-9323" fmla="*/ 5084646 w 12192000"/>
                <a:gd name="connsiteY33-9324" fmla="*/ 2361463 h 2945610"/>
                <a:gd name="connsiteX34-9325" fmla="*/ 3054863 w 12192000"/>
                <a:gd name="connsiteY34-9326" fmla="*/ 1185161 h 2945610"/>
                <a:gd name="connsiteX35-9327" fmla="*/ 3053896 w 12192000"/>
                <a:gd name="connsiteY35-9328" fmla="*/ 1185722 h 2945610"/>
                <a:gd name="connsiteX36-9329" fmla="*/ 3053896 w 12192000"/>
                <a:gd name="connsiteY36-9330" fmla="*/ 1184600 h 2945610"/>
                <a:gd name="connsiteX37-9331" fmla="*/ 3053896 w 12192000"/>
                <a:gd name="connsiteY37-9332" fmla="*/ 1184598 h 2945610"/>
                <a:gd name="connsiteX38-9333" fmla="*/ 3051900 w 12192000"/>
                <a:gd name="connsiteY38-9334" fmla="*/ 1183441 h 2945610"/>
                <a:gd name="connsiteX39-9335" fmla="*/ 2038189 w 12192000"/>
                <a:gd name="connsiteY39-9336" fmla="*/ 1771394 h 2945610"/>
                <a:gd name="connsiteX40-9337" fmla="*/ 2037962 w 12192000"/>
                <a:gd name="connsiteY40-9338" fmla="*/ 1774966 h 2945610"/>
                <a:gd name="connsiteX41-9339" fmla="*/ 1021058 w 12192000"/>
                <a:gd name="connsiteY41-9340" fmla="*/ 1185161 h 2945610"/>
                <a:gd name="connsiteX42-9341" fmla="*/ 1020091 w 12192000"/>
                <a:gd name="connsiteY42-9342" fmla="*/ 1185722 h 2945610"/>
                <a:gd name="connsiteX43-9343" fmla="*/ 1017871 w 12192000"/>
                <a:gd name="connsiteY43-9344" fmla="*/ 1774966 h 2945610"/>
                <a:gd name="connsiteX44-9345" fmla="*/ 967 w 12192000"/>
                <a:gd name="connsiteY44-9346" fmla="*/ 1185161 h 2945610"/>
                <a:gd name="connsiteX45-9347" fmla="*/ 0 w 12192000"/>
                <a:gd name="connsiteY45-9348" fmla="*/ 1185722 h 2945610"/>
                <a:gd name="connsiteX46-9349" fmla="*/ 0 w 12192000"/>
                <a:gd name="connsiteY46-9350" fmla="*/ 4990 h 2945610"/>
                <a:gd name="connsiteX0-9351" fmla="*/ 0 w 12192000"/>
                <a:gd name="connsiteY0-9352" fmla="*/ 4990 h 2945610"/>
                <a:gd name="connsiteX1-9353" fmla="*/ 7119284 w 12192000"/>
                <a:gd name="connsiteY1-9354" fmla="*/ 10263 h 2945610"/>
                <a:gd name="connsiteX2-9355" fmla="*/ 7132707 w 12192000"/>
                <a:gd name="connsiteY2-9356" fmla="*/ 18048 h 2945610"/>
                <a:gd name="connsiteX3-9357" fmla="*/ 8131064 w 12192000"/>
                <a:gd name="connsiteY3-9358" fmla="*/ 18048 h 2945610"/>
                <a:gd name="connsiteX4-9359" fmla="*/ 12160884 w 12192000"/>
                <a:gd name="connsiteY4-9360" fmla="*/ 18048 h 2945610"/>
                <a:gd name="connsiteX5-9361" fmla="*/ 12192000 w 12192000"/>
                <a:gd name="connsiteY5-9362" fmla="*/ 0 h 2945610"/>
                <a:gd name="connsiteX6-9363" fmla="*/ 12192000 w 12192000"/>
                <a:gd name="connsiteY6-9364" fmla="*/ 1176792 h 2945610"/>
                <a:gd name="connsiteX7-9365" fmla="*/ 12192000 w 12192000"/>
                <a:gd name="connsiteY7-9366" fmla="*/ 1180732 h 2945610"/>
                <a:gd name="connsiteX8-9367" fmla="*/ 12188602 w 12192000"/>
                <a:gd name="connsiteY8-9368" fmla="*/ 1178762 h 2945610"/>
                <a:gd name="connsiteX9-9369" fmla="*/ 11174128 w 12192000"/>
                <a:gd name="connsiteY9-9370" fmla="*/ 1767158 h 2945610"/>
                <a:gd name="connsiteX10-9371" fmla="*/ 11174128 w 12192000"/>
                <a:gd name="connsiteY10-9372" fmla="*/ 1180624 h 2945610"/>
                <a:gd name="connsiteX11-9373" fmla="*/ 10166452 w 12192000"/>
                <a:gd name="connsiteY11-9374" fmla="*/ 1765077 h 2945610"/>
                <a:gd name="connsiteX12-9375" fmla="*/ 10166452 w 12192000"/>
                <a:gd name="connsiteY12-9376" fmla="*/ 1769201 h 2945610"/>
                <a:gd name="connsiteX13-9377" fmla="*/ 10162896 w 12192000"/>
                <a:gd name="connsiteY13-9378" fmla="*/ 1767139 h 2945610"/>
                <a:gd name="connsiteX14-9379" fmla="*/ 10162864 w 12192000"/>
                <a:gd name="connsiteY14-9380" fmla="*/ 1767158 h 2945610"/>
                <a:gd name="connsiteX15-9381" fmla="*/ 10162864 w 12192000"/>
                <a:gd name="connsiteY15-9382" fmla="*/ 1767120 h 2945610"/>
                <a:gd name="connsiteX16-9383" fmla="*/ 9151990 w 12192000"/>
                <a:gd name="connsiteY16-9384" fmla="*/ 1180813 h 2945610"/>
                <a:gd name="connsiteX17-9385" fmla="*/ 9140528 w 12192000"/>
                <a:gd name="connsiteY17-9386" fmla="*/ 1187461 h 2945610"/>
                <a:gd name="connsiteX18-9387" fmla="*/ 9140528 w 12192000"/>
                <a:gd name="connsiteY18-9388" fmla="*/ 1184256 h 2945610"/>
                <a:gd name="connsiteX19-9389" fmla="*/ 8139115 w 12192000"/>
                <a:gd name="connsiteY19-9390" fmla="*/ 1765077 h 2945610"/>
                <a:gd name="connsiteX20-9391" fmla="*/ 8139115 w 12192000"/>
                <a:gd name="connsiteY20-9392" fmla="*/ 1769201 h 2945610"/>
                <a:gd name="connsiteX21-9393" fmla="*/ 8135560 w 12192000"/>
                <a:gd name="connsiteY21-9394" fmla="*/ 1767139 h 2945610"/>
                <a:gd name="connsiteX22-9395" fmla="*/ 8135527 w 12192000"/>
                <a:gd name="connsiteY22-9396" fmla="*/ 1767158 h 2945610"/>
                <a:gd name="connsiteX23-9397" fmla="*/ 8135527 w 12192000"/>
                <a:gd name="connsiteY23-9398" fmla="*/ 1767120 h 2945610"/>
                <a:gd name="connsiteX24-9399" fmla="*/ 8127487 w 12192000"/>
                <a:gd name="connsiteY24-9400" fmla="*/ 1762457 h 2945610"/>
                <a:gd name="connsiteX25-9401" fmla="*/ 7119284 w 12192000"/>
                <a:gd name="connsiteY25-9402" fmla="*/ 2347214 h 2945610"/>
                <a:gd name="connsiteX26-9403" fmla="*/ 7119284 w 12192000"/>
                <a:gd name="connsiteY26-9404" fmla="*/ 2355323 h 2945610"/>
                <a:gd name="connsiteX27-9405" fmla="*/ 7113383 w 12192000"/>
                <a:gd name="connsiteY27-9406" fmla="*/ 2351900 h 2945610"/>
                <a:gd name="connsiteX28-9407" fmla="*/ 6103727 w 12192000"/>
                <a:gd name="connsiteY28-9408" fmla="*/ 2937501 h 2945610"/>
                <a:gd name="connsiteX29-9409" fmla="*/ 6103727 w 12192000"/>
                <a:gd name="connsiteY29-9410" fmla="*/ 2945610 h 2945610"/>
                <a:gd name="connsiteX30-9411" fmla="*/ 5087399 w 12192000"/>
                <a:gd name="connsiteY30-9412" fmla="*/ 2356139 h 2945610"/>
                <a:gd name="connsiteX31-9413" fmla="*/ 5085013 w 12192000"/>
                <a:gd name="connsiteY31-9414" fmla="*/ 2357523 h 2945610"/>
                <a:gd name="connsiteX32-9415" fmla="*/ 5084646 w 12192000"/>
                <a:gd name="connsiteY32-9416" fmla="*/ 2361463 h 2945610"/>
                <a:gd name="connsiteX33-9417" fmla="*/ 3054863 w 12192000"/>
                <a:gd name="connsiteY33-9418" fmla="*/ 1185161 h 2945610"/>
                <a:gd name="connsiteX34-9419" fmla="*/ 3053896 w 12192000"/>
                <a:gd name="connsiteY34-9420" fmla="*/ 1185722 h 2945610"/>
                <a:gd name="connsiteX35-9421" fmla="*/ 3053896 w 12192000"/>
                <a:gd name="connsiteY35-9422" fmla="*/ 1184600 h 2945610"/>
                <a:gd name="connsiteX36-9423" fmla="*/ 3053896 w 12192000"/>
                <a:gd name="connsiteY36-9424" fmla="*/ 1184598 h 2945610"/>
                <a:gd name="connsiteX37-9425" fmla="*/ 3051900 w 12192000"/>
                <a:gd name="connsiteY37-9426" fmla="*/ 1183441 h 2945610"/>
                <a:gd name="connsiteX38-9427" fmla="*/ 2038189 w 12192000"/>
                <a:gd name="connsiteY38-9428" fmla="*/ 1771394 h 2945610"/>
                <a:gd name="connsiteX39-9429" fmla="*/ 2037962 w 12192000"/>
                <a:gd name="connsiteY39-9430" fmla="*/ 1774966 h 2945610"/>
                <a:gd name="connsiteX40-9431" fmla="*/ 1021058 w 12192000"/>
                <a:gd name="connsiteY40-9432" fmla="*/ 1185161 h 2945610"/>
                <a:gd name="connsiteX41-9433" fmla="*/ 1020091 w 12192000"/>
                <a:gd name="connsiteY41-9434" fmla="*/ 1185722 h 2945610"/>
                <a:gd name="connsiteX42-9435" fmla="*/ 1017871 w 12192000"/>
                <a:gd name="connsiteY42-9436" fmla="*/ 1774966 h 2945610"/>
                <a:gd name="connsiteX43-9437" fmla="*/ 967 w 12192000"/>
                <a:gd name="connsiteY43-9438" fmla="*/ 1185161 h 2945610"/>
                <a:gd name="connsiteX44-9439" fmla="*/ 0 w 12192000"/>
                <a:gd name="connsiteY44-9440" fmla="*/ 1185722 h 2945610"/>
                <a:gd name="connsiteX45-9441" fmla="*/ 0 w 12192000"/>
                <a:gd name="connsiteY45-9442" fmla="*/ 4990 h 2945610"/>
                <a:gd name="connsiteX0-9443" fmla="*/ 0 w 12192000"/>
                <a:gd name="connsiteY0-9444" fmla="*/ 4990 h 2945610"/>
                <a:gd name="connsiteX1-9445" fmla="*/ 7119284 w 12192000"/>
                <a:gd name="connsiteY1-9446" fmla="*/ 10263 h 2945610"/>
                <a:gd name="connsiteX2-9447" fmla="*/ 8131064 w 12192000"/>
                <a:gd name="connsiteY2-9448" fmla="*/ 18048 h 2945610"/>
                <a:gd name="connsiteX3-9449" fmla="*/ 12160884 w 12192000"/>
                <a:gd name="connsiteY3-9450" fmla="*/ 18048 h 2945610"/>
                <a:gd name="connsiteX4-9451" fmla="*/ 12192000 w 12192000"/>
                <a:gd name="connsiteY4-9452" fmla="*/ 0 h 2945610"/>
                <a:gd name="connsiteX5-9453" fmla="*/ 12192000 w 12192000"/>
                <a:gd name="connsiteY5-9454" fmla="*/ 1176792 h 2945610"/>
                <a:gd name="connsiteX6-9455" fmla="*/ 12192000 w 12192000"/>
                <a:gd name="connsiteY6-9456" fmla="*/ 1180732 h 2945610"/>
                <a:gd name="connsiteX7-9457" fmla="*/ 12188602 w 12192000"/>
                <a:gd name="connsiteY7-9458" fmla="*/ 1178762 h 2945610"/>
                <a:gd name="connsiteX8-9459" fmla="*/ 11174128 w 12192000"/>
                <a:gd name="connsiteY8-9460" fmla="*/ 1767158 h 2945610"/>
                <a:gd name="connsiteX9-9461" fmla="*/ 11174128 w 12192000"/>
                <a:gd name="connsiteY9-9462" fmla="*/ 1180624 h 2945610"/>
                <a:gd name="connsiteX10-9463" fmla="*/ 10166452 w 12192000"/>
                <a:gd name="connsiteY10-9464" fmla="*/ 1765077 h 2945610"/>
                <a:gd name="connsiteX11-9465" fmla="*/ 10166452 w 12192000"/>
                <a:gd name="connsiteY11-9466" fmla="*/ 1769201 h 2945610"/>
                <a:gd name="connsiteX12-9467" fmla="*/ 10162896 w 12192000"/>
                <a:gd name="connsiteY12-9468" fmla="*/ 1767139 h 2945610"/>
                <a:gd name="connsiteX13-9469" fmla="*/ 10162864 w 12192000"/>
                <a:gd name="connsiteY13-9470" fmla="*/ 1767158 h 2945610"/>
                <a:gd name="connsiteX14-9471" fmla="*/ 10162864 w 12192000"/>
                <a:gd name="connsiteY14-9472" fmla="*/ 1767120 h 2945610"/>
                <a:gd name="connsiteX15-9473" fmla="*/ 9151990 w 12192000"/>
                <a:gd name="connsiteY15-9474" fmla="*/ 1180813 h 2945610"/>
                <a:gd name="connsiteX16-9475" fmla="*/ 9140528 w 12192000"/>
                <a:gd name="connsiteY16-9476" fmla="*/ 1187461 h 2945610"/>
                <a:gd name="connsiteX17-9477" fmla="*/ 9140528 w 12192000"/>
                <a:gd name="connsiteY17-9478" fmla="*/ 1184256 h 2945610"/>
                <a:gd name="connsiteX18-9479" fmla="*/ 8139115 w 12192000"/>
                <a:gd name="connsiteY18-9480" fmla="*/ 1765077 h 2945610"/>
                <a:gd name="connsiteX19-9481" fmla="*/ 8139115 w 12192000"/>
                <a:gd name="connsiteY19-9482" fmla="*/ 1769201 h 2945610"/>
                <a:gd name="connsiteX20-9483" fmla="*/ 8135560 w 12192000"/>
                <a:gd name="connsiteY20-9484" fmla="*/ 1767139 h 2945610"/>
                <a:gd name="connsiteX21-9485" fmla="*/ 8135527 w 12192000"/>
                <a:gd name="connsiteY21-9486" fmla="*/ 1767158 h 2945610"/>
                <a:gd name="connsiteX22-9487" fmla="*/ 8135527 w 12192000"/>
                <a:gd name="connsiteY22-9488" fmla="*/ 1767120 h 2945610"/>
                <a:gd name="connsiteX23-9489" fmla="*/ 8127487 w 12192000"/>
                <a:gd name="connsiteY23-9490" fmla="*/ 1762457 h 2945610"/>
                <a:gd name="connsiteX24-9491" fmla="*/ 7119284 w 12192000"/>
                <a:gd name="connsiteY24-9492" fmla="*/ 2347214 h 2945610"/>
                <a:gd name="connsiteX25-9493" fmla="*/ 7119284 w 12192000"/>
                <a:gd name="connsiteY25-9494" fmla="*/ 2355323 h 2945610"/>
                <a:gd name="connsiteX26-9495" fmla="*/ 7113383 w 12192000"/>
                <a:gd name="connsiteY26-9496" fmla="*/ 2351900 h 2945610"/>
                <a:gd name="connsiteX27-9497" fmla="*/ 6103727 w 12192000"/>
                <a:gd name="connsiteY27-9498" fmla="*/ 2937501 h 2945610"/>
                <a:gd name="connsiteX28-9499" fmla="*/ 6103727 w 12192000"/>
                <a:gd name="connsiteY28-9500" fmla="*/ 2945610 h 2945610"/>
                <a:gd name="connsiteX29-9501" fmla="*/ 5087399 w 12192000"/>
                <a:gd name="connsiteY29-9502" fmla="*/ 2356139 h 2945610"/>
                <a:gd name="connsiteX30-9503" fmla="*/ 5085013 w 12192000"/>
                <a:gd name="connsiteY30-9504" fmla="*/ 2357523 h 2945610"/>
                <a:gd name="connsiteX31-9505" fmla="*/ 5084646 w 12192000"/>
                <a:gd name="connsiteY31-9506" fmla="*/ 2361463 h 2945610"/>
                <a:gd name="connsiteX32-9507" fmla="*/ 3054863 w 12192000"/>
                <a:gd name="connsiteY32-9508" fmla="*/ 1185161 h 2945610"/>
                <a:gd name="connsiteX33-9509" fmla="*/ 3053896 w 12192000"/>
                <a:gd name="connsiteY33-9510" fmla="*/ 1185722 h 2945610"/>
                <a:gd name="connsiteX34-9511" fmla="*/ 3053896 w 12192000"/>
                <a:gd name="connsiteY34-9512" fmla="*/ 1184600 h 2945610"/>
                <a:gd name="connsiteX35-9513" fmla="*/ 3053896 w 12192000"/>
                <a:gd name="connsiteY35-9514" fmla="*/ 1184598 h 2945610"/>
                <a:gd name="connsiteX36-9515" fmla="*/ 3051900 w 12192000"/>
                <a:gd name="connsiteY36-9516" fmla="*/ 1183441 h 2945610"/>
                <a:gd name="connsiteX37-9517" fmla="*/ 2038189 w 12192000"/>
                <a:gd name="connsiteY37-9518" fmla="*/ 1771394 h 2945610"/>
                <a:gd name="connsiteX38-9519" fmla="*/ 2037962 w 12192000"/>
                <a:gd name="connsiteY38-9520" fmla="*/ 1774966 h 2945610"/>
                <a:gd name="connsiteX39-9521" fmla="*/ 1021058 w 12192000"/>
                <a:gd name="connsiteY39-9522" fmla="*/ 1185161 h 2945610"/>
                <a:gd name="connsiteX40-9523" fmla="*/ 1020091 w 12192000"/>
                <a:gd name="connsiteY40-9524" fmla="*/ 1185722 h 2945610"/>
                <a:gd name="connsiteX41-9525" fmla="*/ 1017871 w 12192000"/>
                <a:gd name="connsiteY41-9526" fmla="*/ 1774966 h 2945610"/>
                <a:gd name="connsiteX42-9527" fmla="*/ 967 w 12192000"/>
                <a:gd name="connsiteY42-9528" fmla="*/ 1185161 h 2945610"/>
                <a:gd name="connsiteX43-9529" fmla="*/ 0 w 12192000"/>
                <a:gd name="connsiteY43-9530" fmla="*/ 1185722 h 2945610"/>
                <a:gd name="connsiteX44-9531" fmla="*/ 0 w 12192000"/>
                <a:gd name="connsiteY44-9532" fmla="*/ 4990 h 2945610"/>
                <a:gd name="connsiteX0-9533" fmla="*/ 0 w 12192000"/>
                <a:gd name="connsiteY0-9534" fmla="*/ 4990 h 2945610"/>
                <a:gd name="connsiteX1-9535" fmla="*/ 8131064 w 12192000"/>
                <a:gd name="connsiteY1-9536" fmla="*/ 18048 h 2945610"/>
                <a:gd name="connsiteX2-9537" fmla="*/ 12160884 w 12192000"/>
                <a:gd name="connsiteY2-9538" fmla="*/ 18048 h 2945610"/>
                <a:gd name="connsiteX3-9539" fmla="*/ 12192000 w 12192000"/>
                <a:gd name="connsiteY3-9540" fmla="*/ 0 h 2945610"/>
                <a:gd name="connsiteX4-9541" fmla="*/ 12192000 w 12192000"/>
                <a:gd name="connsiteY4-9542" fmla="*/ 1176792 h 2945610"/>
                <a:gd name="connsiteX5-9543" fmla="*/ 12192000 w 12192000"/>
                <a:gd name="connsiteY5-9544" fmla="*/ 1180732 h 2945610"/>
                <a:gd name="connsiteX6-9545" fmla="*/ 12188602 w 12192000"/>
                <a:gd name="connsiteY6-9546" fmla="*/ 1178762 h 2945610"/>
                <a:gd name="connsiteX7-9547" fmla="*/ 11174128 w 12192000"/>
                <a:gd name="connsiteY7-9548" fmla="*/ 1767158 h 2945610"/>
                <a:gd name="connsiteX8-9549" fmla="*/ 11174128 w 12192000"/>
                <a:gd name="connsiteY8-9550" fmla="*/ 1180624 h 2945610"/>
                <a:gd name="connsiteX9-9551" fmla="*/ 10166452 w 12192000"/>
                <a:gd name="connsiteY9-9552" fmla="*/ 1765077 h 2945610"/>
                <a:gd name="connsiteX10-9553" fmla="*/ 10166452 w 12192000"/>
                <a:gd name="connsiteY10-9554" fmla="*/ 1769201 h 2945610"/>
                <a:gd name="connsiteX11-9555" fmla="*/ 10162896 w 12192000"/>
                <a:gd name="connsiteY11-9556" fmla="*/ 1767139 h 2945610"/>
                <a:gd name="connsiteX12-9557" fmla="*/ 10162864 w 12192000"/>
                <a:gd name="connsiteY12-9558" fmla="*/ 1767158 h 2945610"/>
                <a:gd name="connsiteX13-9559" fmla="*/ 10162864 w 12192000"/>
                <a:gd name="connsiteY13-9560" fmla="*/ 1767120 h 2945610"/>
                <a:gd name="connsiteX14-9561" fmla="*/ 9151990 w 12192000"/>
                <a:gd name="connsiteY14-9562" fmla="*/ 1180813 h 2945610"/>
                <a:gd name="connsiteX15-9563" fmla="*/ 9140528 w 12192000"/>
                <a:gd name="connsiteY15-9564" fmla="*/ 1187461 h 2945610"/>
                <a:gd name="connsiteX16-9565" fmla="*/ 9140528 w 12192000"/>
                <a:gd name="connsiteY16-9566" fmla="*/ 1184256 h 2945610"/>
                <a:gd name="connsiteX17-9567" fmla="*/ 8139115 w 12192000"/>
                <a:gd name="connsiteY17-9568" fmla="*/ 1765077 h 2945610"/>
                <a:gd name="connsiteX18-9569" fmla="*/ 8139115 w 12192000"/>
                <a:gd name="connsiteY18-9570" fmla="*/ 1769201 h 2945610"/>
                <a:gd name="connsiteX19-9571" fmla="*/ 8135560 w 12192000"/>
                <a:gd name="connsiteY19-9572" fmla="*/ 1767139 h 2945610"/>
                <a:gd name="connsiteX20-9573" fmla="*/ 8135527 w 12192000"/>
                <a:gd name="connsiteY20-9574" fmla="*/ 1767158 h 2945610"/>
                <a:gd name="connsiteX21-9575" fmla="*/ 8135527 w 12192000"/>
                <a:gd name="connsiteY21-9576" fmla="*/ 1767120 h 2945610"/>
                <a:gd name="connsiteX22-9577" fmla="*/ 8127487 w 12192000"/>
                <a:gd name="connsiteY22-9578" fmla="*/ 1762457 h 2945610"/>
                <a:gd name="connsiteX23-9579" fmla="*/ 7119284 w 12192000"/>
                <a:gd name="connsiteY23-9580" fmla="*/ 2347214 h 2945610"/>
                <a:gd name="connsiteX24-9581" fmla="*/ 7119284 w 12192000"/>
                <a:gd name="connsiteY24-9582" fmla="*/ 2355323 h 2945610"/>
                <a:gd name="connsiteX25-9583" fmla="*/ 7113383 w 12192000"/>
                <a:gd name="connsiteY25-9584" fmla="*/ 2351900 h 2945610"/>
                <a:gd name="connsiteX26-9585" fmla="*/ 6103727 w 12192000"/>
                <a:gd name="connsiteY26-9586" fmla="*/ 2937501 h 2945610"/>
                <a:gd name="connsiteX27-9587" fmla="*/ 6103727 w 12192000"/>
                <a:gd name="connsiteY27-9588" fmla="*/ 2945610 h 2945610"/>
                <a:gd name="connsiteX28-9589" fmla="*/ 5087399 w 12192000"/>
                <a:gd name="connsiteY28-9590" fmla="*/ 2356139 h 2945610"/>
                <a:gd name="connsiteX29-9591" fmla="*/ 5085013 w 12192000"/>
                <a:gd name="connsiteY29-9592" fmla="*/ 2357523 h 2945610"/>
                <a:gd name="connsiteX30-9593" fmla="*/ 5084646 w 12192000"/>
                <a:gd name="connsiteY30-9594" fmla="*/ 2361463 h 2945610"/>
                <a:gd name="connsiteX31-9595" fmla="*/ 3054863 w 12192000"/>
                <a:gd name="connsiteY31-9596" fmla="*/ 1185161 h 2945610"/>
                <a:gd name="connsiteX32-9597" fmla="*/ 3053896 w 12192000"/>
                <a:gd name="connsiteY32-9598" fmla="*/ 1185722 h 2945610"/>
                <a:gd name="connsiteX33-9599" fmla="*/ 3053896 w 12192000"/>
                <a:gd name="connsiteY33-9600" fmla="*/ 1184600 h 2945610"/>
                <a:gd name="connsiteX34-9601" fmla="*/ 3053896 w 12192000"/>
                <a:gd name="connsiteY34-9602" fmla="*/ 1184598 h 2945610"/>
                <a:gd name="connsiteX35-9603" fmla="*/ 3051900 w 12192000"/>
                <a:gd name="connsiteY35-9604" fmla="*/ 1183441 h 2945610"/>
                <a:gd name="connsiteX36-9605" fmla="*/ 2038189 w 12192000"/>
                <a:gd name="connsiteY36-9606" fmla="*/ 1771394 h 2945610"/>
                <a:gd name="connsiteX37-9607" fmla="*/ 2037962 w 12192000"/>
                <a:gd name="connsiteY37-9608" fmla="*/ 1774966 h 2945610"/>
                <a:gd name="connsiteX38-9609" fmla="*/ 1021058 w 12192000"/>
                <a:gd name="connsiteY38-9610" fmla="*/ 1185161 h 2945610"/>
                <a:gd name="connsiteX39-9611" fmla="*/ 1020091 w 12192000"/>
                <a:gd name="connsiteY39-9612" fmla="*/ 1185722 h 2945610"/>
                <a:gd name="connsiteX40-9613" fmla="*/ 1017871 w 12192000"/>
                <a:gd name="connsiteY40-9614" fmla="*/ 1774966 h 2945610"/>
                <a:gd name="connsiteX41-9615" fmla="*/ 967 w 12192000"/>
                <a:gd name="connsiteY41-9616" fmla="*/ 1185161 h 2945610"/>
                <a:gd name="connsiteX42-9617" fmla="*/ 0 w 12192000"/>
                <a:gd name="connsiteY42-9618" fmla="*/ 1185722 h 2945610"/>
                <a:gd name="connsiteX43-9619" fmla="*/ 0 w 12192000"/>
                <a:gd name="connsiteY43-9620" fmla="*/ 4990 h 2945610"/>
                <a:gd name="connsiteX0-9621" fmla="*/ 0 w 12192000"/>
                <a:gd name="connsiteY0-9622" fmla="*/ 4990 h 2945610"/>
                <a:gd name="connsiteX1-9623" fmla="*/ 12160884 w 12192000"/>
                <a:gd name="connsiteY1-9624" fmla="*/ 18048 h 2945610"/>
                <a:gd name="connsiteX2-9625" fmla="*/ 12192000 w 12192000"/>
                <a:gd name="connsiteY2-9626" fmla="*/ 0 h 2945610"/>
                <a:gd name="connsiteX3-9627" fmla="*/ 12192000 w 12192000"/>
                <a:gd name="connsiteY3-9628" fmla="*/ 1176792 h 2945610"/>
                <a:gd name="connsiteX4-9629" fmla="*/ 12192000 w 12192000"/>
                <a:gd name="connsiteY4-9630" fmla="*/ 1180732 h 2945610"/>
                <a:gd name="connsiteX5-9631" fmla="*/ 12188602 w 12192000"/>
                <a:gd name="connsiteY5-9632" fmla="*/ 1178762 h 2945610"/>
                <a:gd name="connsiteX6-9633" fmla="*/ 11174128 w 12192000"/>
                <a:gd name="connsiteY6-9634" fmla="*/ 1767158 h 2945610"/>
                <a:gd name="connsiteX7-9635" fmla="*/ 11174128 w 12192000"/>
                <a:gd name="connsiteY7-9636" fmla="*/ 1180624 h 2945610"/>
                <a:gd name="connsiteX8-9637" fmla="*/ 10166452 w 12192000"/>
                <a:gd name="connsiteY8-9638" fmla="*/ 1765077 h 2945610"/>
                <a:gd name="connsiteX9-9639" fmla="*/ 10166452 w 12192000"/>
                <a:gd name="connsiteY9-9640" fmla="*/ 1769201 h 2945610"/>
                <a:gd name="connsiteX10-9641" fmla="*/ 10162896 w 12192000"/>
                <a:gd name="connsiteY10-9642" fmla="*/ 1767139 h 2945610"/>
                <a:gd name="connsiteX11-9643" fmla="*/ 10162864 w 12192000"/>
                <a:gd name="connsiteY11-9644" fmla="*/ 1767158 h 2945610"/>
                <a:gd name="connsiteX12-9645" fmla="*/ 10162864 w 12192000"/>
                <a:gd name="connsiteY12-9646" fmla="*/ 1767120 h 2945610"/>
                <a:gd name="connsiteX13-9647" fmla="*/ 9151990 w 12192000"/>
                <a:gd name="connsiteY13-9648" fmla="*/ 1180813 h 2945610"/>
                <a:gd name="connsiteX14-9649" fmla="*/ 9140528 w 12192000"/>
                <a:gd name="connsiteY14-9650" fmla="*/ 1187461 h 2945610"/>
                <a:gd name="connsiteX15-9651" fmla="*/ 9140528 w 12192000"/>
                <a:gd name="connsiteY15-9652" fmla="*/ 1184256 h 2945610"/>
                <a:gd name="connsiteX16-9653" fmla="*/ 8139115 w 12192000"/>
                <a:gd name="connsiteY16-9654" fmla="*/ 1765077 h 2945610"/>
                <a:gd name="connsiteX17-9655" fmla="*/ 8139115 w 12192000"/>
                <a:gd name="connsiteY17-9656" fmla="*/ 1769201 h 2945610"/>
                <a:gd name="connsiteX18-9657" fmla="*/ 8135560 w 12192000"/>
                <a:gd name="connsiteY18-9658" fmla="*/ 1767139 h 2945610"/>
                <a:gd name="connsiteX19-9659" fmla="*/ 8135527 w 12192000"/>
                <a:gd name="connsiteY19-9660" fmla="*/ 1767158 h 2945610"/>
                <a:gd name="connsiteX20-9661" fmla="*/ 8135527 w 12192000"/>
                <a:gd name="connsiteY20-9662" fmla="*/ 1767120 h 2945610"/>
                <a:gd name="connsiteX21-9663" fmla="*/ 8127487 w 12192000"/>
                <a:gd name="connsiteY21-9664" fmla="*/ 1762457 h 2945610"/>
                <a:gd name="connsiteX22-9665" fmla="*/ 7119284 w 12192000"/>
                <a:gd name="connsiteY22-9666" fmla="*/ 2347214 h 2945610"/>
                <a:gd name="connsiteX23-9667" fmla="*/ 7119284 w 12192000"/>
                <a:gd name="connsiteY23-9668" fmla="*/ 2355323 h 2945610"/>
                <a:gd name="connsiteX24-9669" fmla="*/ 7113383 w 12192000"/>
                <a:gd name="connsiteY24-9670" fmla="*/ 2351900 h 2945610"/>
                <a:gd name="connsiteX25-9671" fmla="*/ 6103727 w 12192000"/>
                <a:gd name="connsiteY25-9672" fmla="*/ 2937501 h 2945610"/>
                <a:gd name="connsiteX26-9673" fmla="*/ 6103727 w 12192000"/>
                <a:gd name="connsiteY26-9674" fmla="*/ 2945610 h 2945610"/>
                <a:gd name="connsiteX27-9675" fmla="*/ 5087399 w 12192000"/>
                <a:gd name="connsiteY27-9676" fmla="*/ 2356139 h 2945610"/>
                <a:gd name="connsiteX28-9677" fmla="*/ 5085013 w 12192000"/>
                <a:gd name="connsiteY28-9678" fmla="*/ 2357523 h 2945610"/>
                <a:gd name="connsiteX29-9679" fmla="*/ 5084646 w 12192000"/>
                <a:gd name="connsiteY29-9680" fmla="*/ 2361463 h 2945610"/>
                <a:gd name="connsiteX30-9681" fmla="*/ 3054863 w 12192000"/>
                <a:gd name="connsiteY30-9682" fmla="*/ 1185161 h 2945610"/>
                <a:gd name="connsiteX31-9683" fmla="*/ 3053896 w 12192000"/>
                <a:gd name="connsiteY31-9684" fmla="*/ 1185722 h 2945610"/>
                <a:gd name="connsiteX32-9685" fmla="*/ 3053896 w 12192000"/>
                <a:gd name="connsiteY32-9686" fmla="*/ 1184600 h 2945610"/>
                <a:gd name="connsiteX33-9687" fmla="*/ 3053896 w 12192000"/>
                <a:gd name="connsiteY33-9688" fmla="*/ 1184598 h 2945610"/>
                <a:gd name="connsiteX34-9689" fmla="*/ 3051900 w 12192000"/>
                <a:gd name="connsiteY34-9690" fmla="*/ 1183441 h 2945610"/>
                <a:gd name="connsiteX35-9691" fmla="*/ 2038189 w 12192000"/>
                <a:gd name="connsiteY35-9692" fmla="*/ 1771394 h 2945610"/>
                <a:gd name="connsiteX36-9693" fmla="*/ 2037962 w 12192000"/>
                <a:gd name="connsiteY36-9694" fmla="*/ 1774966 h 2945610"/>
                <a:gd name="connsiteX37-9695" fmla="*/ 1021058 w 12192000"/>
                <a:gd name="connsiteY37-9696" fmla="*/ 1185161 h 2945610"/>
                <a:gd name="connsiteX38-9697" fmla="*/ 1020091 w 12192000"/>
                <a:gd name="connsiteY38-9698" fmla="*/ 1185722 h 2945610"/>
                <a:gd name="connsiteX39-9699" fmla="*/ 1017871 w 12192000"/>
                <a:gd name="connsiteY39-9700" fmla="*/ 1774966 h 2945610"/>
                <a:gd name="connsiteX40-9701" fmla="*/ 967 w 12192000"/>
                <a:gd name="connsiteY40-9702" fmla="*/ 1185161 h 2945610"/>
                <a:gd name="connsiteX41-9703" fmla="*/ 0 w 12192000"/>
                <a:gd name="connsiteY41-9704" fmla="*/ 1185722 h 2945610"/>
                <a:gd name="connsiteX42-9705" fmla="*/ 0 w 12192000"/>
                <a:gd name="connsiteY42-9706" fmla="*/ 4990 h 2945610"/>
                <a:gd name="connsiteX0-9707" fmla="*/ 0 w 12192000"/>
                <a:gd name="connsiteY0-9708" fmla="*/ 4990 h 2945610"/>
                <a:gd name="connsiteX1-9709" fmla="*/ 12192000 w 12192000"/>
                <a:gd name="connsiteY1-9710" fmla="*/ 0 h 2945610"/>
                <a:gd name="connsiteX2-9711" fmla="*/ 12192000 w 12192000"/>
                <a:gd name="connsiteY2-9712" fmla="*/ 1176792 h 2945610"/>
                <a:gd name="connsiteX3-9713" fmla="*/ 12192000 w 12192000"/>
                <a:gd name="connsiteY3-9714" fmla="*/ 1180732 h 2945610"/>
                <a:gd name="connsiteX4-9715" fmla="*/ 12188602 w 12192000"/>
                <a:gd name="connsiteY4-9716" fmla="*/ 1178762 h 2945610"/>
                <a:gd name="connsiteX5-9717" fmla="*/ 11174128 w 12192000"/>
                <a:gd name="connsiteY5-9718" fmla="*/ 1767158 h 2945610"/>
                <a:gd name="connsiteX6-9719" fmla="*/ 11174128 w 12192000"/>
                <a:gd name="connsiteY6-9720" fmla="*/ 1180624 h 2945610"/>
                <a:gd name="connsiteX7-9721" fmla="*/ 10166452 w 12192000"/>
                <a:gd name="connsiteY7-9722" fmla="*/ 1765077 h 2945610"/>
                <a:gd name="connsiteX8-9723" fmla="*/ 10166452 w 12192000"/>
                <a:gd name="connsiteY8-9724" fmla="*/ 1769201 h 2945610"/>
                <a:gd name="connsiteX9-9725" fmla="*/ 10162896 w 12192000"/>
                <a:gd name="connsiteY9-9726" fmla="*/ 1767139 h 2945610"/>
                <a:gd name="connsiteX10-9727" fmla="*/ 10162864 w 12192000"/>
                <a:gd name="connsiteY10-9728" fmla="*/ 1767158 h 2945610"/>
                <a:gd name="connsiteX11-9729" fmla="*/ 10162864 w 12192000"/>
                <a:gd name="connsiteY11-9730" fmla="*/ 1767120 h 2945610"/>
                <a:gd name="connsiteX12-9731" fmla="*/ 9151990 w 12192000"/>
                <a:gd name="connsiteY12-9732" fmla="*/ 1180813 h 2945610"/>
                <a:gd name="connsiteX13-9733" fmla="*/ 9140528 w 12192000"/>
                <a:gd name="connsiteY13-9734" fmla="*/ 1187461 h 2945610"/>
                <a:gd name="connsiteX14-9735" fmla="*/ 9140528 w 12192000"/>
                <a:gd name="connsiteY14-9736" fmla="*/ 1184256 h 2945610"/>
                <a:gd name="connsiteX15-9737" fmla="*/ 8139115 w 12192000"/>
                <a:gd name="connsiteY15-9738" fmla="*/ 1765077 h 2945610"/>
                <a:gd name="connsiteX16-9739" fmla="*/ 8139115 w 12192000"/>
                <a:gd name="connsiteY16-9740" fmla="*/ 1769201 h 2945610"/>
                <a:gd name="connsiteX17-9741" fmla="*/ 8135560 w 12192000"/>
                <a:gd name="connsiteY17-9742" fmla="*/ 1767139 h 2945610"/>
                <a:gd name="connsiteX18-9743" fmla="*/ 8135527 w 12192000"/>
                <a:gd name="connsiteY18-9744" fmla="*/ 1767158 h 2945610"/>
                <a:gd name="connsiteX19-9745" fmla="*/ 8135527 w 12192000"/>
                <a:gd name="connsiteY19-9746" fmla="*/ 1767120 h 2945610"/>
                <a:gd name="connsiteX20-9747" fmla="*/ 8127487 w 12192000"/>
                <a:gd name="connsiteY20-9748" fmla="*/ 1762457 h 2945610"/>
                <a:gd name="connsiteX21-9749" fmla="*/ 7119284 w 12192000"/>
                <a:gd name="connsiteY21-9750" fmla="*/ 2347214 h 2945610"/>
                <a:gd name="connsiteX22-9751" fmla="*/ 7119284 w 12192000"/>
                <a:gd name="connsiteY22-9752" fmla="*/ 2355323 h 2945610"/>
                <a:gd name="connsiteX23-9753" fmla="*/ 7113383 w 12192000"/>
                <a:gd name="connsiteY23-9754" fmla="*/ 2351900 h 2945610"/>
                <a:gd name="connsiteX24-9755" fmla="*/ 6103727 w 12192000"/>
                <a:gd name="connsiteY24-9756" fmla="*/ 2937501 h 2945610"/>
                <a:gd name="connsiteX25-9757" fmla="*/ 6103727 w 12192000"/>
                <a:gd name="connsiteY25-9758" fmla="*/ 2945610 h 2945610"/>
                <a:gd name="connsiteX26-9759" fmla="*/ 5087399 w 12192000"/>
                <a:gd name="connsiteY26-9760" fmla="*/ 2356139 h 2945610"/>
                <a:gd name="connsiteX27-9761" fmla="*/ 5085013 w 12192000"/>
                <a:gd name="connsiteY27-9762" fmla="*/ 2357523 h 2945610"/>
                <a:gd name="connsiteX28-9763" fmla="*/ 5084646 w 12192000"/>
                <a:gd name="connsiteY28-9764" fmla="*/ 2361463 h 2945610"/>
                <a:gd name="connsiteX29-9765" fmla="*/ 3054863 w 12192000"/>
                <a:gd name="connsiteY29-9766" fmla="*/ 1185161 h 2945610"/>
                <a:gd name="connsiteX30-9767" fmla="*/ 3053896 w 12192000"/>
                <a:gd name="connsiteY30-9768" fmla="*/ 1185722 h 2945610"/>
                <a:gd name="connsiteX31-9769" fmla="*/ 3053896 w 12192000"/>
                <a:gd name="connsiteY31-9770" fmla="*/ 1184600 h 2945610"/>
                <a:gd name="connsiteX32-9771" fmla="*/ 3053896 w 12192000"/>
                <a:gd name="connsiteY32-9772" fmla="*/ 1184598 h 2945610"/>
                <a:gd name="connsiteX33-9773" fmla="*/ 3051900 w 12192000"/>
                <a:gd name="connsiteY33-9774" fmla="*/ 1183441 h 2945610"/>
                <a:gd name="connsiteX34-9775" fmla="*/ 2038189 w 12192000"/>
                <a:gd name="connsiteY34-9776" fmla="*/ 1771394 h 2945610"/>
                <a:gd name="connsiteX35-9777" fmla="*/ 2037962 w 12192000"/>
                <a:gd name="connsiteY35-9778" fmla="*/ 1774966 h 2945610"/>
                <a:gd name="connsiteX36-9779" fmla="*/ 1021058 w 12192000"/>
                <a:gd name="connsiteY36-9780" fmla="*/ 1185161 h 2945610"/>
                <a:gd name="connsiteX37-9781" fmla="*/ 1020091 w 12192000"/>
                <a:gd name="connsiteY37-9782" fmla="*/ 1185722 h 2945610"/>
                <a:gd name="connsiteX38-9783" fmla="*/ 1017871 w 12192000"/>
                <a:gd name="connsiteY38-9784" fmla="*/ 1774966 h 2945610"/>
                <a:gd name="connsiteX39-9785" fmla="*/ 967 w 12192000"/>
                <a:gd name="connsiteY39-9786" fmla="*/ 1185161 h 2945610"/>
                <a:gd name="connsiteX40-9787" fmla="*/ 0 w 12192000"/>
                <a:gd name="connsiteY40-9788" fmla="*/ 1185722 h 2945610"/>
                <a:gd name="connsiteX41-9789" fmla="*/ 0 w 12192000"/>
                <a:gd name="connsiteY41-9790" fmla="*/ 4990 h 2945610"/>
                <a:gd name="connsiteX0-9791" fmla="*/ 0 w 12192000"/>
                <a:gd name="connsiteY0-9792" fmla="*/ 4990 h 2945610"/>
                <a:gd name="connsiteX1-9793" fmla="*/ 12192000 w 12192000"/>
                <a:gd name="connsiteY1-9794" fmla="*/ 0 h 2945610"/>
                <a:gd name="connsiteX2-9795" fmla="*/ 12192000 w 12192000"/>
                <a:gd name="connsiteY2-9796" fmla="*/ 1176792 h 2945610"/>
                <a:gd name="connsiteX3-9797" fmla="*/ 12192000 w 12192000"/>
                <a:gd name="connsiteY3-9798" fmla="*/ 1180732 h 2945610"/>
                <a:gd name="connsiteX4-9799" fmla="*/ 12188602 w 12192000"/>
                <a:gd name="connsiteY4-9800" fmla="*/ 1178762 h 2945610"/>
                <a:gd name="connsiteX5-9801" fmla="*/ 11174128 w 12192000"/>
                <a:gd name="connsiteY5-9802" fmla="*/ 1767158 h 2945610"/>
                <a:gd name="connsiteX6-9803" fmla="*/ 11174128 w 12192000"/>
                <a:gd name="connsiteY6-9804" fmla="*/ 1180624 h 2945610"/>
                <a:gd name="connsiteX7-9805" fmla="*/ 10166452 w 12192000"/>
                <a:gd name="connsiteY7-9806" fmla="*/ 1765077 h 2945610"/>
                <a:gd name="connsiteX8-9807" fmla="*/ 10166452 w 12192000"/>
                <a:gd name="connsiteY8-9808" fmla="*/ 1769201 h 2945610"/>
                <a:gd name="connsiteX9-9809" fmla="*/ 10162896 w 12192000"/>
                <a:gd name="connsiteY9-9810" fmla="*/ 1767139 h 2945610"/>
                <a:gd name="connsiteX10-9811" fmla="*/ 10162864 w 12192000"/>
                <a:gd name="connsiteY10-9812" fmla="*/ 1767158 h 2945610"/>
                <a:gd name="connsiteX11-9813" fmla="*/ 10162864 w 12192000"/>
                <a:gd name="connsiteY11-9814" fmla="*/ 1767120 h 2945610"/>
                <a:gd name="connsiteX12-9815" fmla="*/ 9151990 w 12192000"/>
                <a:gd name="connsiteY12-9816" fmla="*/ 1180813 h 2945610"/>
                <a:gd name="connsiteX13-9817" fmla="*/ 9140528 w 12192000"/>
                <a:gd name="connsiteY13-9818" fmla="*/ 1187461 h 2945610"/>
                <a:gd name="connsiteX14-9819" fmla="*/ 8139115 w 12192000"/>
                <a:gd name="connsiteY14-9820" fmla="*/ 1765077 h 2945610"/>
                <a:gd name="connsiteX15-9821" fmla="*/ 8139115 w 12192000"/>
                <a:gd name="connsiteY15-9822" fmla="*/ 1769201 h 2945610"/>
                <a:gd name="connsiteX16-9823" fmla="*/ 8135560 w 12192000"/>
                <a:gd name="connsiteY16-9824" fmla="*/ 1767139 h 2945610"/>
                <a:gd name="connsiteX17-9825" fmla="*/ 8135527 w 12192000"/>
                <a:gd name="connsiteY17-9826" fmla="*/ 1767158 h 2945610"/>
                <a:gd name="connsiteX18-9827" fmla="*/ 8135527 w 12192000"/>
                <a:gd name="connsiteY18-9828" fmla="*/ 1767120 h 2945610"/>
                <a:gd name="connsiteX19-9829" fmla="*/ 8127487 w 12192000"/>
                <a:gd name="connsiteY19-9830" fmla="*/ 1762457 h 2945610"/>
                <a:gd name="connsiteX20-9831" fmla="*/ 7119284 w 12192000"/>
                <a:gd name="connsiteY20-9832" fmla="*/ 2347214 h 2945610"/>
                <a:gd name="connsiteX21-9833" fmla="*/ 7119284 w 12192000"/>
                <a:gd name="connsiteY21-9834" fmla="*/ 2355323 h 2945610"/>
                <a:gd name="connsiteX22-9835" fmla="*/ 7113383 w 12192000"/>
                <a:gd name="connsiteY22-9836" fmla="*/ 2351900 h 2945610"/>
                <a:gd name="connsiteX23-9837" fmla="*/ 6103727 w 12192000"/>
                <a:gd name="connsiteY23-9838" fmla="*/ 2937501 h 2945610"/>
                <a:gd name="connsiteX24-9839" fmla="*/ 6103727 w 12192000"/>
                <a:gd name="connsiteY24-9840" fmla="*/ 2945610 h 2945610"/>
                <a:gd name="connsiteX25-9841" fmla="*/ 5087399 w 12192000"/>
                <a:gd name="connsiteY25-9842" fmla="*/ 2356139 h 2945610"/>
                <a:gd name="connsiteX26-9843" fmla="*/ 5085013 w 12192000"/>
                <a:gd name="connsiteY26-9844" fmla="*/ 2357523 h 2945610"/>
                <a:gd name="connsiteX27-9845" fmla="*/ 5084646 w 12192000"/>
                <a:gd name="connsiteY27-9846" fmla="*/ 2361463 h 2945610"/>
                <a:gd name="connsiteX28-9847" fmla="*/ 3054863 w 12192000"/>
                <a:gd name="connsiteY28-9848" fmla="*/ 1185161 h 2945610"/>
                <a:gd name="connsiteX29-9849" fmla="*/ 3053896 w 12192000"/>
                <a:gd name="connsiteY29-9850" fmla="*/ 1185722 h 2945610"/>
                <a:gd name="connsiteX30-9851" fmla="*/ 3053896 w 12192000"/>
                <a:gd name="connsiteY30-9852" fmla="*/ 1184600 h 2945610"/>
                <a:gd name="connsiteX31-9853" fmla="*/ 3053896 w 12192000"/>
                <a:gd name="connsiteY31-9854" fmla="*/ 1184598 h 2945610"/>
                <a:gd name="connsiteX32-9855" fmla="*/ 3051900 w 12192000"/>
                <a:gd name="connsiteY32-9856" fmla="*/ 1183441 h 2945610"/>
                <a:gd name="connsiteX33-9857" fmla="*/ 2038189 w 12192000"/>
                <a:gd name="connsiteY33-9858" fmla="*/ 1771394 h 2945610"/>
                <a:gd name="connsiteX34-9859" fmla="*/ 2037962 w 12192000"/>
                <a:gd name="connsiteY34-9860" fmla="*/ 1774966 h 2945610"/>
                <a:gd name="connsiteX35-9861" fmla="*/ 1021058 w 12192000"/>
                <a:gd name="connsiteY35-9862" fmla="*/ 1185161 h 2945610"/>
                <a:gd name="connsiteX36-9863" fmla="*/ 1020091 w 12192000"/>
                <a:gd name="connsiteY36-9864" fmla="*/ 1185722 h 2945610"/>
                <a:gd name="connsiteX37-9865" fmla="*/ 1017871 w 12192000"/>
                <a:gd name="connsiteY37-9866" fmla="*/ 1774966 h 2945610"/>
                <a:gd name="connsiteX38-9867" fmla="*/ 967 w 12192000"/>
                <a:gd name="connsiteY38-9868" fmla="*/ 1185161 h 2945610"/>
                <a:gd name="connsiteX39-9869" fmla="*/ 0 w 12192000"/>
                <a:gd name="connsiteY39-9870" fmla="*/ 1185722 h 2945610"/>
                <a:gd name="connsiteX40-9871" fmla="*/ 0 w 12192000"/>
                <a:gd name="connsiteY40-9872" fmla="*/ 4990 h 2945610"/>
                <a:gd name="connsiteX0-9873" fmla="*/ 0 w 12192000"/>
                <a:gd name="connsiteY0-9874" fmla="*/ 4990 h 2945610"/>
                <a:gd name="connsiteX1-9875" fmla="*/ 12192000 w 12192000"/>
                <a:gd name="connsiteY1-9876" fmla="*/ 0 h 2945610"/>
                <a:gd name="connsiteX2-9877" fmla="*/ 12192000 w 12192000"/>
                <a:gd name="connsiteY2-9878" fmla="*/ 1176792 h 2945610"/>
                <a:gd name="connsiteX3-9879" fmla="*/ 12192000 w 12192000"/>
                <a:gd name="connsiteY3-9880" fmla="*/ 1180732 h 2945610"/>
                <a:gd name="connsiteX4-9881" fmla="*/ 12188602 w 12192000"/>
                <a:gd name="connsiteY4-9882" fmla="*/ 1178762 h 2945610"/>
                <a:gd name="connsiteX5-9883" fmla="*/ 11174128 w 12192000"/>
                <a:gd name="connsiteY5-9884" fmla="*/ 1767158 h 2945610"/>
                <a:gd name="connsiteX6-9885" fmla="*/ 11174128 w 12192000"/>
                <a:gd name="connsiteY6-9886" fmla="*/ 1180624 h 2945610"/>
                <a:gd name="connsiteX7-9887" fmla="*/ 10166452 w 12192000"/>
                <a:gd name="connsiteY7-9888" fmla="*/ 1765077 h 2945610"/>
                <a:gd name="connsiteX8-9889" fmla="*/ 10166452 w 12192000"/>
                <a:gd name="connsiteY8-9890" fmla="*/ 1769201 h 2945610"/>
                <a:gd name="connsiteX9-9891" fmla="*/ 10162896 w 12192000"/>
                <a:gd name="connsiteY9-9892" fmla="*/ 1767139 h 2945610"/>
                <a:gd name="connsiteX10-9893" fmla="*/ 10162864 w 12192000"/>
                <a:gd name="connsiteY10-9894" fmla="*/ 1767158 h 2945610"/>
                <a:gd name="connsiteX11-9895" fmla="*/ 10162864 w 12192000"/>
                <a:gd name="connsiteY11-9896" fmla="*/ 1767120 h 2945610"/>
                <a:gd name="connsiteX12-9897" fmla="*/ 9151990 w 12192000"/>
                <a:gd name="connsiteY12-9898" fmla="*/ 1180813 h 2945610"/>
                <a:gd name="connsiteX13-9899" fmla="*/ 8139115 w 12192000"/>
                <a:gd name="connsiteY13-9900" fmla="*/ 1765077 h 2945610"/>
                <a:gd name="connsiteX14-9901" fmla="*/ 8139115 w 12192000"/>
                <a:gd name="connsiteY14-9902" fmla="*/ 1769201 h 2945610"/>
                <a:gd name="connsiteX15-9903" fmla="*/ 8135560 w 12192000"/>
                <a:gd name="connsiteY15-9904" fmla="*/ 1767139 h 2945610"/>
                <a:gd name="connsiteX16-9905" fmla="*/ 8135527 w 12192000"/>
                <a:gd name="connsiteY16-9906" fmla="*/ 1767158 h 2945610"/>
                <a:gd name="connsiteX17-9907" fmla="*/ 8135527 w 12192000"/>
                <a:gd name="connsiteY17-9908" fmla="*/ 1767120 h 2945610"/>
                <a:gd name="connsiteX18-9909" fmla="*/ 8127487 w 12192000"/>
                <a:gd name="connsiteY18-9910" fmla="*/ 1762457 h 2945610"/>
                <a:gd name="connsiteX19-9911" fmla="*/ 7119284 w 12192000"/>
                <a:gd name="connsiteY19-9912" fmla="*/ 2347214 h 2945610"/>
                <a:gd name="connsiteX20-9913" fmla="*/ 7119284 w 12192000"/>
                <a:gd name="connsiteY20-9914" fmla="*/ 2355323 h 2945610"/>
                <a:gd name="connsiteX21-9915" fmla="*/ 7113383 w 12192000"/>
                <a:gd name="connsiteY21-9916" fmla="*/ 2351900 h 2945610"/>
                <a:gd name="connsiteX22-9917" fmla="*/ 6103727 w 12192000"/>
                <a:gd name="connsiteY22-9918" fmla="*/ 2937501 h 2945610"/>
                <a:gd name="connsiteX23-9919" fmla="*/ 6103727 w 12192000"/>
                <a:gd name="connsiteY23-9920" fmla="*/ 2945610 h 2945610"/>
                <a:gd name="connsiteX24-9921" fmla="*/ 5087399 w 12192000"/>
                <a:gd name="connsiteY24-9922" fmla="*/ 2356139 h 2945610"/>
                <a:gd name="connsiteX25-9923" fmla="*/ 5085013 w 12192000"/>
                <a:gd name="connsiteY25-9924" fmla="*/ 2357523 h 2945610"/>
                <a:gd name="connsiteX26-9925" fmla="*/ 5084646 w 12192000"/>
                <a:gd name="connsiteY26-9926" fmla="*/ 2361463 h 2945610"/>
                <a:gd name="connsiteX27-9927" fmla="*/ 3054863 w 12192000"/>
                <a:gd name="connsiteY27-9928" fmla="*/ 1185161 h 2945610"/>
                <a:gd name="connsiteX28-9929" fmla="*/ 3053896 w 12192000"/>
                <a:gd name="connsiteY28-9930" fmla="*/ 1185722 h 2945610"/>
                <a:gd name="connsiteX29-9931" fmla="*/ 3053896 w 12192000"/>
                <a:gd name="connsiteY29-9932" fmla="*/ 1184600 h 2945610"/>
                <a:gd name="connsiteX30-9933" fmla="*/ 3053896 w 12192000"/>
                <a:gd name="connsiteY30-9934" fmla="*/ 1184598 h 2945610"/>
                <a:gd name="connsiteX31-9935" fmla="*/ 3051900 w 12192000"/>
                <a:gd name="connsiteY31-9936" fmla="*/ 1183441 h 2945610"/>
                <a:gd name="connsiteX32-9937" fmla="*/ 2038189 w 12192000"/>
                <a:gd name="connsiteY32-9938" fmla="*/ 1771394 h 2945610"/>
                <a:gd name="connsiteX33-9939" fmla="*/ 2037962 w 12192000"/>
                <a:gd name="connsiteY33-9940" fmla="*/ 1774966 h 2945610"/>
                <a:gd name="connsiteX34-9941" fmla="*/ 1021058 w 12192000"/>
                <a:gd name="connsiteY34-9942" fmla="*/ 1185161 h 2945610"/>
                <a:gd name="connsiteX35-9943" fmla="*/ 1020091 w 12192000"/>
                <a:gd name="connsiteY35-9944" fmla="*/ 1185722 h 2945610"/>
                <a:gd name="connsiteX36-9945" fmla="*/ 1017871 w 12192000"/>
                <a:gd name="connsiteY36-9946" fmla="*/ 1774966 h 2945610"/>
                <a:gd name="connsiteX37-9947" fmla="*/ 967 w 12192000"/>
                <a:gd name="connsiteY37-9948" fmla="*/ 1185161 h 2945610"/>
                <a:gd name="connsiteX38-9949" fmla="*/ 0 w 12192000"/>
                <a:gd name="connsiteY38-9950" fmla="*/ 1185722 h 2945610"/>
                <a:gd name="connsiteX39-9951" fmla="*/ 0 w 12192000"/>
                <a:gd name="connsiteY39-9952" fmla="*/ 4990 h 2945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2192000" h="2945610">
                  <a:moveTo>
                    <a:pt x="0" y="4990"/>
                  </a:moveTo>
                  <a:lnTo>
                    <a:pt x="12192000" y="0"/>
                  </a:lnTo>
                  <a:lnTo>
                    <a:pt x="12192000" y="1176792"/>
                  </a:lnTo>
                  <a:lnTo>
                    <a:pt x="12192000" y="1180732"/>
                  </a:lnTo>
                  <a:lnTo>
                    <a:pt x="12188602" y="1178762"/>
                  </a:lnTo>
                  <a:lnTo>
                    <a:pt x="11174128" y="1767158"/>
                  </a:lnTo>
                  <a:lnTo>
                    <a:pt x="11174128" y="1180624"/>
                  </a:lnTo>
                  <a:lnTo>
                    <a:pt x="10166452" y="1765077"/>
                  </a:lnTo>
                  <a:lnTo>
                    <a:pt x="10166452" y="1769201"/>
                  </a:lnTo>
                  <a:lnTo>
                    <a:pt x="10162896" y="1767139"/>
                  </a:lnTo>
                  <a:cubicBezTo>
                    <a:pt x="10162885" y="1767145"/>
                    <a:pt x="10162875" y="1767152"/>
                    <a:pt x="10162864" y="1767158"/>
                  </a:cubicBezTo>
                  <a:lnTo>
                    <a:pt x="10162864" y="1767120"/>
                  </a:lnTo>
                  <a:lnTo>
                    <a:pt x="9151990" y="1180813"/>
                  </a:lnTo>
                  <a:lnTo>
                    <a:pt x="8139115" y="1765077"/>
                  </a:lnTo>
                  <a:lnTo>
                    <a:pt x="8139115" y="1769201"/>
                  </a:lnTo>
                  <a:lnTo>
                    <a:pt x="8135560" y="1767139"/>
                  </a:lnTo>
                  <a:cubicBezTo>
                    <a:pt x="8135549" y="1767145"/>
                    <a:pt x="8135538" y="1767152"/>
                    <a:pt x="8135527" y="1767158"/>
                  </a:cubicBezTo>
                  <a:lnTo>
                    <a:pt x="8135527" y="1767120"/>
                  </a:lnTo>
                  <a:lnTo>
                    <a:pt x="8127487" y="1762457"/>
                  </a:lnTo>
                  <a:lnTo>
                    <a:pt x="7119284" y="2347214"/>
                  </a:lnTo>
                  <a:lnTo>
                    <a:pt x="7119284" y="2355323"/>
                  </a:lnTo>
                  <a:lnTo>
                    <a:pt x="7113383" y="2351900"/>
                  </a:lnTo>
                  <a:lnTo>
                    <a:pt x="6103727" y="2937501"/>
                  </a:lnTo>
                  <a:lnTo>
                    <a:pt x="6103727" y="2945610"/>
                  </a:lnTo>
                  <a:lnTo>
                    <a:pt x="5087399" y="2356139"/>
                  </a:lnTo>
                  <a:lnTo>
                    <a:pt x="5085013" y="2357523"/>
                  </a:lnTo>
                  <a:cubicBezTo>
                    <a:pt x="5084891" y="2358836"/>
                    <a:pt x="5084768" y="2360150"/>
                    <a:pt x="5084646" y="2361463"/>
                  </a:cubicBezTo>
                  <a:lnTo>
                    <a:pt x="3054863" y="1185161"/>
                  </a:lnTo>
                  <a:lnTo>
                    <a:pt x="3053896" y="1185722"/>
                  </a:lnTo>
                  <a:lnTo>
                    <a:pt x="3053896" y="1184600"/>
                  </a:lnTo>
                  <a:lnTo>
                    <a:pt x="3053896" y="1184598"/>
                  </a:lnTo>
                  <a:lnTo>
                    <a:pt x="3051900" y="1183441"/>
                  </a:lnTo>
                  <a:lnTo>
                    <a:pt x="2038189" y="1771394"/>
                  </a:lnTo>
                  <a:cubicBezTo>
                    <a:pt x="2038113" y="1772585"/>
                    <a:pt x="2038038" y="1773775"/>
                    <a:pt x="2037962" y="1774966"/>
                  </a:cubicBezTo>
                  <a:lnTo>
                    <a:pt x="1021058" y="1185161"/>
                  </a:lnTo>
                  <a:lnTo>
                    <a:pt x="1020091" y="1185722"/>
                  </a:lnTo>
                  <a:lnTo>
                    <a:pt x="1017871" y="1774966"/>
                  </a:lnTo>
                  <a:lnTo>
                    <a:pt x="967" y="1185161"/>
                  </a:lnTo>
                  <a:lnTo>
                    <a:pt x="0" y="1185722"/>
                  </a:lnTo>
                  <a:lnTo>
                    <a:pt x="0" y="49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2" name="组合 61"/>
            <p:cNvGrpSpPr/>
            <p:nvPr/>
          </p:nvGrpSpPr>
          <p:grpSpPr>
            <a:xfrm>
              <a:off x="0" y="-12700"/>
              <a:ext cx="12192001" cy="2945608"/>
              <a:chOff x="-753958" y="-12699"/>
              <a:chExt cx="13708119" cy="3311903"/>
            </a:xfrm>
          </p:grpSpPr>
          <p:sp>
            <p:nvSpPr>
              <p:cNvPr id="2" name="等腰三角形 1"/>
              <p:cNvSpPr/>
              <p:nvPr/>
            </p:nvSpPr>
            <p:spPr>
              <a:xfrm rot="16200000">
                <a:off x="6014634" y="139951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 name="等腰三角形 2"/>
              <p:cNvSpPr/>
              <p:nvPr/>
            </p:nvSpPr>
            <p:spPr>
              <a:xfrm rot="16200000" flipV="1">
                <a:off x="6014634" y="738205"/>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 name="等腰三角形 3"/>
              <p:cNvSpPr/>
              <p:nvPr/>
            </p:nvSpPr>
            <p:spPr>
              <a:xfrm rot="16200000" flipV="1">
                <a:off x="4871841" y="1401984"/>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 name="等腰三角形 4"/>
              <p:cNvSpPr/>
              <p:nvPr/>
            </p:nvSpPr>
            <p:spPr>
              <a:xfrm rot="16200000">
                <a:off x="4871841" y="741837"/>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 name="等腰三角形 5"/>
              <p:cNvSpPr/>
              <p:nvPr/>
            </p:nvSpPr>
            <p:spPr>
              <a:xfrm rot="16200000" flipV="1">
                <a:off x="6010385" y="2058057"/>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7" name="等腰三角形 6"/>
              <p:cNvSpPr/>
              <p:nvPr/>
            </p:nvSpPr>
            <p:spPr>
              <a:xfrm rot="16200000">
                <a:off x="4872788" y="2063201"/>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 name="任意多边形 8"/>
              <p:cNvSpPr/>
              <p:nvPr/>
            </p:nvSpPr>
            <p:spPr>
              <a:xfrm rot="16200000" flipV="1">
                <a:off x="4063013" y="-231274"/>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等腰三角形 9"/>
              <p:cNvSpPr/>
              <p:nvPr/>
            </p:nvSpPr>
            <p:spPr>
              <a:xfrm rot="16200000">
                <a:off x="2588144" y="746984"/>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等腰三角形 10"/>
              <p:cNvSpPr/>
              <p:nvPr/>
            </p:nvSpPr>
            <p:spPr>
              <a:xfrm rot="16200000" flipV="1">
                <a:off x="2588144"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2" name="等腰三角形 11"/>
              <p:cNvSpPr/>
              <p:nvPr/>
            </p:nvSpPr>
            <p:spPr>
              <a:xfrm rot="16200000" flipV="1">
                <a:off x="7152231" y="1394367"/>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3" name="等腰三角形 12"/>
              <p:cNvSpPr/>
              <p:nvPr/>
            </p:nvSpPr>
            <p:spPr>
              <a:xfrm rot="16200000">
                <a:off x="3732591" y="84466"/>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4" name="任意多边形 13"/>
              <p:cNvSpPr/>
              <p:nvPr/>
            </p:nvSpPr>
            <p:spPr>
              <a:xfrm rot="16200000">
                <a:off x="2933759"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6" name="等腰三角形 15"/>
              <p:cNvSpPr/>
              <p:nvPr/>
            </p:nvSpPr>
            <p:spPr>
              <a:xfrm rot="16200000">
                <a:off x="3726981" y="1406414"/>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等腰三角形 17"/>
              <p:cNvSpPr/>
              <p:nvPr/>
            </p:nvSpPr>
            <p:spPr>
              <a:xfrm rot="16200000" flipV="1">
                <a:off x="4871841" y="84465"/>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9" name="任意多边形 18"/>
              <p:cNvSpPr/>
              <p:nvPr/>
            </p:nvSpPr>
            <p:spPr>
              <a:xfrm rot="16200000">
                <a:off x="5209253" y="-231274"/>
                <a:ext cx="659725" cy="1137457"/>
              </a:xfrm>
              <a:custGeom>
                <a:avLst/>
                <a:gdLst>
                  <a:gd name="connsiteX0" fmla="*/ 659725 w 659725"/>
                  <a:gd name="connsiteY0" fmla="*/ 0 h 1137457"/>
                  <a:gd name="connsiteX1" fmla="*/ 659725 w 659725"/>
                  <a:gd name="connsiteY1" fmla="*/ 1137457 h 1137457"/>
                  <a:gd name="connsiteX2" fmla="*/ 0 w 659725"/>
                  <a:gd name="connsiteY2" fmla="*/ 1137457 h 1137457"/>
                </a:gdLst>
                <a:ahLst/>
                <a:cxnLst>
                  <a:cxn ang="0">
                    <a:pos x="connsiteX0" y="connsiteY0"/>
                  </a:cxn>
                  <a:cxn ang="0">
                    <a:pos x="connsiteX1" y="connsiteY1"/>
                  </a:cxn>
                  <a:cxn ang="0">
                    <a:pos x="connsiteX2" y="connsiteY2"/>
                  </a:cxn>
                </a:cxnLst>
                <a:rect l="l" t="t" r="r" b="b"/>
                <a:pathLst>
                  <a:path w="659725" h="1137457">
                    <a:moveTo>
                      <a:pt x="659725" y="0"/>
                    </a:moveTo>
                    <a:lnTo>
                      <a:pt x="659725" y="1137457"/>
                    </a:lnTo>
                    <a:lnTo>
                      <a:pt x="0" y="11374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0" name="等腰三角形 19"/>
              <p:cNvSpPr/>
              <p:nvPr/>
            </p:nvSpPr>
            <p:spPr>
              <a:xfrm rot="16200000">
                <a:off x="6014634" y="78856"/>
                <a:ext cx="1327558" cy="114444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1" name="任意多边形 20"/>
              <p:cNvSpPr/>
              <p:nvPr/>
            </p:nvSpPr>
            <p:spPr>
              <a:xfrm rot="16200000" flipV="1">
                <a:off x="6344842" y="-231059"/>
                <a:ext cx="659134" cy="1136438"/>
              </a:xfrm>
              <a:custGeom>
                <a:avLst/>
                <a:gdLst>
                  <a:gd name="connsiteX0" fmla="*/ 0 w 659134"/>
                  <a:gd name="connsiteY0" fmla="*/ 1136438 h 1136438"/>
                  <a:gd name="connsiteX1" fmla="*/ 659134 w 659134"/>
                  <a:gd name="connsiteY1" fmla="*/ 1136438 h 1136438"/>
                  <a:gd name="connsiteX2" fmla="*/ 659134 w 659134"/>
                  <a:gd name="connsiteY2" fmla="*/ 0 h 1136438"/>
                </a:gdLst>
                <a:ahLst/>
                <a:cxnLst>
                  <a:cxn ang="0">
                    <a:pos x="connsiteX0" y="connsiteY0"/>
                  </a:cxn>
                  <a:cxn ang="0">
                    <a:pos x="connsiteX1" y="connsiteY1"/>
                  </a:cxn>
                  <a:cxn ang="0">
                    <a:pos x="connsiteX2" y="connsiteY2"/>
                  </a:cxn>
                </a:cxnLst>
                <a:rect l="l" t="t" r="r" b="b"/>
                <a:pathLst>
                  <a:path w="659134" h="1136438">
                    <a:moveTo>
                      <a:pt x="0" y="1136438"/>
                    </a:moveTo>
                    <a:lnTo>
                      <a:pt x="659134" y="1136438"/>
                    </a:lnTo>
                    <a:lnTo>
                      <a:pt x="65913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2" name="等腰三角形 21"/>
              <p:cNvSpPr/>
              <p:nvPr/>
            </p:nvSpPr>
            <p:spPr>
              <a:xfrm rot="16200000">
                <a:off x="7161284" y="740502"/>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3" name="等腰三角形 22"/>
              <p:cNvSpPr/>
              <p:nvPr/>
            </p:nvSpPr>
            <p:spPr>
              <a:xfrm rot="16200000" flipV="1">
                <a:off x="7152231" y="864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任意多边形 23"/>
              <p:cNvSpPr/>
              <p:nvPr/>
            </p:nvSpPr>
            <p:spPr>
              <a:xfrm rot="16200000">
                <a:off x="7487954" y="-231723"/>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5" name="任意多边形 24"/>
              <p:cNvSpPr/>
              <p:nvPr/>
            </p:nvSpPr>
            <p:spPr>
              <a:xfrm rot="16200000" flipV="1">
                <a:off x="8632568"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0" name="等腰三角形 29"/>
              <p:cNvSpPr/>
              <p:nvPr/>
            </p:nvSpPr>
            <p:spPr>
              <a:xfrm rot="16200000" flipV="1">
                <a:off x="8301697"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1" name="等腰三角形 30"/>
              <p:cNvSpPr/>
              <p:nvPr/>
            </p:nvSpPr>
            <p:spPr>
              <a:xfrm rot="16200000">
                <a:off x="8301697" y="78856"/>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2" name="等腰三角形 31"/>
              <p:cNvSpPr/>
              <p:nvPr/>
            </p:nvSpPr>
            <p:spPr>
              <a:xfrm rot="16200000" flipV="1">
                <a:off x="3732847" y="742968"/>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等腰三角形 38"/>
              <p:cNvSpPr/>
              <p:nvPr/>
            </p:nvSpPr>
            <p:spPr>
              <a:xfrm rot="16200000">
                <a:off x="9440727" y="740502"/>
                <a:ext cx="1327558" cy="11444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等腰三角形 39"/>
              <p:cNvSpPr/>
              <p:nvPr/>
            </p:nvSpPr>
            <p:spPr>
              <a:xfrm rot="16200000" flipV="1">
                <a:off x="9431674" y="86421"/>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任意多边形 40"/>
              <p:cNvSpPr/>
              <p:nvPr/>
            </p:nvSpPr>
            <p:spPr>
              <a:xfrm rot="16200000">
                <a:off x="9767397" y="-231723"/>
                <a:ext cx="660965" cy="1139595"/>
              </a:xfrm>
              <a:custGeom>
                <a:avLst/>
                <a:gdLst>
                  <a:gd name="connsiteX0" fmla="*/ 660965 w 660965"/>
                  <a:gd name="connsiteY0" fmla="*/ 0 h 1139595"/>
                  <a:gd name="connsiteX1" fmla="*/ 660965 w 660965"/>
                  <a:gd name="connsiteY1" fmla="*/ 1139595 h 1139595"/>
                  <a:gd name="connsiteX2" fmla="*/ 0 w 660965"/>
                  <a:gd name="connsiteY2" fmla="*/ 1139595 h 1139595"/>
                </a:gdLst>
                <a:ahLst/>
                <a:cxnLst>
                  <a:cxn ang="0">
                    <a:pos x="connsiteX0" y="connsiteY0"/>
                  </a:cxn>
                  <a:cxn ang="0">
                    <a:pos x="connsiteX1" y="connsiteY1"/>
                  </a:cxn>
                  <a:cxn ang="0">
                    <a:pos x="connsiteX2" y="connsiteY2"/>
                  </a:cxn>
                </a:cxnLst>
                <a:rect l="l" t="t" r="r" b="b"/>
                <a:pathLst>
                  <a:path w="660965" h="1139595">
                    <a:moveTo>
                      <a:pt x="660965" y="0"/>
                    </a:moveTo>
                    <a:lnTo>
                      <a:pt x="660965" y="1139595"/>
                    </a:lnTo>
                    <a:lnTo>
                      <a:pt x="0" y="11395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任意多边形 41"/>
              <p:cNvSpPr/>
              <p:nvPr/>
            </p:nvSpPr>
            <p:spPr>
              <a:xfrm rot="16200000" flipV="1">
                <a:off x="10912011"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3" name="等腰三角形 42"/>
              <p:cNvSpPr/>
              <p:nvPr/>
            </p:nvSpPr>
            <p:spPr>
              <a:xfrm rot="16200000" flipV="1">
                <a:off x="10581140"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4" name="等腰三角形 43"/>
              <p:cNvSpPr/>
              <p:nvPr/>
            </p:nvSpPr>
            <p:spPr>
              <a:xfrm rot="16200000">
                <a:off x="10581140" y="78856"/>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7" name="任意多边形 46"/>
              <p:cNvSpPr/>
              <p:nvPr/>
            </p:nvSpPr>
            <p:spPr>
              <a:xfrm rot="16200000" flipV="1">
                <a:off x="1776298" y="-231274"/>
                <a:ext cx="659725" cy="1137457"/>
              </a:xfrm>
              <a:custGeom>
                <a:avLst/>
                <a:gdLst>
                  <a:gd name="connsiteX0" fmla="*/ 0 w 659725"/>
                  <a:gd name="connsiteY0" fmla="*/ 1137457 h 1137457"/>
                  <a:gd name="connsiteX1" fmla="*/ 659725 w 659725"/>
                  <a:gd name="connsiteY1" fmla="*/ 1137457 h 1137457"/>
                  <a:gd name="connsiteX2" fmla="*/ 659725 w 659725"/>
                  <a:gd name="connsiteY2" fmla="*/ 0 h 1137457"/>
                </a:gdLst>
                <a:ahLst/>
                <a:cxnLst>
                  <a:cxn ang="0">
                    <a:pos x="connsiteX0" y="connsiteY0"/>
                  </a:cxn>
                  <a:cxn ang="0">
                    <a:pos x="connsiteX1" y="connsiteY1"/>
                  </a:cxn>
                  <a:cxn ang="0">
                    <a:pos x="connsiteX2" y="connsiteY2"/>
                  </a:cxn>
                </a:cxnLst>
                <a:rect l="l" t="t" r="r" b="b"/>
                <a:pathLst>
                  <a:path w="659725" h="1137457">
                    <a:moveTo>
                      <a:pt x="0" y="1137457"/>
                    </a:moveTo>
                    <a:lnTo>
                      <a:pt x="659725" y="1137457"/>
                    </a:lnTo>
                    <a:lnTo>
                      <a:pt x="65972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8" name="等腰三角形 47"/>
              <p:cNvSpPr/>
              <p:nvPr/>
            </p:nvSpPr>
            <p:spPr>
              <a:xfrm rot="16200000">
                <a:off x="301429" y="746984"/>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9" name="等腰三角形 48"/>
              <p:cNvSpPr/>
              <p:nvPr/>
            </p:nvSpPr>
            <p:spPr>
              <a:xfrm rot="16200000" flipV="1">
                <a:off x="301429"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0" name="等腰三角形 49"/>
              <p:cNvSpPr/>
              <p:nvPr/>
            </p:nvSpPr>
            <p:spPr>
              <a:xfrm rot="16200000">
                <a:off x="1445876" y="84466"/>
                <a:ext cx="1327558" cy="11444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1" name="任意多边形 50"/>
              <p:cNvSpPr/>
              <p:nvPr/>
            </p:nvSpPr>
            <p:spPr>
              <a:xfrm rot="16200000">
                <a:off x="647044"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5" name="等腰三角形 54"/>
              <p:cNvSpPr/>
              <p:nvPr/>
            </p:nvSpPr>
            <p:spPr>
              <a:xfrm rot="16200000" flipV="1">
                <a:off x="1446132" y="742968"/>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6" name="等腰三角形 55"/>
              <p:cNvSpPr/>
              <p:nvPr/>
            </p:nvSpPr>
            <p:spPr>
              <a:xfrm rot="16200000">
                <a:off x="-845513" y="746984"/>
                <a:ext cx="1327558" cy="11444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7" name="等腰三角形 56"/>
              <p:cNvSpPr/>
              <p:nvPr/>
            </p:nvSpPr>
            <p:spPr>
              <a:xfrm rot="16200000" flipV="1">
                <a:off x="-845513" y="84466"/>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8" name="任意多边形 57"/>
              <p:cNvSpPr/>
              <p:nvPr/>
            </p:nvSpPr>
            <p:spPr>
              <a:xfrm rot="16200000">
                <a:off x="-499898" y="-229092"/>
                <a:ext cx="653702" cy="1127073"/>
              </a:xfrm>
              <a:custGeom>
                <a:avLst/>
                <a:gdLst>
                  <a:gd name="connsiteX0" fmla="*/ 653702 w 653702"/>
                  <a:gd name="connsiteY0" fmla="*/ 0 h 1127073"/>
                  <a:gd name="connsiteX1" fmla="*/ 653702 w 653702"/>
                  <a:gd name="connsiteY1" fmla="*/ 1127073 h 1127073"/>
                  <a:gd name="connsiteX2" fmla="*/ 0 w 653702"/>
                  <a:gd name="connsiteY2" fmla="*/ 1127073 h 1127073"/>
                </a:gdLst>
                <a:ahLst/>
                <a:cxnLst>
                  <a:cxn ang="0">
                    <a:pos x="connsiteX0" y="connsiteY0"/>
                  </a:cxn>
                  <a:cxn ang="0">
                    <a:pos x="connsiteX1" y="connsiteY1"/>
                  </a:cxn>
                  <a:cxn ang="0">
                    <a:pos x="connsiteX2" y="connsiteY2"/>
                  </a:cxn>
                </a:cxnLst>
                <a:rect l="l" t="t" r="r" b="b"/>
                <a:pathLst>
                  <a:path w="653702" h="1127073">
                    <a:moveTo>
                      <a:pt x="653702" y="0"/>
                    </a:moveTo>
                    <a:lnTo>
                      <a:pt x="653702" y="1127073"/>
                    </a:lnTo>
                    <a:lnTo>
                      <a:pt x="0" y="112707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9" name="任意多边形 58"/>
              <p:cNvSpPr/>
              <p:nvPr/>
            </p:nvSpPr>
            <p:spPr>
              <a:xfrm rot="16200000" flipV="1">
                <a:off x="12049030" y="-231723"/>
                <a:ext cx="660965" cy="1139595"/>
              </a:xfrm>
              <a:custGeom>
                <a:avLst/>
                <a:gdLst>
                  <a:gd name="connsiteX0" fmla="*/ 0 w 660965"/>
                  <a:gd name="connsiteY0" fmla="*/ 1139595 h 1139595"/>
                  <a:gd name="connsiteX1" fmla="*/ 660965 w 660965"/>
                  <a:gd name="connsiteY1" fmla="*/ 1139595 h 1139595"/>
                  <a:gd name="connsiteX2" fmla="*/ 660965 w 660965"/>
                  <a:gd name="connsiteY2" fmla="*/ 0 h 1139595"/>
                </a:gdLst>
                <a:ahLst/>
                <a:cxnLst>
                  <a:cxn ang="0">
                    <a:pos x="connsiteX0" y="connsiteY0"/>
                  </a:cxn>
                  <a:cxn ang="0">
                    <a:pos x="connsiteX1" y="connsiteY1"/>
                  </a:cxn>
                  <a:cxn ang="0">
                    <a:pos x="connsiteX2" y="connsiteY2"/>
                  </a:cxn>
                </a:cxnLst>
                <a:rect l="l" t="t" r="r" b="b"/>
                <a:pathLst>
                  <a:path w="660965" h="1139595">
                    <a:moveTo>
                      <a:pt x="0" y="1139595"/>
                    </a:moveTo>
                    <a:lnTo>
                      <a:pt x="660965" y="1139595"/>
                    </a:lnTo>
                    <a:lnTo>
                      <a:pt x="660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0" name="等腰三角形 59"/>
              <p:cNvSpPr/>
              <p:nvPr/>
            </p:nvSpPr>
            <p:spPr>
              <a:xfrm rot="16200000" flipV="1">
                <a:off x="11718159" y="738205"/>
                <a:ext cx="1327558" cy="11444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1" name="等腰三角形 60"/>
              <p:cNvSpPr/>
              <p:nvPr/>
            </p:nvSpPr>
            <p:spPr>
              <a:xfrm rot="16200000">
                <a:off x="11718159" y="78856"/>
                <a:ext cx="1327558" cy="114444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111" name="任意多边形 110"/>
            <p:cNvSpPr/>
            <p:nvPr/>
          </p:nvSpPr>
          <p:spPr>
            <a:xfrm rot="5400000">
              <a:off x="5300564" y="1065668"/>
              <a:ext cx="1594666" cy="1382040"/>
            </a:xfrm>
            <a:custGeom>
              <a:avLst/>
              <a:gdLst>
                <a:gd name="connsiteX0" fmla="*/ 649754 w 2645313"/>
                <a:gd name="connsiteY0" fmla="*/ 0 h 2287240"/>
                <a:gd name="connsiteX1" fmla="*/ 663779 w 2645313"/>
                <a:gd name="connsiteY1" fmla="*/ 0 h 2287240"/>
                <a:gd name="connsiteX2" fmla="*/ 1976308 w 2645313"/>
                <a:gd name="connsiteY2" fmla="*/ 0 h 2287240"/>
                <a:gd name="connsiteX3" fmla="*/ 1977312 w 2645313"/>
                <a:gd name="connsiteY3" fmla="*/ 0 h 2287240"/>
                <a:gd name="connsiteX4" fmla="*/ 1976810 w 2645313"/>
                <a:gd name="connsiteY4" fmla="*/ 866 h 2287240"/>
                <a:gd name="connsiteX5" fmla="*/ 2639128 w 2645313"/>
                <a:gd name="connsiteY5" fmla="*/ 1142793 h 2287240"/>
                <a:gd name="connsiteX6" fmla="*/ 2645313 w 2645313"/>
                <a:gd name="connsiteY6" fmla="*/ 1142793 h 2287240"/>
                <a:gd name="connsiteX7" fmla="*/ 1983040 w 2645313"/>
                <a:gd name="connsiteY7" fmla="*/ 2284644 h 2287240"/>
                <a:gd name="connsiteX8" fmla="*/ 1984546 w 2645313"/>
                <a:gd name="connsiteY8" fmla="*/ 2287240 h 2287240"/>
                <a:gd name="connsiteX9" fmla="*/ 1981534 w 2645313"/>
                <a:gd name="connsiteY9" fmla="*/ 2287240 h 2287240"/>
                <a:gd name="connsiteX10" fmla="*/ 663779 w 2645313"/>
                <a:gd name="connsiteY10" fmla="*/ 2287240 h 2287240"/>
                <a:gd name="connsiteX11" fmla="*/ 656988 w 2645313"/>
                <a:gd name="connsiteY11" fmla="*/ 2287240 h 2287240"/>
                <a:gd name="connsiteX12" fmla="*/ 660384 w 2645313"/>
                <a:gd name="connsiteY12" fmla="*/ 2281386 h 2287240"/>
                <a:gd name="connsiteX13" fmla="*/ 960 w 2645313"/>
                <a:gd name="connsiteY13" fmla="*/ 1144447 h 2287240"/>
                <a:gd name="connsiteX14" fmla="*/ 0 w 2645313"/>
                <a:gd name="connsiteY14" fmla="*/ 1144447 h 2287240"/>
                <a:gd name="connsiteX15" fmla="*/ 480 w 2645313"/>
                <a:gd name="connsiteY15" fmla="*/ 1143620 h 2287240"/>
                <a:gd name="connsiteX16" fmla="*/ 0 w 2645313"/>
                <a:gd name="connsiteY16" fmla="*/ 1142793 h 2287240"/>
                <a:gd name="connsiteX17" fmla="*/ 960 w 2645313"/>
                <a:gd name="connsiteY17" fmla="*/ 1142793 h 2287240"/>
                <a:gd name="connsiteX18" fmla="*/ 656767 w 2645313"/>
                <a:gd name="connsiteY18" fmla="*/ 12091 h 2287240"/>
                <a:gd name="connsiteX0-1" fmla="*/ 649754 w 2645313"/>
                <a:gd name="connsiteY0-2" fmla="*/ 0 h 2287240"/>
                <a:gd name="connsiteX1-3" fmla="*/ 663779 w 2645313"/>
                <a:gd name="connsiteY1-4" fmla="*/ 0 h 2287240"/>
                <a:gd name="connsiteX2-5" fmla="*/ 1976308 w 2645313"/>
                <a:gd name="connsiteY2-6" fmla="*/ 0 h 2287240"/>
                <a:gd name="connsiteX3-7" fmla="*/ 1977312 w 2645313"/>
                <a:gd name="connsiteY3-8" fmla="*/ 0 h 2287240"/>
                <a:gd name="connsiteX4-9" fmla="*/ 1976810 w 2645313"/>
                <a:gd name="connsiteY4-10" fmla="*/ 866 h 2287240"/>
                <a:gd name="connsiteX5-11" fmla="*/ 2639128 w 2645313"/>
                <a:gd name="connsiteY5-12" fmla="*/ 1142793 h 2287240"/>
                <a:gd name="connsiteX6-13" fmla="*/ 2645313 w 2645313"/>
                <a:gd name="connsiteY6-14" fmla="*/ 1142793 h 2287240"/>
                <a:gd name="connsiteX7-15" fmla="*/ 1983040 w 2645313"/>
                <a:gd name="connsiteY7-16" fmla="*/ 2284644 h 2287240"/>
                <a:gd name="connsiteX8-17" fmla="*/ 1984546 w 2645313"/>
                <a:gd name="connsiteY8-18" fmla="*/ 2287240 h 2287240"/>
                <a:gd name="connsiteX9-19" fmla="*/ 1981534 w 2645313"/>
                <a:gd name="connsiteY9-20" fmla="*/ 2287240 h 2287240"/>
                <a:gd name="connsiteX10-21" fmla="*/ 663779 w 2645313"/>
                <a:gd name="connsiteY10-22" fmla="*/ 2287240 h 2287240"/>
                <a:gd name="connsiteX11-23" fmla="*/ 656988 w 2645313"/>
                <a:gd name="connsiteY11-24" fmla="*/ 2287240 h 2287240"/>
                <a:gd name="connsiteX12-25" fmla="*/ 960 w 2645313"/>
                <a:gd name="connsiteY12-26" fmla="*/ 1144447 h 2287240"/>
                <a:gd name="connsiteX13-27" fmla="*/ 0 w 2645313"/>
                <a:gd name="connsiteY13-28" fmla="*/ 1144447 h 2287240"/>
                <a:gd name="connsiteX14-29" fmla="*/ 480 w 2645313"/>
                <a:gd name="connsiteY14-30" fmla="*/ 1143620 h 2287240"/>
                <a:gd name="connsiteX15-31" fmla="*/ 0 w 2645313"/>
                <a:gd name="connsiteY15-32" fmla="*/ 1142793 h 2287240"/>
                <a:gd name="connsiteX16-33" fmla="*/ 960 w 2645313"/>
                <a:gd name="connsiteY16-34" fmla="*/ 1142793 h 2287240"/>
                <a:gd name="connsiteX17-35" fmla="*/ 656767 w 2645313"/>
                <a:gd name="connsiteY17-36" fmla="*/ 12091 h 2287240"/>
                <a:gd name="connsiteX18-37" fmla="*/ 649754 w 2645313"/>
                <a:gd name="connsiteY18-38" fmla="*/ 0 h 2287240"/>
                <a:gd name="connsiteX0-39" fmla="*/ 649754 w 2645313"/>
                <a:gd name="connsiteY0-40" fmla="*/ 0 h 2287240"/>
                <a:gd name="connsiteX1-41" fmla="*/ 663779 w 2645313"/>
                <a:gd name="connsiteY1-42" fmla="*/ 0 h 2287240"/>
                <a:gd name="connsiteX2-43" fmla="*/ 1976308 w 2645313"/>
                <a:gd name="connsiteY2-44" fmla="*/ 0 h 2287240"/>
                <a:gd name="connsiteX3-45" fmla="*/ 1977312 w 2645313"/>
                <a:gd name="connsiteY3-46" fmla="*/ 0 h 2287240"/>
                <a:gd name="connsiteX4-47" fmla="*/ 1976810 w 2645313"/>
                <a:gd name="connsiteY4-48" fmla="*/ 866 h 2287240"/>
                <a:gd name="connsiteX5-49" fmla="*/ 2639128 w 2645313"/>
                <a:gd name="connsiteY5-50" fmla="*/ 1142793 h 2287240"/>
                <a:gd name="connsiteX6-51" fmla="*/ 2645313 w 2645313"/>
                <a:gd name="connsiteY6-52" fmla="*/ 1142793 h 2287240"/>
                <a:gd name="connsiteX7-53" fmla="*/ 1983040 w 2645313"/>
                <a:gd name="connsiteY7-54" fmla="*/ 2284644 h 2287240"/>
                <a:gd name="connsiteX8-55" fmla="*/ 1984546 w 2645313"/>
                <a:gd name="connsiteY8-56" fmla="*/ 2287240 h 2287240"/>
                <a:gd name="connsiteX9-57" fmla="*/ 1981534 w 2645313"/>
                <a:gd name="connsiteY9-58" fmla="*/ 2287240 h 2287240"/>
                <a:gd name="connsiteX10-59" fmla="*/ 663779 w 2645313"/>
                <a:gd name="connsiteY10-60" fmla="*/ 2287240 h 2287240"/>
                <a:gd name="connsiteX11-61" fmla="*/ 960 w 2645313"/>
                <a:gd name="connsiteY11-62" fmla="*/ 1144447 h 2287240"/>
                <a:gd name="connsiteX12-63" fmla="*/ 0 w 2645313"/>
                <a:gd name="connsiteY12-64" fmla="*/ 1144447 h 2287240"/>
                <a:gd name="connsiteX13-65" fmla="*/ 480 w 2645313"/>
                <a:gd name="connsiteY13-66" fmla="*/ 1143620 h 2287240"/>
                <a:gd name="connsiteX14-67" fmla="*/ 0 w 2645313"/>
                <a:gd name="connsiteY14-68" fmla="*/ 1142793 h 2287240"/>
                <a:gd name="connsiteX15-69" fmla="*/ 960 w 2645313"/>
                <a:gd name="connsiteY15-70" fmla="*/ 1142793 h 2287240"/>
                <a:gd name="connsiteX16-71" fmla="*/ 656767 w 2645313"/>
                <a:gd name="connsiteY16-72" fmla="*/ 12091 h 2287240"/>
                <a:gd name="connsiteX17-73" fmla="*/ 649754 w 2645313"/>
                <a:gd name="connsiteY17-74" fmla="*/ 0 h 2287240"/>
                <a:gd name="connsiteX0-75" fmla="*/ 649754 w 2639128"/>
                <a:gd name="connsiteY0-76" fmla="*/ 0 h 2287240"/>
                <a:gd name="connsiteX1-77" fmla="*/ 663779 w 2639128"/>
                <a:gd name="connsiteY1-78" fmla="*/ 0 h 2287240"/>
                <a:gd name="connsiteX2-79" fmla="*/ 1976308 w 2639128"/>
                <a:gd name="connsiteY2-80" fmla="*/ 0 h 2287240"/>
                <a:gd name="connsiteX3-81" fmla="*/ 1977312 w 2639128"/>
                <a:gd name="connsiteY3-82" fmla="*/ 0 h 2287240"/>
                <a:gd name="connsiteX4-83" fmla="*/ 1976810 w 2639128"/>
                <a:gd name="connsiteY4-84" fmla="*/ 866 h 2287240"/>
                <a:gd name="connsiteX5-85" fmla="*/ 2639128 w 2639128"/>
                <a:gd name="connsiteY5-86" fmla="*/ 1142793 h 2287240"/>
                <a:gd name="connsiteX6-87" fmla="*/ 1983040 w 2639128"/>
                <a:gd name="connsiteY6-88" fmla="*/ 2284644 h 2287240"/>
                <a:gd name="connsiteX7-89" fmla="*/ 1984546 w 2639128"/>
                <a:gd name="connsiteY7-90" fmla="*/ 2287240 h 2287240"/>
                <a:gd name="connsiteX8-91" fmla="*/ 1981534 w 2639128"/>
                <a:gd name="connsiteY8-92" fmla="*/ 2287240 h 2287240"/>
                <a:gd name="connsiteX9-93" fmla="*/ 663779 w 2639128"/>
                <a:gd name="connsiteY9-94" fmla="*/ 2287240 h 2287240"/>
                <a:gd name="connsiteX10-95" fmla="*/ 960 w 2639128"/>
                <a:gd name="connsiteY10-96" fmla="*/ 1144447 h 2287240"/>
                <a:gd name="connsiteX11-97" fmla="*/ 0 w 2639128"/>
                <a:gd name="connsiteY11-98" fmla="*/ 1144447 h 2287240"/>
                <a:gd name="connsiteX12-99" fmla="*/ 480 w 2639128"/>
                <a:gd name="connsiteY12-100" fmla="*/ 1143620 h 2287240"/>
                <a:gd name="connsiteX13-101" fmla="*/ 0 w 2639128"/>
                <a:gd name="connsiteY13-102" fmla="*/ 1142793 h 2287240"/>
                <a:gd name="connsiteX14-103" fmla="*/ 960 w 2639128"/>
                <a:gd name="connsiteY14-104" fmla="*/ 1142793 h 2287240"/>
                <a:gd name="connsiteX15-105" fmla="*/ 656767 w 2639128"/>
                <a:gd name="connsiteY15-106" fmla="*/ 12091 h 2287240"/>
                <a:gd name="connsiteX16-107" fmla="*/ 649754 w 2639128"/>
                <a:gd name="connsiteY16-108" fmla="*/ 0 h 2287240"/>
                <a:gd name="connsiteX0-109" fmla="*/ 649754 w 2639128"/>
                <a:gd name="connsiteY0-110" fmla="*/ 0 h 2287240"/>
                <a:gd name="connsiteX1-111" fmla="*/ 663779 w 2639128"/>
                <a:gd name="connsiteY1-112" fmla="*/ 0 h 2287240"/>
                <a:gd name="connsiteX2-113" fmla="*/ 1976308 w 2639128"/>
                <a:gd name="connsiteY2-114" fmla="*/ 0 h 2287240"/>
                <a:gd name="connsiteX3-115" fmla="*/ 1977312 w 2639128"/>
                <a:gd name="connsiteY3-116" fmla="*/ 0 h 2287240"/>
                <a:gd name="connsiteX4-117" fmla="*/ 2639128 w 2639128"/>
                <a:gd name="connsiteY4-118" fmla="*/ 1142793 h 2287240"/>
                <a:gd name="connsiteX5-119" fmla="*/ 1983040 w 2639128"/>
                <a:gd name="connsiteY5-120" fmla="*/ 2284644 h 2287240"/>
                <a:gd name="connsiteX6-121" fmla="*/ 1984546 w 2639128"/>
                <a:gd name="connsiteY6-122" fmla="*/ 2287240 h 2287240"/>
                <a:gd name="connsiteX7-123" fmla="*/ 1981534 w 2639128"/>
                <a:gd name="connsiteY7-124" fmla="*/ 2287240 h 2287240"/>
                <a:gd name="connsiteX8-125" fmla="*/ 663779 w 2639128"/>
                <a:gd name="connsiteY8-126" fmla="*/ 2287240 h 2287240"/>
                <a:gd name="connsiteX9-127" fmla="*/ 960 w 2639128"/>
                <a:gd name="connsiteY9-128" fmla="*/ 1144447 h 2287240"/>
                <a:gd name="connsiteX10-129" fmla="*/ 0 w 2639128"/>
                <a:gd name="connsiteY10-130" fmla="*/ 1144447 h 2287240"/>
                <a:gd name="connsiteX11-131" fmla="*/ 480 w 2639128"/>
                <a:gd name="connsiteY11-132" fmla="*/ 1143620 h 2287240"/>
                <a:gd name="connsiteX12-133" fmla="*/ 0 w 2639128"/>
                <a:gd name="connsiteY12-134" fmla="*/ 1142793 h 2287240"/>
                <a:gd name="connsiteX13-135" fmla="*/ 960 w 2639128"/>
                <a:gd name="connsiteY13-136" fmla="*/ 1142793 h 2287240"/>
                <a:gd name="connsiteX14-137" fmla="*/ 656767 w 2639128"/>
                <a:gd name="connsiteY14-138" fmla="*/ 12091 h 2287240"/>
                <a:gd name="connsiteX15-139" fmla="*/ 649754 w 2639128"/>
                <a:gd name="connsiteY15-140" fmla="*/ 0 h 2287240"/>
                <a:gd name="connsiteX0-141" fmla="*/ 656767 w 2639128"/>
                <a:gd name="connsiteY0-142" fmla="*/ 12091 h 2287240"/>
                <a:gd name="connsiteX1-143" fmla="*/ 663779 w 2639128"/>
                <a:gd name="connsiteY1-144" fmla="*/ 0 h 2287240"/>
                <a:gd name="connsiteX2-145" fmla="*/ 1976308 w 2639128"/>
                <a:gd name="connsiteY2-146" fmla="*/ 0 h 2287240"/>
                <a:gd name="connsiteX3-147" fmla="*/ 1977312 w 2639128"/>
                <a:gd name="connsiteY3-148" fmla="*/ 0 h 2287240"/>
                <a:gd name="connsiteX4-149" fmla="*/ 2639128 w 2639128"/>
                <a:gd name="connsiteY4-150" fmla="*/ 1142793 h 2287240"/>
                <a:gd name="connsiteX5-151" fmla="*/ 1983040 w 2639128"/>
                <a:gd name="connsiteY5-152" fmla="*/ 2284644 h 2287240"/>
                <a:gd name="connsiteX6-153" fmla="*/ 1984546 w 2639128"/>
                <a:gd name="connsiteY6-154" fmla="*/ 2287240 h 2287240"/>
                <a:gd name="connsiteX7-155" fmla="*/ 1981534 w 2639128"/>
                <a:gd name="connsiteY7-156" fmla="*/ 2287240 h 2287240"/>
                <a:gd name="connsiteX8-157" fmla="*/ 663779 w 2639128"/>
                <a:gd name="connsiteY8-158" fmla="*/ 2287240 h 2287240"/>
                <a:gd name="connsiteX9-159" fmla="*/ 960 w 2639128"/>
                <a:gd name="connsiteY9-160" fmla="*/ 1144447 h 2287240"/>
                <a:gd name="connsiteX10-161" fmla="*/ 0 w 2639128"/>
                <a:gd name="connsiteY10-162" fmla="*/ 1144447 h 2287240"/>
                <a:gd name="connsiteX11-163" fmla="*/ 480 w 2639128"/>
                <a:gd name="connsiteY11-164" fmla="*/ 1143620 h 2287240"/>
                <a:gd name="connsiteX12-165" fmla="*/ 0 w 2639128"/>
                <a:gd name="connsiteY12-166" fmla="*/ 1142793 h 2287240"/>
                <a:gd name="connsiteX13-167" fmla="*/ 960 w 2639128"/>
                <a:gd name="connsiteY13-168" fmla="*/ 1142793 h 2287240"/>
                <a:gd name="connsiteX14-169" fmla="*/ 656767 w 2639128"/>
                <a:gd name="connsiteY14-170" fmla="*/ 12091 h 2287240"/>
                <a:gd name="connsiteX0-171" fmla="*/ 960 w 2639128"/>
                <a:gd name="connsiteY0-172" fmla="*/ 1142793 h 2287240"/>
                <a:gd name="connsiteX1-173" fmla="*/ 663779 w 2639128"/>
                <a:gd name="connsiteY1-174" fmla="*/ 0 h 2287240"/>
                <a:gd name="connsiteX2-175" fmla="*/ 1976308 w 2639128"/>
                <a:gd name="connsiteY2-176" fmla="*/ 0 h 2287240"/>
                <a:gd name="connsiteX3-177" fmla="*/ 1977312 w 2639128"/>
                <a:gd name="connsiteY3-178" fmla="*/ 0 h 2287240"/>
                <a:gd name="connsiteX4-179" fmla="*/ 2639128 w 2639128"/>
                <a:gd name="connsiteY4-180" fmla="*/ 1142793 h 2287240"/>
                <a:gd name="connsiteX5-181" fmla="*/ 1983040 w 2639128"/>
                <a:gd name="connsiteY5-182" fmla="*/ 2284644 h 2287240"/>
                <a:gd name="connsiteX6-183" fmla="*/ 1984546 w 2639128"/>
                <a:gd name="connsiteY6-184" fmla="*/ 2287240 h 2287240"/>
                <a:gd name="connsiteX7-185" fmla="*/ 1981534 w 2639128"/>
                <a:gd name="connsiteY7-186" fmla="*/ 2287240 h 2287240"/>
                <a:gd name="connsiteX8-187" fmla="*/ 663779 w 2639128"/>
                <a:gd name="connsiteY8-188" fmla="*/ 2287240 h 2287240"/>
                <a:gd name="connsiteX9-189" fmla="*/ 960 w 2639128"/>
                <a:gd name="connsiteY9-190" fmla="*/ 1144447 h 2287240"/>
                <a:gd name="connsiteX10-191" fmla="*/ 0 w 2639128"/>
                <a:gd name="connsiteY10-192" fmla="*/ 1144447 h 2287240"/>
                <a:gd name="connsiteX11-193" fmla="*/ 480 w 2639128"/>
                <a:gd name="connsiteY11-194" fmla="*/ 1143620 h 2287240"/>
                <a:gd name="connsiteX12-195" fmla="*/ 0 w 2639128"/>
                <a:gd name="connsiteY12-196" fmla="*/ 1142793 h 2287240"/>
                <a:gd name="connsiteX13-197" fmla="*/ 960 w 2639128"/>
                <a:gd name="connsiteY13-198" fmla="*/ 1142793 h 2287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2639128" h="2287240">
                  <a:moveTo>
                    <a:pt x="960" y="1142793"/>
                  </a:moveTo>
                  <a:lnTo>
                    <a:pt x="663779" y="0"/>
                  </a:lnTo>
                  <a:lnTo>
                    <a:pt x="1976308" y="0"/>
                  </a:lnTo>
                  <a:lnTo>
                    <a:pt x="1977312" y="0"/>
                  </a:lnTo>
                  <a:lnTo>
                    <a:pt x="2639128" y="1142793"/>
                  </a:lnTo>
                  <a:lnTo>
                    <a:pt x="1983040" y="2284644"/>
                  </a:lnTo>
                  <a:lnTo>
                    <a:pt x="1984546" y="2287240"/>
                  </a:lnTo>
                  <a:lnTo>
                    <a:pt x="1981534" y="2287240"/>
                  </a:lnTo>
                  <a:lnTo>
                    <a:pt x="663779" y="2287240"/>
                  </a:lnTo>
                  <a:lnTo>
                    <a:pt x="960" y="1144447"/>
                  </a:lnTo>
                  <a:lnTo>
                    <a:pt x="0" y="1144447"/>
                  </a:lnTo>
                  <a:lnTo>
                    <a:pt x="480" y="1143620"/>
                  </a:lnTo>
                  <a:lnTo>
                    <a:pt x="0" y="1142793"/>
                  </a:lnTo>
                  <a:lnTo>
                    <a:pt x="960" y="11427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2" name="文本框 111"/>
            <p:cNvSpPr txBox="1"/>
            <p:nvPr/>
          </p:nvSpPr>
          <p:spPr>
            <a:xfrm>
              <a:off x="5252853" y="1341197"/>
              <a:ext cx="1697993" cy="829945"/>
            </a:xfrm>
            <a:prstGeom prst="rect">
              <a:avLst/>
            </a:prstGeom>
            <a:noFill/>
          </p:spPr>
          <p:txBody>
            <a:bodyPr wrap="square" rtlCol="0">
              <a:spAutoFit/>
              <a:scene3d>
                <a:camera prst="orthographicFront"/>
                <a:lightRig rig="threePt" dir="t"/>
              </a:scene3d>
              <a:sp3d contourW="12700"/>
            </a:bodyPr>
            <a:lstStyle/>
            <a:p>
              <a:pPr algn="ctr"/>
              <a:r>
                <a:rPr lang="en-US" altLang="zh-CN" sz="4800" b="1" i="1" dirty="0">
                  <a:solidFill>
                    <a:schemeClr val="accent1">
                      <a:lumMod val="75000"/>
                    </a:schemeClr>
                  </a:solidFill>
                  <a:latin typeface="微软雅黑" panose="020B0503020204020204" charset="-122"/>
                  <a:cs typeface="微软雅黑" panose="020B0503020204020204" charset="-122"/>
                </a:rPr>
                <a:t>02</a:t>
              </a:r>
              <a:endParaRPr lang="en-US" sz="4800" b="1" i="1" dirty="0">
                <a:solidFill>
                  <a:schemeClr val="accent1">
                    <a:lumMod val="75000"/>
                  </a:schemeClr>
                </a:solidFill>
                <a:latin typeface="微软雅黑" panose="020B0503020204020204" charset="-122"/>
                <a:cs typeface="微软雅黑" panose="020B0503020204020204" charset="-122"/>
              </a:endParaRPr>
            </a:p>
          </p:txBody>
        </p:sp>
      </p:grpSp>
      <p:grpSp>
        <p:nvGrpSpPr>
          <p:cNvPr id="119" name="组合 118"/>
          <p:cNvGrpSpPr/>
          <p:nvPr/>
        </p:nvGrpSpPr>
        <p:grpSpPr>
          <a:xfrm>
            <a:off x="4734454" y="3377537"/>
            <a:ext cx="2724075" cy="105019"/>
            <a:chOff x="4734454" y="3377537"/>
            <a:chExt cx="2724075" cy="105019"/>
          </a:xfrm>
        </p:grpSpPr>
        <p:sp>
          <p:nvSpPr>
            <p:cNvPr id="113" name="矩形 112"/>
            <p:cNvSpPr/>
            <p:nvPr/>
          </p:nvSpPr>
          <p:spPr>
            <a:xfrm>
              <a:off x="4734454" y="3377537"/>
              <a:ext cx="621337" cy="105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4" name="矩形 113"/>
            <p:cNvSpPr/>
            <p:nvPr/>
          </p:nvSpPr>
          <p:spPr>
            <a:xfrm>
              <a:off x="5435367" y="3377537"/>
              <a:ext cx="621337" cy="105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5" name="矩形 114"/>
            <p:cNvSpPr/>
            <p:nvPr/>
          </p:nvSpPr>
          <p:spPr>
            <a:xfrm>
              <a:off x="6136280" y="3377537"/>
              <a:ext cx="621337" cy="105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6" name="矩形 115"/>
            <p:cNvSpPr/>
            <p:nvPr/>
          </p:nvSpPr>
          <p:spPr>
            <a:xfrm>
              <a:off x="6837192" y="3377537"/>
              <a:ext cx="621337" cy="1050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left)">
                                      <p:cBhvr>
                                        <p:cTn id="12" dur="500"/>
                                        <p:tgtEl>
                                          <p:spTgt spid="119"/>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09"/>
                                        </p:tgtEl>
                                        <p:attrNameLst>
                                          <p:attrName>style.visibility</p:attrName>
                                        </p:attrNameLst>
                                      </p:cBhvr>
                                      <p:to>
                                        <p:strVal val="visible"/>
                                      </p:to>
                                    </p:set>
                                    <p:anim calcmode="lin" valueType="num">
                                      <p:cBhvr additive="base">
                                        <p:cTn id="16" dur="500" fill="hold"/>
                                        <p:tgtEl>
                                          <p:spTgt spid="109"/>
                                        </p:tgtEl>
                                        <p:attrNameLst>
                                          <p:attrName>ppt_x</p:attrName>
                                        </p:attrNameLst>
                                      </p:cBhvr>
                                      <p:tavLst>
                                        <p:tav tm="0">
                                          <p:val>
                                            <p:strVal val="1+#ppt_w/2"/>
                                          </p:val>
                                        </p:tav>
                                        <p:tav tm="100000">
                                          <p:val>
                                            <p:strVal val="#ppt_x"/>
                                          </p:val>
                                        </p:tav>
                                      </p:tavLst>
                                    </p:anim>
                                    <p:anim calcmode="lin" valueType="num">
                                      <p:cBhvr additive="base">
                                        <p:cTn id="17"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8674397" y="1234387"/>
            <a:ext cx="108000" cy="108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5" idx="2"/>
            <a:endCxn id="17" idx="6"/>
          </p:cNvCxnSpPr>
          <p:nvPr/>
        </p:nvCxnSpPr>
        <p:spPr>
          <a:xfrm flipH="1">
            <a:off x="3740447" y="1288387"/>
            <a:ext cx="4933950"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632436" y="1234387"/>
            <a:ext cx="108000" cy="108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61559" y="689066"/>
            <a:ext cx="2468880" cy="553085"/>
          </a:xfrm>
          <a:prstGeom prst="rect">
            <a:avLst/>
          </a:prstGeom>
          <a:noFill/>
        </p:spPr>
        <p:txBody>
          <a:bodyPr wrap="none" rtlCol="0">
            <a:spAutoFit/>
          </a:bodyPr>
          <a:lstStyle/>
          <a:p>
            <a:pPr algn="ctr"/>
            <a:r>
              <a:rPr lang="zh-CN" altLang="en-US" sz="3000" b="1" dirty="0">
                <a:solidFill>
                  <a:schemeClr val="tx1">
                    <a:lumMod val="75000"/>
                    <a:lumOff val="25000"/>
                  </a:schemeClr>
                </a:solidFill>
                <a:latin typeface="微软雅黑" panose="020B0503020204020204" charset="-122"/>
                <a:ea typeface="微软雅黑" panose="020B0503020204020204" charset="-122"/>
              </a:rPr>
              <a:t>贷款申请条件</a:t>
            </a:r>
            <a:endParaRPr lang="zh-CN" altLang="en-US" sz="3000" b="1" dirty="0">
              <a:solidFill>
                <a:schemeClr val="tx1">
                  <a:lumMod val="75000"/>
                  <a:lumOff val="25000"/>
                </a:schemeClr>
              </a:solidFill>
              <a:latin typeface="微软雅黑" panose="020B0503020204020204" charset="-122"/>
              <a:ea typeface="微软雅黑" panose="020B0503020204020204" charset="-122"/>
            </a:endParaRPr>
          </a:p>
        </p:txBody>
      </p:sp>
      <p:sp>
        <p:nvSpPr>
          <p:cNvPr id="19" name="矩形 18"/>
          <p:cNvSpPr/>
          <p:nvPr/>
        </p:nvSpPr>
        <p:spPr>
          <a:xfrm>
            <a:off x="5181599" y="0"/>
            <a:ext cx="1828800" cy="609956"/>
          </a:xfrm>
          <a:prstGeom prst="rect">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674397" y="540845"/>
            <a:ext cx="108000" cy="108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a:stCxn id="23" idx="2"/>
            <a:endCxn id="25" idx="6"/>
          </p:cNvCxnSpPr>
          <p:nvPr/>
        </p:nvCxnSpPr>
        <p:spPr>
          <a:xfrm flipH="1">
            <a:off x="3466116" y="594845"/>
            <a:ext cx="5208281"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358116" y="540845"/>
            <a:ext cx="108000" cy="108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229995" y="1343660"/>
            <a:ext cx="4290060" cy="4978400"/>
            <a:chOff x="1841" y="1996"/>
            <a:chExt cx="6756" cy="7840"/>
          </a:xfrm>
        </p:grpSpPr>
        <p:sp>
          <p:nvSpPr>
            <p:cNvPr id="5" name="矩形 4"/>
            <p:cNvSpPr/>
            <p:nvPr/>
          </p:nvSpPr>
          <p:spPr>
            <a:xfrm>
              <a:off x="1841" y="1996"/>
              <a:ext cx="6756" cy="7840"/>
            </a:xfrm>
            <a:prstGeom prst="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Aft>
                  <a:spcPts val="600"/>
                </a:spcAft>
              </a:pPr>
              <a:endParaRPr lang="zh-CN" altLang="en-US">
                <a:solidFill>
                  <a:schemeClr val="bg2">
                    <a:lumMod val="25000"/>
                  </a:schemeClr>
                </a:solidFill>
              </a:endParaRPr>
            </a:p>
            <a:p>
              <a:pPr algn="l" fontAlgn="auto">
                <a:spcAft>
                  <a:spcPts val="600"/>
                </a:spcAft>
              </a:pPr>
              <a:endParaRPr lang="zh-CN" altLang="en-US">
                <a:solidFill>
                  <a:schemeClr val="bg2">
                    <a:lumMod val="25000"/>
                  </a:schemeClr>
                </a:solidFill>
              </a:endParaRPr>
            </a:p>
          </p:txBody>
        </p:sp>
        <p:sp>
          <p:nvSpPr>
            <p:cNvPr id="100" name="文本框 99"/>
            <p:cNvSpPr txBox="1"/>
            <p:nvPr/>
          </p:nvSpPr>
          <p:spPr>
            <a:xfrm>
              <a:off x="2246" y="2100"/>
              <a:ext cx="6351" cy="7111"/>
            </a:xfrm>
            <a:prstGeom prst="rect">
              <a:avLst/>
            </a:prstGeom>
            <a:noFill/>
            <a:ln w="9525">
              <a:noFill/>
            </a:ln>
          </p:spPr>
          <p:txBody>
            <a:bodyPr wrap="square">
              <a:spAutoFit/>
            </a:bodyPr>
            <a:lstStyle/>
            <a:p>
              <a:pPr indent="0" algn="ctr" fontAlgn="auto">
                <a:lnSpc>
                  <a:spcPct val="120000"/>
                </a:lnSpc>
              </a:pPr>
              <a:r>
                <a:rPr sz="1600" b="1" spc="-110" dirty="0" err="1">
                  <a:solidFill>
                    <a:srgbClr val="C00000"/>
                  </a:solidFill>
                  <a:uFillTx/>
                  <a:latin typeface="微软雅黑" panose="020B0503020204020204" charset="-122"/>
                  <a:ea typeface="微软雅黑" panose="020B0503020204020204" charset="-122"/>
                  <a:cs typeface="微软雅黑" panose="020B0503020204020204" charset="-122"/>
                </a:rPr>
                <a:t>借款人须满足以下基本条件</a:t>
              </a:r>
              <a:r>
                <a:rPr sz="1600" b="1" spc="-110" dirty="0">
                  <a:solidFill>
                    <a:srgbClr val="C00000"/>
                  </a:solidFill>
                  <a:uFillTx/>
                  <a:latin typeface="微软雅黑" panose="020B0503020204020204" charset="-122"/>
                  <a:ea typeface="微软雅黑" panose="020B0503020204020204" charset="-122"/>
                  <a:cs typeface="微软雅黑" panose="020B0503020204020204" charset="-122"/>
                </a:rPr>
                <a:t>：</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endParaRPr>
            </a:p>
            <a:p>
              <a:pPr indent="0" algn="l" fontAlgn="auto">
                <a:lnSpc>
                  <a:spcPct val="120000"/>
                </a:lnSpc>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rPr>
                <a:t>1、具有中华人民共和国国籍（不含港澳台居民），申请人需年满25周岁，具备完全民事行为能力，且实际年龄不超过60周岁；</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endParaRPr>
            </a:p>
            <a:p>
              <a:pPr indent="0" algn="l" fontAlgn="auto">
                <a:lnSpc>
                  <a:spcPct val="120000"/>
                </a:lnSpc>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rPr>
                <a:t>2、具有合法有效的身份证明；</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endParaRPr>
            </a:p>
            <a:p>
              <a:pPr indent="0" algn="l" fontAlgn="auto">
                <a:lnSpc>
                  <a:spcPct val="120000"/>
                </a:lnSpc>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rPr>
                <a:t>3、</a:t>
              </a:r>
              <a:r>
                <a:rPr lang="zh-CN" sz="1600" b="1" spc="-110" dirty="0">
                  <a:solidFill>
                    <a:srgbClr val="C00000"/>
                  </a:solidFill>
                  <a:uFillTx/>
                  <a:latin typeface="微软雅黑" panose="020B0503020204020204" charset="-122"/>
                  <a:ea typeface="微软雅黑" panose="020B0503020204020204" charset="-122"/>
                  <a:cs typeface="微软雅黑" panose="020B0503020204020204" charset="-122"/>
                </a:rPr>
                <a:t>是企业</a:t>
              </a:r>
              <a:r>
                <a:rPr sz="1600" b="1" spc="-110" dirty="0" err="1">
                  <a:solidFill>
                    <a:srgbClr val="C00000"/>
                  </a:solidFill>
                  <a:uFillTx/>
                  <a:latin typeface="微软雅黑" panose="020B0503020204020204" charset="-122"/>
                  <a:ea typeface="微软雅黑" panose="020B0503020204020204" charset="-122"/>
                  <a:cs typeface="微软雅黑" panose="020B0503020204020204" charset="-122"/>
                </a:rPr>
                <a:t>法定代表人</a:t>
              </a:r>
              <a:r>
                <a:rPr lang="zh-CN" sz="1600" b="1" spc="-110" dirty="0">
                  <a:solidFill>
                    <a:srgbClr val="C00000"/>
                  </a:solidFill>
                  <a:uFillTx/>
                  <a:latin typeface="微软雅黑" panose="020B0503020204020204" charset="-122"/>
                  <a:ea typeface="微软雅黑" panose="020B0503020204020204" charset="-122"/>
                  <a:cs typeface="微软雅黑" panose="020B0503020204020204" charset="-122"/>
                </a:rPr>
                <a:t>且</a:t>
              </a:r>
              <a:r>
                <a:rPr sz="1600" b="1" spc="-110" dirty="0">
                  <a:solidFill>
                    <a:srgbClr val="C00000"/>
                  </a:solidFill>
                  <a:uFillTx/>
                  <a:latin typeface="微软雅黑" panose="020B0503020204020204" charset="-122"/>
                  <a:ea typeface="微软雅黑" panose="020B0503020204020204" charset="-122"/>
                  <a:cs typeface="微软雅黑" panose="020B0503020204020204" charset="-122"/>
                </a:rPr>
                <a:t>持股比例不低于20%；</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endParaRPr>
            </a:p>
            <a:p>
              <a:pPr indent="0" algn="l" fontAlgn="auto">
                <a:lnSpc>
                  <a:spcPct val="120000"/>
                </a:lnSpc>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rPr>
                <a:t>4、在贷款人处开立个人账户，同意授权贷款人从约定还款账户中直接扣收贷款本息及应由借款人承担的相关费用；</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endParaRPr>
            </a:p>
            <a:p>
              <a:pPr indent="0" algn="l" fontAlgn="auto">
                <a:lnSpc>
                  <a:spcPct val="120000"/>
                </a:lnSpc>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rPr>
                <a:t>5、借款人征信良好且无不良社会信用记录，无未结清逾期或欠息记录；</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endParaRPr>
            </a:p>
            <a:p>
              <a:pPr indent="0" algn="l" fontAlgn="auto">
                <a:lnSpc>
                  <a:spcPct val="120000"/>
                </a:lnSpc>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rPr>
                <a:t>6、借款人当前无未结案被执行或被列入失信被执行人情况；</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endParaRPr>
            </a:p>
            <a:p>
              <a:pPr indent="0" algn="l" fontAlgn="auto">
                <a:lnSpc>
                  <a:spcPct val="120000"/>
                </a:lnSpc>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rPr>
                <a:t>7、借款人无赌博、吸毒、走私、洗钱、非法集资、诈骗等不良行为及违法行为。</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endParaRPr>
            </a:p>
          </p:txBody>
        </p:sp>
      </p:grpSp>
      <p:grpSp>
        <p:nvGrpSpPr>
          <p:cNvPr id="21" name="组合 20"/>
          <p:cNvGrpSpPr/>
          <p:nvPr/>
        </p:nvGrpSpPr>
        <p:grpSpPr>
          <a:xfrm>
            <a:off x="6949440" y="1356995"/>
            <a:ext cx="4290060" cy="4978400"/>
            <a:chOff x="10833" y="2040"/>
            <a:chExt cx="6756" cy="7840"/>
          </a:xfrm>
        </p:grpSpPr>
        <p:sp>
          <p:nvSpPr>
            <p:cNvPr id="9" name="矩形 8"/>
            <p:cNvSpPr/>
            <p:nvPr/>
          </p:nvSpPr>
          <p:spPr>
            <a:xfrm>
              <a:off x="10833" y="2040"/>
              <a:ext cx="6756" cy="7840"/>
            </a:xfrm>
            <a:prstGeom prst="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Aft>
                  <a:spcPts val="600"/>
                </a:spcAft>
              </a:pPr>
              <a:endParaRPr lang="zh-CN" altLang="en-US">
                <a:solidFill>
                  <a:schemeClr val="bg2">
                    <a:lumMod val="25000"/>
                  </a:schemeClr>
                </a:solidFill>
              </a:endParaRPr>
            </a:p>
            <a:p>
              <a:pPr algn="l" fontAlgn="auto">
                <a:spcAft>
                  <a:spcPts val="600"/>
                </a:spcAft>
              </a:pPr>
              <a:endParaRPr lang="zh-CN" altLang="en-US">
                <a:solidFill>
                  <a:schemeClr val="bg2">
                    <a:lumMod val="25000"/>
                  </a:schemeClr>
                </a:solidFill>
              </a:endParaRPr>
            </a:p>
          </p:txBody>
        </p:sp>
        <p:sp>
          <p:nvSpPr>
            <p:cNvPr id="8" name="文本框 7"/>
            <p:cNvSpPr txBox="1"/>
            <p:nvPr/>
          </p:nvSpPr>
          <p:spPr>
            <a:xfrm>
              <a:off x="11308" y="2123"/>
              <a:ext cx="5806" cy="5718"/>
            </a:xfrm>
            <a:prstGeom prst="rect">
              <a:avLst/>
            </a:prstGeom>
            <a:noFill/>
          </p:spPr>
          <p:txBody>
            <a:bodyPr wrap="square" rtlCol="0" anchor="t">
              <a:spAutoFit/>
            </a:bodyPr>
            <a:lstStyle/>
            <a:p>
              <a:pPr algn="l" fontAlgn="auto">
                <a:lnSpc>
                  <a:spcPct val="120000"/>
                </a:lnSpc>
                <a:buClrTx/>
                <a:buSzTx/>
                <a:buNone/>
              </a:pPr>
              <a:r>
                <a:rPr lang="en-US" altLang="zh-CN" sz="1600" b="1" dirty="0">
                  <a:solidFill>
                    <a:schemeClr val="bg2">
                      <a:lumMod val="25000"/>
                    </a:schemeClr>
                  </a:solidFill>
                  <a:sym typeface="+mn-ea"/>
                </a:rPr>
                <a:t>     </a:t>
              </a:r>
              <a:r>
                <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rPr>
                <a:t>  </a:t>
              </a:r>
              <a:r>
                <a:rPr sz="1600" b="1" spc="-110" dirty="0" err="1">
                  <a:solidFill>
                    <a:srgbClr val="C00000"/>
                  </a:solidFill>
                  <a:uFillTx/>
                  <a:latin typeface="微软雅黑" panose="020B0503020204020204" charset="-122"/>
                  <a:ea typeface="微软雅黑" panose="020B0503020204020204" charset="-122"/>
                  <a:cs typeface="微软雅黑" panose="020B0503020204020204" charset="-122"/>
                  <a:sym typeface="+mn-ea"/>
                </a:rPr>
                <a:t>借款人企业须满足以下条件</a:t>
              </a:r>
              <a:r>
                <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rPr>
                <a:t>：</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buClrTx/>
                <a:buSzTx/>
                <a:buNone/>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rPr>
                <a:t>1、依法经工商行政管理机关或主管机关核准登记且处于持续经营状态；</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buClrTx/>
                <a:buSzTx/>
                <a:buNone/>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rPr>
                <a:t>2、 经营企业在经办行所辖地有固定经营场所，依法设立并连续经营2年以上（含）；</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buClrTx/>
                <a:buSzTx/>
                <a:buNone/>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rPr>
                <a:t>3、经营管理规范，近一年在工商、司法等管理机构未发现重大违法违规经营事项；</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buClrTx/>
                <a:buSzTx/>
                <a:buNone/>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rPr>
                <a:t>4、经营企业税务评级为A、B、C级；</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buClrTx/>
                <a:buSzTx/>
                <a:buNone/>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rPr>
                <a:t>5、所从事的生产经营活动符合我行信贷投向指引；</a:t>
              </a:r>
              <a:endPar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buClrTx/>
                <a:buSzTx/>
                <a:buNone/>
              </a:pPr>
              <a:r>
                <a:rPr sz="1600" b="1" spc="-110" dirty="0">
                  <a:solidFill>
                    <a:srgbClr val="C00000"/>
                  </a:solidFill>
                  <a:uFillTx/>
                  <a:latin typeface="微软雅黑" panose="020B0503020204020204" charset="-122"/>
                  <a:ea typeface="微软雅黑" panose="020B0503020204020204" charset="-122"/>
                  <a:cs typeface="微软雅黑" panose="020B0503020204020204" charset="-122"/>
                  <a:sym typeface="+mn-ea"/>
                </a:rPr>
                <a:t>6、符合产品准入策略要求的其他条件。</a:t>
              </a:r>
              <a:endParaRPr sz="1600" dirty="0">
                <a:solidFill>
                  <a:schemeClr val="bg2">
                    <a:lumMod val="25000"/>
                  </a:schemeClr>
                </a:solidFill>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8" name="图片 7" descr="76d24dee5edf92688c6f781a652e827"/>
          <p:cNvPicPr>
            <a:picLocks noChangeAspect="1"/>
          </p:cNvPicPr>
          <p:nvPr/>
        </p:nvPicPr>
        <p:blipFill>
          <a:blip r:embed="rId1"/>
          <a:stretch>
            <a:fillRect/>
          </a:stretch>
        </p:blipFill>
        <p:spPr>
          <a:xfrm>
            <a:off x="3570605" y="-1119505"/>
            <a:ext cx="4381500" cy="1175131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2971.4283464566929,&quot;width&quot;:2874.4456692913386}"/>
</p:tagLst>
</file>

<file path=ppt/tags/tag2.xml><?xml version="1.0" encoding="utf-8"?>
<p:tagLst xmlns:p="http://schemas.openxmlformats.org/presentationml/2006/main">
  <p:tag name="KSO_WM_UNIT_TABLE_BEAUTIFY" val="smartTable{4d382a38-1277-4130-9609-1a2c1d781f62}"/>
</p:tagLst>
</file>

<file path=ppt/tags/tag3.xml><?xml version="1.0" encoding="utf-8"?>
<p:tagLst xmlns:p="http://schemas.openxmlformats.org/presentationml/2006/main">
  <p:tag name="KSO_WM_UNIT_PLACING_PICTURE_USER_VIEWPORT" val="{&quot;height&quot;:13486,&quot;width&quot;:6280}"/>
</p:tagLst>
</file>

<file path=ppt/theme/theme1.xml><?xml version="1.0" encoding="utf-8"?>
<a:theme xmlns:a="http://schemas.openxmlformats.org/drawingml/2006/main" name="第一PPT，www.1ppt.com">
  <a:themeElements>
    <a:clrScheme name="自定义 5">
      <a:dk1>
        <a:srgbClr val="000000"/>
      </a:dk1>
      <a:lt1>
        <a:srgbClr val="FFFFFF"/>
      </a:lt1>
      <a:dk2>
        <a:srgbClr val="778495"/>
      </a:dk2>
      <a:lt2>
        <a:srgbClr val="F0F0F0"/>
      </a:lt2>
      <a:accent1>
        <a:srgbClr val="E53238"/>
      </a:accent1>
      <a:accent2>
        <a:srgbClr val="B9171C"/>
      </a:accent2>
      <a:accent3>
        <a:srgbClr val="E53238"/>
      </a:accent3>
      <a:accent4>
        <a:srgbClr val="FFC000"/>
      </a:accent4>
      <a:accent5>
        <a:srgbClr val="E53238"/>
      </a:accent5>
      <a:accent6>
        <a:srgbClr val="B9171C"/>
      </a:accent6>
      <a:hlink>
        <a:srgbClr val="E53238"/>
      </a:hlink>
      <a:folHlink>
        <a:srgbClr val="BFBFB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3406</Words>
  <Application>WPS 演示</Application>
  <PresentationFormat>宽屏</PresentationFormat>
  <Paragraphs>277</Paragraphs>
  <Slides>24</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Arial</vt:lpstr>
      <vt:lpstr>宋体</vt:lpstr>
      <vt:lpstr>Wingdings</vt:lpstr>
      <vt:lpstr>微软雅黑</vt:lpstr>
      <vt:lpstr>Agency FB</vt:lpstr>
      <vt:lpstr>Century Gothic</vt:lpstr>
      <vt:lpstr>Arial Unicode MS</vt:lpstr>
      <vt:lpstr>经典综艺体简</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多边形</dc:title>
  <dc:creator>第一PPT</dc:creator>
  <cp:keywords>www.1ppt.com</cp:keywords>
  <dc:description>www.1ppt.com</dc:description>
  <cp:lastModifiedBy>Wu</cp:lastModifiedBy>
  <cp:revision>305</cp:revision>
  <dcterms:created xsi:type="dcterms:W3CDTF">2017-08-18T03:02:00Z</dcterms:created>
  <dcterms:modified xsi:type="dcterms:W3CDTF">2022-05-09T01:12:56Z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y fmtid="{D5CDD505-2E9C-101B-9397-08002B2CF9AE}" pid="3" name="ICV">
    <vt:lpwstr>C23BCCA683714F20BC04D67D0CD934F3</vt:lpwstr>
  </property>
</Properties>
</file>